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4"/>
    <p:sldMasterId id="2147483694" r:id="rId5"/>
    <p:sldMasterId id="2147483695" r:id="rId6"/>
    <p:sldMasterId id="2147483729" r:id="rId7"/>
  </p:sldMasterIdLst>
  <p:notesMasterIdLst>
    <p:notesMasterId r:id="rId41"/>
  </p:notesMasterIdLst>
  <p:sldIdLst>
    <p:sldId id="367" r:id="rId8"/>
    <p:sldId id="332" r:id="rId9"/>
    <p:sldId id="334" r:id="rId10"/>
    <p:sldId id="336" r:id="rId11"/>
    <p:sldId id="338" r:id="rId12"/>
    <p:sldId id="752" r:id="rId13"/>
    <p:sldId id="754" r:id="rId14"/>
    <p:sldId id="787" r:id="rId15"/>
    <p:sldId id="788" r:id="rId16"/>
    <p:sldId id="757" r:id="rId17"/>
    <p:sldId id="760" r:id="rId18"/>
    <p:sldId id="761" r:id="rId19"/>
    <p:sldId id="763" r:id="rId20"/>
    <p:sldId id="764" r:id="rId21"/>
    <p:sldId id="765" r:id="rId22"/>
    <p:sldId id="766" r:id="rId23"/>
    <p:sldId id="768" r:id="rId24"/>
    <p:sldId id="769" r:id="rId25"/>
    <p:sldId id="770" r:id="rId26"/>
    <p:sldId id="789" r:id="rId27"/>
    <p:sldId id="790" r:id="rId28"/>
    <p:sldId id="791" r:id="rId29"/>
    <p:sldId id="775" r:id="rId30"/>
    <p:sldId id="792" r:id="rId31"/>
    <p:sldId id="793" r:id="rId32"/>
    <p:sldId id="794" r:id="rId33"/>
    <p:sldId id="795" r:id="rId34"/>
    <p:sldId id="796" r:id="rId35"/>
    <p:sldId id="797" r:id="rId36"/>
    <p:sldId id="798" r:id="rId37"/>
    <p:sldId id="799" r:id="rId38"/>
    <p:sldId id="800" r:id="rId39"/>
    <p:sldId id="331" r:id="rId40"/>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ヒラギノ角ゴ Pro W3" panose="020B0300000000000000" pitchFamily="34" charset="-128"/>
        <a:cs typeface="+mn-cs"/>
      </a:defRPr>
    </a:lvl1pPr>
    <a:lvl2pPr marL="342900" algn="l" rtl="0" fontAlgn="base">
      <a:spcBef>
        <a:spcPct val="0"/>
      </a:spcBef>
      <a:spcAft>
        <a:spcPct val="0"/>
      </a:spcAft>
      <a:defRPr kern="1200">
        <a:solidFill>
          <a:schemeClr val="tx1"/>
        </a:solidFill>
        <a:latin typeface="Arial" panose="020B0604020202020204" pitchFamily="34" charset="0"/>
        <a:ea typeface="ヒラギノ角ゴ Pro W3" panose="020B0300000000000000" pitchFamily="34" charset="-128"/>
        <a:cs typeface="+mn-cs"/>
      </a:defRPr>
    </a:lvl2pPr>
    <a:lvl3pPr marL="685800" algn="l" rtl="0" fontAlgn="base">
      <a:spcBef>
        <a:spcPct val="0"/>
      </a:spcBef>
      <a:spcAft>
        <a:spcPct val="0"/>
      </a:spcAft>
      <a:defRPr kern="1200">
        <a:solidFill>
          <a:schemeClr val="tx1"/>
        </a:solidFill>
        <a:latin typeface="Arial" panose="020B0604020202020204" pitchFamily="34" charset="0"/>
        <a:ea typeface="ヒラギノ角ゴ Pro W3" panose="020B0300000000000000" pitchFamily="34" charset="-128"/>
        <a:cs typeface="+mn-cs"/>
      </a:defRPr>
    </a:lvl3pPr>
    <a:lvl4pPr marL="1028700" algn="l" rtl="0" fontAlgn="base">
      <a:spcBef>
        <a:spcPct val="0"/>
      </a:spcBef>
      <a:spcAft>
        <a:spcPct val="0"/>
      </a:spcAft>
      <a:defRPr kern="1200">
        <a:solidFill>
          <a:schemeClr val="tx1"/>
        </a:solidFill>
        <a:latin typeface="Arial" panose="020B0604020202020204" pitchFamily="34" charset="0"/>
        <a:ea typeface="ヒラギノ角ゴ Pro W3" panose="020B0300000000000000" pitchFamily="34" charset="-128"/>
        <a:cs typeface="+mn-cs"/>
      </a:defRPr>
    </a:lvl4pPr>
    <a:lvl5pPr marL="1371600" algn="l" rtl="0" fontAlgn="base">
      <a:spcBef>
        <a:spcPct val="0"/>
      </a:spcBef>
      <a:spcAft>
        <a:spcPct val="0"/>
      </a:spcAft>
      <a:defRPr kern="1200">
        <a:solidFill>
          <a:schemeClr val="tx1"/>
        </a:solidFill>
        <a:latin typeface="Arial" panose="020B0604020202020204" pitchFamily="34" charset="0"/>
        <a:ea typeface="ヒラギノ角ゴ Pro W3" panose="020B0300000000000000" pitchFamily="34" charset="-128"/>
        <a:cs typeface="+mn-cs"/>
      </a:defRPr>
    </a:lvl5pPr>
    <a:lvl6pPr marL="1714500" algn="l" defTabSz="685800" rtl="0" eaLnBrk="1" latinLnBrk="0" hangingPunct="1">
      <a:defRPr kern="1200">
        <a:solidFill>
          <a:schemeClr val="tx1"/>
        </a:solidFill>
        <a:latin typeface="Arial" panose="020B0604020202020204" pitchFamily="34" charset="0"/>
        <a:ea typeface="ヒラギノ角ゴ Pro W3" panose="020B0300000000000000" pitchFamily="34" charset="-128"/>
        <a:cs typeface="+mn-cs"/>
      </a:defRPr>
    </a:lvl6pPr>
    <a:lvl7pPr marL="2057400" algn="l" defTabSz="685800" rtl="0" eaLnBrk="1" latinLnBrk="0" hangingPunct="1">
      <a:defRPr kern="1200">
        <a:solidFill>
          <a:schemeClr val="tx1"/>
        </a:solidFill>
        <a:latin typeface="Arial" panose="020B0604020202020204" pitchFamily="34" charset="0"/>
        <a:ea typeface="ヒラギノ角ゴ Pro W3" panose="020B0300000000000000" pitchFamily="34" charset="-128"/>
        <a:cs typeface="+mn-cs"/>
      </a:defRPr>
    </a:lvl7pPr>
    <a:lvl8pPr marL="2400300" algn="l" defTabSz="685800" rtl="0" eaLnBrk="1" latinLnBrk="0" hangingPunct="1">
      <a:defRPr kern="1200">
        <a:solidFill>
          <a:schemeClr val="tx1"/>
        </a:solidFill>
        <a:latin typeface="Arial" panose="020B0604020202020204" pitchFamily="34" charset="0"/>
        <a:ea typeface="ヒラギノ角ゴ Pro W3" panose="020B0300000000000000" pitchFamily="34" charset="-128"/>
        <a:cs typeface="+mn-cs"/>
      </a:defRPr>
    </a:lvl8pPr>
    <a:lvl9pPr marL="2743200" algn="l" defTabSz="685800" rtl="0" eaLnBrk="1" latinLnBrk="0" hangingPunct="1">
      <a:defRPr kern="1200">
        <a:solidFill>
          <a:schemeClr val="tx1"/>
        </a:solidFill>
        <a:latin typeface="Arial" panose="020B0604020202020204" pitchFamily="34" charset="0"/>
        <a:ea typeface="ヒラギノ角ゴ Pro W3" panose="020B0300000000000000" pitchFamily="34" charset="-128"/>
        <a:cs typeface="+mn-cs"/>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8" roundtripDataSignature="AMtx7mhyYvXkDJTQZf6swIzqFe7Dh6/Lv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5C0C"/>
    <a:srgbClr val="E89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39"/>
    <p:restoredTop sz="96327" autoAdjust="0"/>
  </p:normalViewPr>
  <p:slideViewPr>
    <p:cSldViewPr snapToGrid="0">
      <p:cViewPr varScale="1">
        <p:scale>
          <a:sx n="107" d="100"/>
          <a:sy n="107" d="100"/>
        </p:scale>
        <p:origin x="192" y="6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68" Type="http://customschemas.google.com/relationships/presentationmetadata" Target="metadata"/><Relationship Id="rId7" Type="http://schemas.openxmlformats.org/officeDocument/2006/relationships/slideMaster" Target="slideMasters/slideMaster4.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69" Type="http://schemas.openxmlformats.org/officeDocument/2006/relationships/presProps" Target="presProps.xml"/><Relationship Id="rId8" Type="http://schemas.openxmlformats.org/officeDocument/2006/relationships/slide" Target="slides/slide1.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0" Type="http://schemas.openxmlformats.org/officeDocument/2006/relationships/slide" Target="slides/slide13.xml"/><Relationship Id="rId41" Type="http://schemas.openxmlformats.org/officeDocument/2006/relationships/notesMaster" Target="notesMasters/notesMaster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NL"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90752">
              <a:defRPr/>
            </a:pPr>
            <a:endParaRPr lang="nl-NL" sz="1100" dirty="0"/>
          </a:p>
        </p:txBody>
      </p:sp>
      <p:sp>
        <p:nvSpPr>
          <p:cNvPr id="4" name="Tijdelijke aanduiding voor dianummer 3"/>
          <p:cNvSpPr>
            <a:spLocks noGrp="1"/>
          </p:cNvSpPr>
          <p:nvPr>
            <p:ph type="sldNum" sz="quarter" idx="5"/>
          </p:nvPr>
        </p:nvSpPr>
        <p:spPr/>
        <p:txBody>
          <a:bodyPr/>
          <a:lstStyle/>
          <a:p>
            <a:fld id="{CDC3FEF7-C8B7-2B49-B375-A17B99A5835F}" type="slidenum">
              <a:rPr lang="en-US" altLang="nl-NL" smtClean="0"/>
              <a:pPr/>
              <a:t>3</a:t>
            </a:fld>
            <a:endParaRPr lang="en-US" altLang="nl-NL"/>
          </a:p>
        </p:txBody>
      </p:sp>
    </p:spTree>
    <p:extLst>
      <p:ext uri="{BB962C8B-B14F-4D97-AF65-F5344CB8AC3E}">
        <p14:creationId xmlns:p14="http://schemas.microsoft.com/office/powerpoint/2010/main" val="2365755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Liefst al eens van te voren benoemd, niet in de vorm van een keuzemenu.. Maar stel dat.. dan is dit een mogelijkheid </a:t>
            </a:r>
          </a:p>
          <a:p>
            <a:endParaRPr lang="nl-NL" dirty="0"/>
          </a:p>
          <a:p>
            <a:r>
              <a:rPr lang="nl-NL" dirty="0"/>
              <a:t>Herhalen </a:t>
            </a:r>
            <a:r>
              <a:rPr lang="nl-NL" dirty="0" err="1"/>
              <a:t>herhalen</a:t>
            </a:r>
            <a:r>
              <a:rPr lang="nl-NL" dirty="0"/>
              <a:t> wat het doel is van dit proces  </a:t>
            </a:r>
          </a:p>
          <a:p>
            <a:r>
              <a:rPr lang="nl-NL" dirty="0"/>
              <a:t>Hoe langer dit duurt hoe moeilijker dit proces wordt</a:t>
            </a:r>
          </a:p>
          <a:p>
            <a:r>
              <a:rPr lang="nl-NL" dirty="0"/>
              <a:t>Verwarring met een lang proces door familie en naasten </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157BCF-32B2-456C-A9C3-E612C4C30814}" type="slidenum">
              <a:rPr kumimoji="0" lang="nl-NL"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NL"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2215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jdelijke aanduiding voor dia-afbeelding 1"/>
          <p:cNvSpPr>
            <a:spLocks noGrp="1" noRot="1" noChangeAspect="1" noTextEdit="1"/>
          </p:cNvSpPr>
          <p:nvPr>
            <p:ph type="sldImg"/>
          </p:nvPr>
        </p:nvSpPr>
        <p:spPr>
          <a:ln/>
        </p:spPr>
      </p:sp>
      <p:sp>
        <p:nvSpPr>
          <p:cNvPr id="30723" name="Tijdelijke aanduiding voor notities 2"/>
          <p:cNvSpPr>
            <a:spLocks noGrp="1"/>
          </p:cNvSpPr>
          <p:nvPr>
            <p:ph type="body" idx="1"/>
          </p:nvPr>
        </p:nvSpPr>
        <p:spPr>
          <a:noFill/>
        </p:spPr>
        <p:txBody>
          <a:bodyPr/>
          <a:lstStyle/>
          <a:p>
            <a:endParaRPr lang="nl-NL" altLang="nl-NL" dirty="0"/>
          </a:p>
        </p:txBody>
      </p:sp>
      <p:sp>
        <p:nvSpPr>
          <p:cNvPr id="30724" name="Tijdelijke aanduiding voor dianumm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580F11FE-6F51-4CF2-9CE5-A842E960DBA5}" type="slidenum">
              <a:rPr kumimoji="0" lang="nl-NL" altLang="nl-NL"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14</a:t>
            </a:fld>
            <a:endParaRPr kumimoji="0" lang="nl-NL" altLang="nl-NL"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481936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Doe je dus met sederende medicatie niet met morfine – doel bewustzijnsverlaging</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157BCF-32B2-456C-A9C3-E612C4C30814}" type="slidenum">
              <a:rPr kumimoji="0" lang="nl-NL"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l-NL"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01576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7A99AFC-0A4E-41FC-A57A-0A180420A40A}"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2 </a:t>
            </a:r>
            <a:r>
              <a:rPr lang="en-GB" dirty="0" err="1"/>
              <a:t>dia’s</a:t>
            </a:r>
            <a:r>
              <a:rPr lang="en-GB" dirty="0"/>
              <a:t> met de </a:t>
            </a:r>
            <a:r>
              <a:rPr lang="en-GB" dirty="0" err="1"/>
              <a:t>verschillen</a:t>
            </a:r>
            <a:r>
              <a:rPr lang="en-GB" dirty="0"/>
              <a:t> </a:t>
            </a:r>
            <a:r>
              <a:rPr lang="en-GB" dirty="0" err="1"/>
              <a:t>duidelijk</a:t>
            </a:r>
            <a:r>
              <a:rPr lang="en-GB" dirty="0"/>
              <a:t> of </a:t>
            </a:r>
            <a:r>
              <a:rPr lang="en-GB" dirty="0" err="1"/>
              <a:t>een</a:t>
            </a:r>
            <a:r>
              <a:rPr lang="en-GB" dirty="0"/>
              <a:t> </a:t>
            </a:r>
            <a:r>
              <a:rPr lang="en-GB" dirty="0" err="1"/>
              <a:t>rijtje</a:t>
            </a:r>
            <a:endParaRPr lang="en-GB" dirty="0"/>
          </a:p>
          <a:p>
            <a:pPr eaLnBrk="1" hangingPunct="1"/>
            <a:endParaRPr lang="en-GB" dirty="0"/>
          </a:p>
        </p:txBody>
      </p:sp>
    </p:spTree>
    <p:extLst>
      <p:ext uri="{BB962C8B-B14F-4D97-AF65-F5344CB8AC3E}">
        <p14:creationId xmlns:p14="http://schemas.microsoft.com/office/powerpoint/2010/main" val="2119785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CCD5A04-786C-463D-9EFC-C3837C1D6FEE}"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extLst>
      <p:ext uri="{BB962C8B-B14F-4D97-AF65-F5344CB8AC3E}">
        <p14:creationId xmlns:p14="http://schemas.microsoft.com/office/powerpoint/2010/main" val="3674388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dirty="0"/>
              <a:t>In woordenwolk – discussie </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157BCF-32B2-456C-A9C3-E612C4C30814}" type="slidenum">
              <a:rPr kumimoji="0" lang="nl-NL"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nl-NL"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71866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Doe je dus met sederende medicatie niet met morfine – doel bewustzijnsverlaging</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157BCF-32B2-456C-A9C3-E612C4C30814}" type="slidenum">
              <a:rPr kumimoji="0" lang="nl-NL"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nl-NL"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00420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Doe je dus met sederende medicatie niet met morfine – doel bewustzijnsverlaging</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157BCF-32B2-456C-A9C3-E612C4C30814}" type="slidenum">
              <a:rPr kumimoji="0" lang="nl-NL"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nl-NL"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49282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jdelijke aanduiding voor dia-afbeelding 1"/>
          <p:cNvSpPr>
            <a:spLocks noGrp="1" noRot="1" noChangeAspect="1" noTextEdit="1"/>
          </p:cNvSpPr>
          <p:nvPr>
            <p:ph type="sldImg"/>
          </p:nvPr>
        </p:nvSpPr>
        <p:spPr>
          <a:ln/>
        </p:spPr>
      </p:sp>
      <p:sp>
        <p:nvSpPr>
          <p:cNvPr id="34819" name="Tijdelijke aanduiding voor notities 2"/>
          <p:cNvSpPr>
            <a:spLocks noGrp="1"/>
          </p:cNvSpPr>
          <p:nvPr>
            <p:ph type="body" idx="1"/>
          </p:nvPr>
        </p:nvSpPr>
        <p:spPr>
          <a:noFill/>
        </p:spPr>
        <p:txBody>
          <a:bodyPr/>
          <a:lstStyle/>
          <a:p>
            <a:endParaRPr lang="nl-NL" altLang="nl-NL" dirty="0">
              <a:latin typeface="Arial" panose="020B0604020202020204" pitchFamily="34" charset="0"/>
            </a:endParaRPr>
          </a:p>
        </p:txBody>
      </p:sp>
      <p:sp>
        <p:nvSpPr>
          <p:cNvPr id="34820" name="Tijdelijke aanduiding voor dianummer 3"/>
          <p:cNvSpPr>
            <a:spLocks noGrp="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D47097AA-9B59-41AF-BCAE-0A0AC3BECAF8}" type="slidenum">
              <a:rPr kumimoji="0" lang="nl-NL" altLang="nl-NL"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22</a:t>
            </a:fld>
            <a:endParaRPr kumimoji="0" lang="nl-NL" altLang="nl-NL"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564637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jdelijke aanduiding voor dia-afbeelding 1"/>
          <p:cNvSpPr>
            <a:spLocks noGrp="1" noRot="1" noChangeAspect="1" noTextEdit="1"/>
          </p:cNvSpPr>
          <p:nvPr>
            <p:ph type="sldImg"/>
          </p:nvPr>
        </p:nvSpPr>
        <p:spPr>
          <a:ln/>
        </p:spPr>
      </p:sp>
      <p:sp>
        <p:nvSpPr>
          <p:cNvPr id="34819" name="Tijdelijke aanduiding voor notities 2"/>
          <p:cNvSpPr>
            <a:spLocks noGrp="1"/>
          </p:cNvSpPr>
          <p:nvPr>
            <p:ph type="body" idx="1"/>
          </p:nvPr>
        </p:nvSpPr>
        <p:spPr>
          <a:noFill/>
        </p:spPr>
        <p:txBody>
          <a:bodyPr/>
          <a:lstStyle/>
          <a:p>
            <a:endParaRPr lang="nl-NL" altLang="nl-NL" dirty="0">
              <a:latin typeface="Arial" panose="020B0604020202020204" pitchFamily="34" charset="0"/>
            </a:endParaRPr>
          </a:p>
        </p:txBody>
      </p:sp>
      <p:sp>
        <p:nvSpPr>
          <p:cNvPr id="34820" name="Tijdelijke aanduiding voor dianummer 3"/>
          <p:cNvSpPr>
            <a:spLocks noGrp="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D47097AA-9B59-41AF-BCAE-0A0AC3BECAF8}" type="slidenum">
              <a:rPr kumimoji="0" lang="nl-NL" altLang="nl-NL"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23</a:t>
            </a:fld>
            <a:endParaRPr kumimoji="0" lang="nl-NL" altLang="nl-NL"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53253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lgn="l" rtl="0">
              <a:spcBef>
                <a:spcPts val="0"/>
              </a:spcBef>
              <a:spcAft>
                <a:spcPts val="0"/>
              </a:spcAft>
              <a:buNone/>
            </a:pPr>
            <a:endParaRPr lang="nl-NL" sz="1100" dirty="0"/>
          </a:p>
        </p:txBody>
      </p:sp>
      <p:sp>
        <p:nvSpPr>
          <p:cNvPr id="4" name="Tijdelijke aanduiding voor dianummer 3"/>
          <p:cNvSpPr>
            <a:spLocks noGrp="1"/>
          </p:cNvSpPr>
          <p:nvPr>
            <p:ph type="sldNum" sz="quarter" idx="5"/>
          </p:nvPr>
        </p:nvSpPr>
        <p:spPr/>
        <p:txBody>
          <a:bodyPr/>
          <a:lstStyle/>
          <a:p>
            <a:fld id="{CDC3FEF7-C8B7-2B49-B375-A17B99A5835F}" type="slidenum">
              <a:rPr lang="en-US" altLang="nl-NL" smtClean="0"/>
              <a:pPr/>
              <a:t>4</a:t>
            </a:fld>
            <a:endParaRPr lang="en-US" altLang="nl-NL"/>
          </a:p>
        </p:txBody>
      </p:sp>
    </p:spTree>
    <p:extLst>
      <p:ext uri="{BB962C8B-B14F-4D97-AF65-F5344CB8AC3E}">
        <p14:creationId xmlns:p14="http://schemas.microsoft.com/office/powerpoint/2010/main" val="38456809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jdelijke aanduiding voor dia-afbeelding 1"/>
          <p:cNvSpPr>
            <a:spLocks noGrp="1" noRot="1" noChangeAspect="1" noTextEdit="1"/>
          </p:cNvSpPr>
          <p:nvPr>
            <p:ph type="sldImg"/>
          </p:nvPr>
        </p:nvSpPr>
        <p:spPr>
          <a:ln/>
        </p:spPr>
      </p:sp>
      <p:sp>
        <p:nvSpPr>
          <p:cNvPr id="34819" name="Tijdelijke aanduiding voor notities 2"/>
          <p:cNvSpPr>
            <a:spLocks noGrp="1"/>
          </p:cNvSpPr>
          <p:nvPr>
            <p:ph type="body" idx="1"/>
          </p:nvPr>
        </p:nvSpPr>
        <p:spPr>
          <a:noFill/>
        </p:spPr>
        <p:txBody>
          <a:bodyPr/>
          <a:lstStyle/>
          <a:p>
            <a:endParaRPr lang="nl-NL" altLang="nl-NL" dirty="0">
              <a:latin typeface="Arial" panose="020B0604020202020204" pitchFamily="34" charset="0"/>
            </a:endParaRPr>
          </a:p>
        </p:txBody>
      </p:sp>
      <p:sp>
        <p:nvSpPr>
          <p:cNvPr id="34820" name="Tijdelijke aanduiding voor dianummer 3"/>
          <p:cNvSpPr>
            <a:spLocks noGrp="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D47097AA-9B59-41AF-BCAE-0A0AC3BECAF8}" type="slidenum">
              <a:rPr kumimoji="0" lang="nl-NL" altLang="nl-NL"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24</a:t>
            </a:fld>
            <a:endParaRPr kumimoji="0" lang="nl-NL" altLang="nl-NL"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188741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jdelijke aanduiding voor dia-afbeelding 1"/>
          <p:cNvSpPr>
            <a:spLocks noGrp="1" noRot="1" noChangeAspect="1" noTextEdit="1"/>
          </p:cNvSpPr>
          <p:nvPr>
            <p:ph type="sldImg"/>
          </p:nvPr>
        </p:nvSpPr>
        <p:spPr>
          <a:ln/>
        </p:spPr>
      </p:sp>
      <p:sp>
        <p:nvSpPr>
          <p:cNvPr id="34819" name="Tijdelijke aanduiding voor notities 2"/>
          <p:cNvSpPr>
            <a:spLocks noGrp="1"/>
          </p:cNvSpPr>
          <p:nvPr>
            <p:ph type="body" idx="1"/>
          </p:nvPr>
        </p:nvSpPr>
        <p:spPr>
          <a:noFill/>
        </p:spPr>
        <p:txBody>
          <a:bodyPr/>
          <a:lstStyle/>
          <a:p>
            <a:endParaRPr lang="nl-NL" altLang="nl-NL" dirty="0">
              <a:latin typeface="Arial" panose="020B0604020202020204" pitchFamily="34" charset="0"/>
            </a:endParaRPr>
          </a:p>
        </p:txBody>
      </p:sp>
      <p:sp>
        <p:nvSpPr>
          <p:cNvPr id="34820" name="Tijdelijke aanduiding voor dianummer 3"/>
          <p:cNvSpPr>
            <a:spLocks noGrp="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D47097AA-9B59-41AF-BCAE-0A0AC3BECAF8}" type="slidenum">
              <a:rPr kumimoji="0" lang="nl-NL" altLang="nl-NL"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25</a:t>
            </a:fld>
            <a:endParaRPr kumimoji="0" lang="nl-NL" altLang="nl-NL"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893075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jdelijke aanduiding voor dia-afbeelding 1"/>
          <p:cNvSpPr>
            <a:spLocks noGrp="1" noRot="1" noChangeAspect="1" noTextEdit="1"/>
          </p:cNvSpPr>
          <p:nvPr>
            <p:ph type="sldImg"/>
          </p:nvPr>
        </p:nvSpPr>
        <p:spPr>
          <a:ln/>
        </p:spPr>
      </p:sp>
      <p:sp>
        <p:nvSpPr>
          <p:cNvPr id="34819" name="Tijdelijke aanduiding voor notities 2"/>
          <p:cNvSpPr>
            <a:spLocks noGrp="1"/>
          </p:cNvSpPr>
          <p:nvPr>
            <p:ph type="body" idx="1"/>
          </p:nvPr>
        </p:nvSpPr>
        <p:spPr>
          <a:noFill/>
        </p:spPr>
        <p:txBody>
          <a:bodyPr/>
          <a:lstStyle/>
          <a:p>
            <a:endParaRPr lang="nl-NL" altLang="nl-NL" dirty="0">
              <a:latin typeface="Arial" panose="020B0604020202020204" pitchFamily="34" charset="0"/>
            </a:endParaRPr>
          </a:p>
        </p:txBody>
      </p:sp>
      <p:sp>
        <p:nvSpPr>
          <p:cNvPr id="34820" name="Tijdelijke aanduiding voor dianummer 3"/>
          <p:cNvSpPr>
            <a:spLocks noGrp="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D47097AA-9B59-41AF-BCAE-0A0AC3BECAF8}" type="slidenum">
              <a:rPr kumimoji="0" lang="nl-NL" altLang="nl-NL"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26</a:t>
            </a:fld>
            <a:endParaRPr kumimoji="0" lang="nl-NL" altLang="nl-NL"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594130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jdelijke aanduiding voor dia-afbeelding 1"/>
          <p:cNvSpPr>
            <a:spLocks noGrp="1" noRot="1" noChangeAspect="1" noTextEdit="1"/>
          </p:cNvSpPr>
          <p:nvPr>
            <p:ph type="sldImg"/>
          </p:nvPr>
        </p:nvSpPr>
        <p:spPr>
          <a:ln/>
        </p:spPr>
      </p:sp>
      <p:sp>
        <p:nvSpPr>
          <p:cNvPr id="34819" name="Tijdelijke aanduiding voor notities 2"/>
          <p:cNvSpPr>
            <a:spLocks noGrp="1"/>
          </p:cNvSpPr>
          <p:nvPr>
            <p:ph type="body" idx="1"/>
          </p:nvPr>
        </p:nvSpPr>
        <p:spPr>
          <a:noFill/>
        </p:spPr>
        <p:txBody>
          <a:bodyPr/>
          <a:lstStyle/>
          <a:p>
            <a:endParaRPr lang="nl-NL" altLang="nl-NL" dirty="0">
              <a:latin typeface="Arial" panose="020B0604020202020204" pitchFamily="34" charset="0"/>
            </a:endParaRPr>
          </a:p>
        </p:txBody>
      </p:sp>
      <p:sp>
        <p:nvSpPr>
          <p:cNvPr id="34820" name="Tijdelijke aanduiding voor dianummer 3"/>
          <p:cNvSpPr>
            <a:spLocks noGrp="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D47097AA-9B59-41AF-BCAE-0A0AC3BECAF8}" type="slidenum">
              <a:rPr kumimoji="0" lang="nl-NL" altLang="nl-NL"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27</a:t>
            </a:fld>
            <a:endParaRPr kumimoji="0" lang="nl-NL" altLang="nl-NL"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370275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jdelijke aanduiding voor dia-afbeelding 1"/>
          <p:cNvSpPr>
            <a:spLocks noGrp="1" noRot="1" noChangeAspect="1" noTextEdit="1"/>
          </p:cNvSpPr>
          <p:nvPr>
            <p:ph type="sldImg"/>
          </p:nvPr>
        </p:nvSpPr>
        <p:spPr>
          <a:ln/>
        </p:spPr>
      </p:sp>
      <p:sp>
        <p:nvSpPr>
          <p:cNvPr id="34819" name="Tijdelijke aanduiding voor notities 2"/>
          <p:cNvSpPr>
            <a:spLocks noGrp="1"/>
          </p:cNvSpPr>
          <p:nvPr>
            <p:ph type="body" idx="1"/>
          </p:nvPr>
        </p:nvSpPr>
        <p:spPr>
          <a:noFill/>
        </p:spPr>
        <p:txBody>
          <a:bodyPr/>
          <a:lstStyle/>
          <a:p>
            <a:endParaRPr lang="nl-NL" altLang="nl-NL" dirty="0">
              <a:latin typeface="Arial" panose="020B0604020202020204" pitchFamily="34" charset="0"/>
            </a:endParaRPr>
          </a:p>
        </p:txBody>
      </p:sp>
      <p:sp>
        <p:nvSpPr>
          <p:cNvPr id="34820" name="Tijdelijke aanduiding voor dianummer 3"/>
          <p:cNvSpPr>
            <a:spLocks noGrp="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D47097AA-9B59-41AF-BCAE-0A0AC3BECAF8}" type="slidenum">
              <a:rPr kumimoji="0" lang="nl-NL" altLang="nl-NL"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28</a:t>
            </a:fld>
            <a:endParaRPr kumimoji="0" lang="nl-NL" altLang="nl-NL"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67487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jdelijke aanduiding voor dia-afbeelding 1"/>
          <p:cNvSpPr>
            <a:spLocks noGrp="1" noRot="1" noChangeAspect="1" noTextEdit="1"/>
          </p:cNvSpPr>
          <p:nvPr>
            <p:ph type="sldImg"/>
          </p:nvPr>
        </p:nvSpPr>
        <p:spPr>
          <a:ln/>
        </p:spPr>
      </p:sp>
      <p:sp>
        <p:nvSpPr>
          <p:cNvPr id="34819" name="Tijdelijke aanduiding voor notities 2"/>
          <p:cNvSpPr>
            <a:spLocks noGrp="1"/>
          </p:cNvSpPr>
          <p:nvPr>
            <p:ph type="body" idx="1"/>
          </p:nvPr>
        </p:nvSpPr>
        <p:spPr>
          <a:noFill/>
        </p:spPr>
        <p:txBody>
          <a:bodyPr/>
          <a:lstStyle/>
          <a:p>
            <a:endParaRPr lang="nl-NL" altLang="nl-NL" dirty="0">
              <a:latin typeface="Arial" panose="020B0604020202020204" pitchFamily="34" charset="0"/>
            </a:endParaRPr>
          </a:p>
        </p:txBody>
      </p:sp>
      <p:sp>
        <p:nvSpPr>
          <p:cNvPr id="34820" name="Tijdelijke aanduiding voor dianummer 3"/>
          <p:cNvSpPr>
            <a:spLocks noGrp="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D47097AA-9B59-41AF-BCAE-0A0AC3BECAF8}" type="slidenum">
              <a:rPr kumimoji="0" lang="nl-NL" altLang="nl-NL"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29</a:t>
            </a:fld>
            <a:endParaRPr kumimoji="0" lang="nl-NL" altLang="nl-NL"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971559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jdelijke aanduiding voor dia-afbeelding 1"/>
          <p:cNvSpPr>
            <a:spLocks noGrp="1" noRot="1" noChangeAspect="1" noTextEdit="1"/>
          </p:cNvSpPr>
          <p:nvPr>
            <p:ph type="sldImg"/>
          </p:nvPr>
        </p:nvSpPr>
        <p:spPr>
          <a:ln/>
        </p:spPr>
      </p:sp>
      <p:sp>
        <p:nvSpPr>
          <p:cNvPr id="34819" name="Tijdelijke aanduiding voor notities 2"/>
          <p:cNvSpPr>
            <a:spLocks noGrp="1"/>
          </p:cNvSpPr>
          <p:nvPr>
            <p:ph type="body" idx="1"/>
          </p:nvPr>
        </p:nvSpPr>
        <p:spPr>
          <a:noFill/>
        </p:spPr>
        <p:txBody>
          <a:bodyPr/>
          <a:lstStyle/>
          <a:p>
            <a:endParaRPr lang="nl-NL" altLang="nl-NL" dirty="0">
              <a:latin typeface="Arial" panose="020B0604020202020204" pitchFamily="34" charset="0"/>
            </a:endParaRPr>
          </a:p>
        </p:txBody>
      </p:sp>
      <p:sp>
        <p:nvSpPr>
          <p:cNvPr id="34820" name="Tijdelijke aanduiding voor dianummer 3"/>
          <p:cNvSpPr>
            <a:spLocks noGrp="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D47097AA-9B59-41AF-BCAE-0A0AC3BECAF8}" type="slidenum">
              <a:rPr kumimoji="0" lang="nl-NL" altLang="nl-NL"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30</a:t>
            </a:fld>
            <a:endParaRPr kumimoji="0" lang="nl-NL" altLang="nl-NL"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69362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jdelijke aanduiding voor dia-afbeelding 1"/>
          <p:cNvSpPr>
            <a:spLocks noGrp="1" noRot="1" noChangeAspect="1" noTextEdit="1"/>
          </p:cNvSpPr>
          <p:nvPr>
            <p:ph type="sldImg"/>
          </p:nvPr>
        </p:nvSpPr>
        <p:spPr>
          <a:ln/>
        </p:spPr>
      </p:sp>
      <p:sp>
        <p:nvSpPr>
          <p:cNvPr id="34819" name="Tijdelijke aanduiding voor notities 2"/>
          <p:cNvSpPr>
            <a:spLocks noGrp="1"/>
          </p:cNvSpPr>
          <p:nvPr>
            <p:ph type="body" idx="1"/>
          </p:nvPr>
        </p:nvSpPr>
        <p:spPr>
          <a:noFill/>
        </p:spPr>
        <p:txBody>
          <a:bodyPr/>
          <a:lstStyle/>
          <a:p>
            <a:endParaRPr lang="nl-NL" altLang="nl-NL" dirty="0">
              <a:latin typeface="Arial" panose="020B0604020202020204" pitchFamily="34" charset="0"/>
            </a:endParaRPr>
          </a:p>
        </p:txBody>
      </p:sp>
      <p:sp>
        <p:nvSpPr>
          <p:cNvPr id="34820" name="Tijdelijke aanduiding voor dianummer 3"/>
          <p:cNvSpPr>
            <a:spLocks noGrp="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D47097AA-9B59-41AF-BCAE-0A0AC3BECAF8}" type="slidenum">
              <a:rPr kumimoji="0" lang="nl-NL" altLang="nl-NL"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31</a:t>
            </a:fld>
            <a:endParaRPr kumimoji="0" lang="nl-NL" altLang="nl-NL"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986609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jdelijke aanduiding voor dia-afbeelding 1"/>
          <p:cNvSpPr>
            <a:spLocks noGrp="1" noRot="1" noChangeAspect="1" noTextEdit="1"/>
          </p:cNvSpPr>
          <p:nvPr>
            <p:ph type="sldImg"/>
          </p:nvPr>
        </p:nvSpPr>
        <p:spPr>
          <a:ln/>
        </p:spPr>
      </p:sp>
      <p:sp>
        <p:nvSpPr>
          <p:cNvPr id="34819" name="Tijdelijke aanduiding voor notities 2"/>
          <p:cNvSpPr>
            <a:spLocks noGrp="1"/>
          </p:cNvSpPr>
          <p:nvPr>
            <p:ph type="body" idx="1"/>
          </p:nvPr>
        </p:nvSpPr>
        <p:spPr>
          <a:noFill/>
        </p:spPr>
        <p:txBody>
          <a:bodyPr/>
          <a:lstStyle/>
          <a:p>
            <a:endParaRPr lang="nl-NL" altLang="nl-NL" dirty="0">
              <a:latin typeface="Arial" panose="020B0604020202020204" pitchFamily="34" charset="0"/>
            </a:endParaRPr>
          </a:p>
        </p:txBody>
      </p:sp>
      <p:sp>
        <p:nvSpPr>
          <p:cNvPr id="34820" name="Tijdelijke aanduiding voor dianummer 3"/>
          <p:cNvSpPr>
            <a:spLocks noGrp="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D47097AA-9B59-41AF-BCAE-0A0AC3BECAF8}" type="slidenum">
              <a:rPr kumimoji="0" lang="nl-NL" altLang="nl-NL"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32</a:t>
            </a:fld>
            <a:endParaRPr kumimoji="0" lang="nl-NL" altLang="nl-NL"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449740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lgn="l" rtl="0">
              <a:spcBef>
                <a:spcPts val="0"/>
              </a:spcBef>
              <a:spcAft>
                <a:spcPts val="0"/>
              </a:spcAft>
              <a:buNone/>
            </a:pPr>
            <a:endParaRPr lang="nl-NL" sz="1100" dirty="0"/>
          </a:p>
        </p:txBody>
      </p:sp>
      <p:sp>
        <p:nvSpPr>
          <p:cNvPr id="4" name="Tijdelijke aanduiding voor dianummer 3"/>
          <p:cNvSpPr>
            <a:spLocks noGrp="1"/>
          </p:cNvSpPr>
          <p:nvPr>
            <p:ph type="sldNum" sz="quarter" idx="5"/>
          </p:nvPr>
        </p:nvSpPr>
        <p:spPr/>
        <p:txBody>
          <a:bodyPr/>
          <a:lstStyle/>
          <a:p>
            <a:fld id="{CDC3FEF7-C8B7-2B49-B375-A17B99A5835F}" type="slidenum">
              <a:rPr lang="en-US" altLang="nl-NL" smtClean="0"/>
              <a:pPr/>
              <a:t>33</a:t>
            </a:fld>
            <a:endParaRPr lang="en-US" altLang="nl-NL"/>
          </a:p>
        </p:txBody>
      </p:sp>
    </p:spTree>
    <p:extLst>
      <p:ext uri="{BB962C8B-B14F-4D97-AF65-F5344CB8AC3E}">
        <p14:creationId xmlns:p14="http://schemas.microsoft.com/office/powerpoint/2010/main" val="3327663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lgn="l" rtl="0">
              <a:spcBef>
                <a:spcPts val="0"/>
              </a:spcBef>
              <a:spcAft>
                <a:spcPts val="0"/>
              </a:spcAft>
              <a:buNone/>
            </a:pPr>
            <a:endParaRPr lang="nl-NL" sz="1100" dirty="0"/>
          </a:p>
        </p:txBody>
      </p:sp>
      <p:sp>
        <p:nvSpPr>
          <p:cNvPr id="4" name="Tijdelijke aanduiding voor dianummer 3"/>
          <p:cNvSpPr>
            <a:spLocks noGrp="1"/>
          </p:cNvSpPr>
          <p:nvPr>
            <p:ph type="sldNum" sz="quarter" idx="5"/>
          </p:nvPr>
        </p:nvSpPr>
        <p:spPr/>
        <p:txBody>
          <a:bodyPr/>
          <a:lstStyle/>
          <a:p>
            <a:fld id="{CDC3FEF7-C8B7-2B49-B375-A17B99A5835F}" type="slidenum">
              <a:rPr lang="en-US" altLang="nl-NL" smtClean="0"/>
              <a:pPr/>
              <a:t>5</a:t>
            </a:fld>
            <a:endParaRPr lang="en-US" altLang="nl-NL"/>
          </a:p>
        </p:txBody>
      </p:sp>
    </p:spTree>
    <p:extLst>
      <p:ext uri="{BB962C8B-B14F-4D97-AF65-F5344CB8AC3E}">
        <p14:creationId xmlns:p14="http://schemas.microsoft.com/office/powerpoint/2010/main" val="2058816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Klein onderwerp – echter belangrijk om goed te bespreken</a:t>
            </a:r>
          </a:p>
          <a:p>
            <a:endParaRPr lang="nl-NL" dirty="0"/>
          </a:p>
          <a:p>
            <a:r>
              <a:rPr lang="nl-NL" dirty="0"/>
              <a:t>Mag alleen door een arts </a:t>
            </a:r>
          </a:p>
          <a:p>
            <a:r>
              <a:rPr lang="nl-NL" dirty="0"/>
              <a:t>Beëindiging </a:t>
            </a:r>
            <a:r>
              <a:rPr lang="nl-NL" dirty="0" err="1"/>
              <a:t>vh</a:t>
            </a:r>
            <a:r>
              <a:rPr lang="nl-NL" dirty="0"/>
              <a:t> leven </a:t>
            </a:r>
          </a:p>
          <a:p>
            <a:r>
              <a:rPr lang="nl-NL" dirty="0"/>
              <a:t>Uitdrukkelijk verzoek</a:t>
            </a:r>
          </a:p>
          <a:p>
            <a:endParaRPr lang="nl-NL" dirty="0"/>
          </a:p>
          <a:p>
            <a:r>
              <a:rPr lang="nl-NL" dirty="0"/>
              <a:t>Het mag niet, tenzij….</a:t>
            </a:r>
          </a:p>
          <a:p>
            <a:r>
              <a:rPr lang="nl-NL" dirty="0"/>
              <a:t>Wet 2002 wet toetsing </a:t>
            </a:r>
            <a:r>
              <a:rPr lang="nl-NL" dirty="0" err="1"/>
              <a:t>levensbeeindiging</a:t>
            </a:r>
            <a:r>
              <a:rPr lang="nl-NL" dirty="0"/>
              <a:t> – achteraf toetsing</a:t>
            </a:r>
          </a:p>
          <a:p>
            <a:endParaRPr lang="nl-NL" dirty="0"/>
          </a:p>
          <a:p>
            <a:endParaRPr lang="nl-NL" dirty="0"/>
          </a:p>
          <a:p>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157BCF-32B2-456C-A9C3-E612C4C30814}" type="slidenum">
              <a:rPr kumimoji="0" lang="nl-NL"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645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37931725" indent="-37474525"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79784CB8-EB5B-4C83-8FED-01934EBFF866}" type="slidenum">
              <a:rPr kumimoji="0" lang="nl-NL" altLang="nl-NL"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7</a:t>
            </a:fld>
            <a:endParaRPr kumimoji="0" lang="nl-NL" altLang="nl-NL" sz="1200" b="0" i="0" u="none" strike="noStrike" kern="1200" cap="none" spc="0" normalizeH="0" baseline="0" noProof="0">
              <a:ln>
                <a:noFill/>
              </a:ln>
              <a:solidFill>
                <a:prstClr val="black"/>
              </a:solidFill>
              <a:effectLst/>
              <a:uLnTx/>
              <a:uFillTx/>
              <a:latin typeface="Times New Roman" pitchFamily="18" charset="0"/>
              <a:ea typeface="ＭＳ Ｐゴシック" pitchFamily="34" charset="-128"/>
              <a:cs typeface="+mn-cs"/>
            </a:endParaRPr>
          </a:p>
        </p:txBody>
      </p:sp>
      <p:sp>
        <p:nvSpPr>
          <p:cNvPr id="32771" name="Rectangle 7"/>
          <p:cNvSpPr txBox="1">
            <a:spLocks noGrp="1" noChangeArrowheads="1"/>
          </p:cNvSpPr>
          <p:nvPr/>
        </p:nvSpPr>
        <p:spPr bwMode="auto">
          <a:xfrm>
            <a:off x="3885275" y="8685845"/>
            <a:ext cx="2971092" cy="456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itchFamily="18" charset="0"/>
                <a:ea typeface="ＭＳ Ｐゴシック" pitchFamily="34" charset="-128"/>
              </a:defRPr>
            </a:lvl1pPr>
            <a:lvl2pPr marL="37931725" indent="-37474525"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591AC4B-00BA-4B75-A8A2-F21F526D6133}" type="slidenum">
              <a:rPr kumimoji="0" lang="nl-NL" altLang="nl-NL" sz="1200" b="0" i="0" u="none" strike="noStrike" kern="1200" cap="none" spc="0" normalizeH="0" baseline="0" noProof="0">
                <a:ln>
                  <a:noFill/>
                </a:ln>
                <a:solidFill>
                  <a:prstClr val="black"/>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7</a:t>
            </a:fld>
            <a:endParaRPr kumimoji="0" lang="nl-NL" altLang="nl-NL" sz="1200" b="0" i="0" u="none" strike="noStrike" kern="1200" cap="none" spc="0" normalizeH="0" baseline="0" noProof="0">
              <a:ln>
                <a:noFill/>
              </a:ln>
              <a:solidFill>
                <a:prstClr val="black"/>
              </a:solidFill>
              <a:effectLst/>
              <a:uLnTx/>
              <a:uFillTx/>
              <a:latin typeface="Times New Roman" pitchFamily="18" charset="0"/>
              <a:ea typeface="ＭＳ Ｐゴシック" pitchFamily="34" charset="-128"/>
              <a:cs typeface="+mn-cs"/>
            </a:endParaRPr>
          </a:p>
        </p:txBody>
      </p:sp>
      <p:sp>
        <p:nvSpPr>
          <p:cNvPr id="32772" name="Rectangle 2"/>
          <p:cNvSpPr>
            <a:spLocks noGrp="1" noRot="1" noChangeAspect="1" noChangeArrowheads="1" noTextEdit="1"/>
          </p:cNvSpPr>
          <p:nvPr>
            <p:ph type="sldImg"/>
          </p:nvPr>
        </p:nvSpPr>
        <p:spPr>
          <a:ln/>
        </p:spPr>
      </p:sp>
      <p:sp>
        <p:nvSpPr>
          <p:cNvPr id="327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altLang="nl-NL" dirty="0">
                <a:latin typeface="Times New Roman" pitchFamily="18" charset="0"/>
              </a:rPr>
              <a:t>Zorgvuldigheidseisen rondom euthanasie   </a:t>
            </a:r>
          </a:p>
          <a:p>
            <a:pPr eaLnBrk="1" hangingPunct="1">
              <a:buFont typeface="+mj-lt"/>
              <a:buAutoNum type="arabicPeriod"/>
            </a:pPr>
            <a:r>
              <a:rPr lang="nl-NL" altLang="nl-NL" dirty="0">
                <a:latin typeface="Times New Roman" pitchFamily="18" charset="0"/>
              </a:rPr>
              <a:t>Hoeft geen duurzaam zich herhalend verzoek te zijn (staat niet in de wet)  - eigenstandige keuzen waartoe je dus wilsbekwaam bent</a:t>
            </a:r>
          </a:p>
          <a:p>
            <a:pPr marL="228600" indent="-228600" eaLnBrk="1" hangingPunct="1">
              <a:buAutoNum type="arabicPeriod"/>
            </a:pPr>
            <a:r>
              <a:rPr lang="nl-NL" altLang="nl-NL" dirty="0">
                <a:latin typeface="Times New Roman" pitchFamily="18" charset="0"/>
              </a:rPr>
              <a:t>Uitzichtloos- niet iets tijdelijks; het wordt niet beter  ondraaglijk; voor </a:t>
            </a:r>
            <a:r>
              <a:rPr lang="nl-NL" altLang="nl-NL" b="1" dirty="0">
                <a:latin typeface="Times New Roman" pitchFamily="18" charset="0"/>
              </a:rPr>
              <a:t>deze</a:t>
            </a:r>
            <a:r>
              <a:rPr lang="nl-NL" altLang="nl-NL" dirty="0">
                <a:latin typeface="Times New Roman" pitchFamily="18" charset="0"/>
              </a:rPr>
              <a:t> patiënt niet draaglijk  moet gaan over iets medisch, hoeft niet perse een dodelijk iets te zijn, kan iets chronisch zijn</a:t>
            </a:r>
          </a:p>
          <a:p>
            <a:pPr marL="228600" indent="-228600" eaLnBrk="1" hangingPunct="1">
              <a:buAutoNum type="arabicPeriod"/>
            </a:pPr>
            <a:r>
              <a:rPr lang="nl-NL" altLang="nl-NL" dirty="0">
                <a:latin typeface="Times New Roman" pitchFamily="18" charset="0"/>
              </a:rPr>
              <a:t>Goede voorlichting</a:t>
            </a:r>
          </a:p>
          <a:p>
            <a:pPr marL="228600" indent="-228600" eaLnBrk="1" hangingPunct="1">
              <a:buAutoNum type="arabicPeriod"/>
            </a:pPr>
            <a:r>
              <a:rPr lang="nl-NL" altLang="nl-NL" dirty="0">
                <a:latin typeface="Times New Roman" pitchFamily="18" charset="0"/>
              </a:rPr>
              <a:t>Alle opties hierbij overwegen, vraagt soms om 4D creatief te denken om het lijden te verminderen</a:t>
            </a:r>
          </a:p>
          <a:p>
            <a:pPr marL="228600" indent="-228600" eaLnBrk="1" hangingPunct="1">
              <a:buAutoNum type="arabicPeriod"/>
            </a:pPr>
            <a:r>
              <a:rPr lang="nl-NL" altLang="nl-NL" dirty="0" err="1">
                <a:latin typeface="Times New Roman" pitchFamily="18" charset="0"/>
              </a:rPr>
              <a:t>Scenarts</a:t>
            </a:r>
            <a:r>
              <a:rPr lang="nl-NL" altLang="nl-NL" dirty="0">
                <a:latin typeface="Times New Roman" pitchFamily="18" charset="0"/>
              </a:rPr>
              <a:t> geeft oordeel over voornoemde 4 punten, </a:t>
            </a:r>
            <a:r>
              <a:rPr lang="nl-NL" altLang="nl-NL" dirty="0" err="1">
                <a:latin typeface="Times New Roman" pitchFamily="18" charset="0"/>
              </a:rPr>
              <a:t>scenarts</a:t>
            </a:r>
            <a:r>
              <a:rPr lang="nl-NL" altLang="nl-NL" dirty="0">
                <a:latin typeface="Times New Roman" pitchFamily="18" charset="0"/>
              </a:rPr>
              <a:t> hoeft </a:t>
            </a:r>
            <a:r>
              <a:rPr lang="nl-NL" altLang="nl-NL" b="1" dirty="0">
                <a:latin typeface="Times New Roman" pitchFamily="18" charset="0"/>
              </a:rPr>
              <a:t>geen toestemming </a:t>
            </a:r>
            <a:r>
              <a:rPr lang="nl-NL" altLang="nl-NL" dirty="0">
                <a:latin typeface="Times New Roman" pitchFamily="18" charset="0"/>
              </a:rPr>
              <a:t>te geven…… vaak een misverstand</a:t>
            </a:r>
          </a:p>
          <a:p>
            <a:pPr marL="228600" indent="-228600" eaLnBrk="1" hangingPunct="1">
              <a:buAutoNum type="arabicPeriod"/>
            </a:pPr>
            <a:r>
              <a:rPr lang="nl-NL" altLang="nl-NL" dirty="0">
                <a:latin typeface="Times New Roman" pitchFamily="18" charset="0"/>
              </a:rPr>
              <a:t>Protocol</a:t>
            </a:r>
          </a:p>
          <a:p>
            <a:pPr marL="228600" indent="-228600" eaLnBrk="1" hangingPunct="1">
              <a:buAutoNum type="arabicPeriod"/>
            </a:pPr>
            <a:endParaRPr lang="nl-NL" altLang="nl-NL" dirty="0">
              <a:latin typeface="Times New Roman" pitchFamily="18" charset="0"/>
            </a:endParaRPr>
          </a:p>
          <a:p>
            <a:pPr marL="228600" indent="-228600" eaLnBrk="1" hangingPunct="1">
              <a:buAutoNum type="arabicPeriod"/>
            </a:pPr>
            <a:endParaRPr lang="nl-NL" altLang="nl-NL" dirty="0">
              <a:latin typeface="Times New Roman" pitchFamily="18" charset="0"/>
            </a:endParaRPr>
          </a:p>
          <a:p>
            <a:pPr marL="228600" indent="-228600" eaLnBrk="1" hangingPunct="1">
              <a:buAutoNum type="arabicPeriod"/>
            </a:pPr>
            <a:endParaRPr lang="nl-NL" altLang="nl-NL" dirty="0">
              <a:latin typeface="Times New Roman" pitchFamily="18" charset="0"/>
            </a:endParaRPr>
          </a:p>
          <a:p>
            <a:pPr marL="228600" indent="-228600" eaLnBrk="1" hangingPunct="1">
              <a:buAutoNum type="arabicPeriod"/>
            </a:pPr>
            <a:endParaRPr lang="nl-NL" altLang="nl-NL" dirty="0">
              <a:latin typeface="Times New Roman" pitchFamily="18" charset="0"/>
            </a:endParaRPr>
          </a:p>
          <a:p>
            <a:pPr marL="228600" indent="-228600" eaLnBrk="1" hangingPunct="1">
              <a:buAutoNum type="arabicPeriod"/>
            </a:pPr>
            <a:endParaRPr lang="nl-NL" altLang="nl-NL" dirty="0">
              <a:latin typeface="Times New Roman" pitchFamily="18" charset="0"/>
            </a:endParaRPr>
          </a:p>
          <a:p>
            <a:pPr marL="228600" indent="-228600" eaLnBrk="1" hangingPunct="1">
              <a:buAutoNum type="arabicPeriod"/>
            </a:pPr>
            <a:endParaRPr lang="nl-NL" altLang="nl-NL" dirty="0">
              <a:latin typeface="Times New Roman" pitchFamily="18" charset="0"/>
            </a:endParaRPr>
          </a:p>
          <a:p>
            <a:pPr eaLnBrk="1" hangingPunct="1"/>
            <a:endParaRPr lang="nl-NL" altLang="nl-NL" dirty="0">
              <a:latin typeface="Times New Roman" pitchFamily="18" charset="0"/>
            </a:endParaRPr>
          </a:p>
          <a:p>
            <a:pPr eaLnBrk="1" hangingPunct="1"/>
            <a:endParaRPr lang="nl-NL" altLang="nl-NL" dirty="0">
              <a:latin typeface="Times New Roman" pitchFamily="18" charset="0"/>
            </a:endParaRPr>
          </a:p>
          <a:p>
            <a:pPr eaLnBrk="1" hangingPunct="1"/>
            <a:r>
              <a:rPr lang="nl-NL" altLang="nl-NL" dirty="0">
                <a:latin typeface="Times New Roman" pitchFamily="18" charset="0"/>
              </a:rPr>
              <a:t>Poll 3</a:t>
            </a:r>
          </a:p>
          <a:p>
            <a:pPr eaLnBrk="1" hangingPunct="1"/>
            <a:r>
              <a:rPr lang="nl-NL" altLang="nl-NL" dirty="0">
                <a:latin typeface="Times New Roman" pitchFamily="18" charset="0"/>
              </a:rPr>
              <a:t>Vragen aan de </a:t>
            </a:r>
            <a:r>
              <a:rPr lang="nl-NL" altLang="nl-NL" dirty="0" err="1">
                <a:latin typeface="Times New Roman" pitchFamily="18" charset="0"/>
              </a:rPr>
              <a:t>aios</a:t>
            </a:r>
            <a:r>
              <a:rPr lang="nl-NL" altLang="nl-NL" dirty="0">
                <a:latin typeface="Times New Roman" pitchFamily="18" charset="0"/>
              </a:rPr>
              <a:t>: hoe lang is de gevangenisstraf voor een arts die euthanasie niet lege </a:t>
            </a:r>
            <a:r>
              <a:rPr lang="nl-NL" altLang="nl-NL" dirty="0" err="1">
                <a:latin typeface="Times New Roman" pitchFamily="18" charset="0"/>
              </a:rPr>
              <a:t>artis</a:t>
            </a:r>
            <a:r>
              <a:rPr lang="nl-NL" altLang="nl-NL" dirty="0">
                <a:latin typeface="Times New Roman" pitchFamily="18" charset="0"/>
              </a:rPr>
              <a:t> uitvoert? 12 jaar (3 keuzes)</a:t>
            </a:r>
          </a:p>
          <a:p>
            <a:pPr eaLnBrk="1" hangingPunct="1"/>
            <a:r>
              <a:rPr lang="nl-NL" altLang="nl-NL" dirty="0">
                <a:latin typeface="Times New Roman" pitchFamily="18" charset="0"/>
              </a:rPr>
              <a:t>En hulp bij zelfdoding? 3 jaar (3 keuzes)</a:t>
            </a:r>
          </a:p>
        </p:txBody>
      </p:sp>
    </p:spTree>
    <p:extLst>
      <p:ext uri="{BB962C8B-B14F-4D97-AF65-F5344CB8AC3E}">
        <p14:creationId xmlns:p14="http://schemas.microsoft.com/office/powerpoint/2010/main" val="4222255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37931725" indent="-37474525"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79784CB8-EB5B-4C83-8FED-01934EBFF866}" type="slidenum">
              <a:rPr kumimoji="0" lang="nl-NL" altLang="nl-NL"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8</a:t>
            </a:fld>
            <a:endParaRPr kumimoji="0" lang="nl-NL" altLang="nl-NL" sz="1200" b="0" i="0" u="none" strike="noStrike" kern="1200" cap="none" spc="0" normalizeH="0" baseline="0" noProof="0">
              <a:ln>
                <a:noFill/>
              </a:ln>
              <a:solidFill>
                <a:prstClr val="black"/>
              </a:solidFill>
              <a:effectLst/>
              <a:uLnTx/>
              <a:uFillTx/>
              <a:latin typeface="Times New Roman" pitchFamily="18" charset="0"/>
              <a:ea typeface="ＭＳ Ｐゴシック" pitchFamily="34" charset="-128"/>
              <a:cs typeface="+mn-cs"/>
            </a:endParaRPr>
          </a:p>
        </p:txBody>
      </p:sp>
      <p:sp>
        <p:nvSpPr>
          <p:cNvPr id="32771" name="Rectangle 7"/>
          <p:cNvSpPr txBox="1">
            <a:spLocks noGrp="1" noChangeArrowheads="1"/>
          </p:cNvSpPr>
          <p:nvPr/>
        </p:nvSpPr>
        <p:spPr bwMode="auto">
          <a:xfrm>
            <a:off x="3885275" y="8685845"/>
            <a:ext cx="2971092" cy="456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itchFamily="18" charset="0"/>
                <a:ea typeface="ＭＳ Ｐゴシック" pitchFamily="34" charset="-128"/>
              </a:defRPr>
            </a:lvl1pPr>
            <a:lvl2pPr marL="37931725" indent="-37474525"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591AC4B-00BA-4B75-A8A2-F21F526D6133}" type="slidenum">
              <a:rPr kumimoji="0" lang="nl-NL" altLang="nl-NL" sz="1200" b="0" i="0" u="none" strike="noStrike" kern="1200" cap="none" spc="0" normalizeH="0" baseline="0" noProof="0">
                <a:ln>
                  <a:noFill/>
                </a:ln>
                <a:solidFill>
                  <a:prstClr val="black"/>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8</a:t>
            </a:fld>
            <a:endParaRPr kumimoji="0" lang="nl-NL" altLang="nl-NL" sz="1200" b="0" i="0" u="none" strike="noStrike" kern="1200" cap="none" spc="0" normalizeH="0" baseline="0" noProof="0">
              <a:ln>
                <a:noFill/>
              </a:ln>
              <a:solidFill>
                <a:prstClr val="black"/>
              </a:solidFill>
              <a:effectLst/>
              <a:uLnTx/>
              <a:uFillTx/>
              <a:latin typeface="Times New Roman" pitchFamily="18" charset="0"/>
              <a:ea typeface="ＭＳ Ｐゴシック" pitchFamily="34" charset="-128"/>
              <a:cs typeface="+mn-cs"/>
            </a:endParaRPr>
          </a:p>
        </p:txBody>
      </p:sp>
      <p:sp>
        <p:nvSpPr>
          <p:cNvPr id="32772" name="Rectangle 2"/>
          <p:cNvSpPr>
            <a:spLocks noGrp="1" noRot="1" noChangeAspect="1" noChangeArrowheads="1" noTextEdit="1"/>
          </p:cNvSpPr>
          <p:nvPr>
            <p:ph type="sldImg"/>
          </p:nvPr>
        </p:nvSpPr>
        <p:spPr>
          <a:ln/>
        </p:spPr>
      </p:sp>
      <p:sp>
        <p:nvSpPr>
          <p:cNvPr id="327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altLang="nl-NL" dirty="0">
                <a:latin typeface="Times New Roman" pitchFamily="18" charset="0"/>
              </a:rPr>
              <a:t>Zorgvuldigheidseisen rondom euthanasie   </a:t>
            </a:r>
          </a:p>
          <a:p>
            <a:pPr eaLnBrk="1" hangingPunct="1">
              <a:buFont typeface="+mj-lt"/>
              <a:buAutoNum type="arabicPeriod"/>
            </a:pPr>
            <a:r>
              <a:rPr lang="nl-NL" altLang="nl-NL" dirty="0">
                <a:latin typeface="Times New Roman" pitchFamily="18" charset="0"/>
              </a:rPr>
              <a:t>Hoeft geen duurzaam zich herhalend verzoek te zijn (staat niet in de wet)  - eigenstandige keuzen waartoe je dus wilsbekwaam bent</a:t>
            </a:r>
          </a:p>
          <a:p>
            <a:pPr marL="228600" indent="-228600" eaLnBrk="1" hangingPunct="1">
              <a:buAutoNum type="arabicPeriod"/>
            </a:pPr>
            <a:r>
              <a:rPr lang="nl-NL" altLang="nl-NL" dirty="0">
                <a:latin typeface="Times New Roman" pitchFamily="18" charset="0"/>
              </a:rPr>
              <a:t>Uitzichtloos- niet iets tijdelijks; het wordt niet beter  ondraaglijk; voor </a:t>
            </a:r>
            <a:r>
              <a:rPr lang="nl-NL" altLang="nl-NL" b="1" dirty="0">
                <a:latin typeface="Times New Roman" pitchFamily="18" charset="0"/>
              </a:rPr>
              <a:t>deze</a:t>
            </a:r>
            <a:r>
              <a:rPr lang="nl-NL" altLang="nl-NL" dirty="0">
                <a:latin typeface="Times New Roman" pitchFamily="18" charset="0"/>
              </a:rPr>
              <a:t> patiënt niet draaglijk  moet gaan over iets medisch, hoeft niet perse een dodelijk iets te zijn, kan iets chronisch zijn</a:t>
            </a:r>
          </a:p>
          <a:p>
            <a:pPr marL="228600" indent="-228600" eaLnBrk="1" hangingPunct="1">
              <a:buAutoNum type="arabicPeriod"/>
            </a:pPr>
            <a:r>
              <a:rPr lang="nl-NL" altLang="nl-NL" dirty="0">
                <a:latin typeface="Times New Roman" pitchFamily="18" charset="0"/>
              </a:rPr>
              <a:t>Goede voorlichting</a:t>
            </a:r>
          </a:p>
          <a:p>
            <a:pPr marL="228600" indent="-228600" eaLnBrk="1" hangingPunct="1">
              <a:buAutoNum type="arabicPeriod"/>
            </a:pPr>
            <a:r>
              <a:rPr lang="nl-NL" altLang="nl-NL" dirty="0">
                <a:latin typeface="Times New Roman" pitchFamily="18" charset="0"/>
              </a:rPr>
              <a:t>Alle opties hierbij overwegen, vraagt soms om 4D creatief te denken om het lijden te verminderen</a:t>
            </a:r>
          </a:p>
          <a:p>
            <a:pPr marL="228600" indent="-228600" eaLnBrk="1" hangingPunct="1">
              <a:buAutoNum type="arabicPeriod"/>
            </a:pPr>
            <a:r>
              <a:rPr lang="nl-NL" altLang="nl-NL" dirty="0" err="1">
                <a:latin typeface="Times New Roman" pitchFamily="18" charset="0"/>
              </a:rPr>
              <a:t>Scenarts</a:t>
            </a:r>
            <a:r>
              <a:rPr lang="nl-NL" altLang="nl-NL" dirty="0">
                <a:latin typeface="Times New Roman" pitchFamily="18" charset="0"/>
              </a:rPr>
              <a:t> geeft oordeel over voornoemde 4 punten, </a:t>
            </a:r>
            <a:r>
              <a:rPr lang="nl-NL" altLang="nl-NL" dirty="0" err="1">
                <a:latin typeface="Times New Roman" pitchFamily="18" charset="0"/>
              </a:rPr>
              <a:t>scenarts</a:t>
            </a:r>
            <a:r>
              <a:rPr lang="nl-NL" altLang="nl-NL" dirty="0">
                <a:latin typeface="Times New Roman" pitchFamily="18" charset="0"/>
              </a:rPr>
              <a:t> hoeft </a:t>
            </a:r>
            <a:r>
              <a:rPr lang="nl-NL" altLang="nl-NL" b="1" dirty="0">
                <a:latin typeface="Times New Roman" pitchFamily="18" charset="0"/>
              </a:rPr>
              <a:t>geen toestemming </a:t>
            </a:r>
            <a:r>
              <a:rPr lang="nl-NL" altLang="nl-NL" dirty="0">
                <a:latin typeface="Times New Roman" pitchFamily="18" charset="0"/>
              </a:rPr>
              <a:t>te geven…… vaak een misverstand</a:t>
            </a:r>
          </a:p>
          <a:p>
            <a:pPr marL="228600" indent="-228600" eaLnBrk="1" hangingPunct="1">
              <a:buAutoNum type="arabicPeriod"/>
            </a:pPr>
            <a:r>
              <a:rPr lang="nl-NL" altLang="nl-NL" dirty="0">
                <a:latin typeface="Times New Roman" pitchFamily="18" charset="0"/>
              </a:rPr>
              <a:t>Protocol</a:t>
            </a:r>
          </a:p>
          <a:p>
            <a:pPr marL="228600" indent="-228600" eaLnBrk="1" hangingPunct="1">
              <a:buAutoNum type="arabicPeriod"/>
            </a:pPr>
            <a:endParaRPr lang="nl-NL" altLang="nl-NL" dirty="0">
              <a:latin typeface="Times New Roman" pitchFamily="18" charset="0"/>
            </a:endParaRPr>
          </a:p>
          <a:p>
            <a:pPr marL="228600" indent="-228600" eaLnBrk="1" hangingPunct="1">
              <a:buAutoNum type="arabicPeriod"/>
            </a:pPr>
            <a:endParaRPr lang="nl-NL" altLang="nl-NL" dirty="0">
              <a:latin typeface="Times New Roman" pitchFamily="18" charset="0"/>
            </a:endParaRPr>
          </a:p>
          <a:p>
            <a:pPr marL="228600" indent="-228600" eaLnBrk="1" hangingPunct="1">
              <a:buAutoNum type="arabicPeriod"/>
            </a:pPr>
            <a:endParaRPr lang="nl-NL" altLang="nl-NL" dirty="0">
              <a:latin typeface="Times New Roman" pitchFamily="18" charset="0"/>
            </a:endParaRPr>
          </a:p>
          <a:p>
            <a:pPr marL="228600" indent="-228600" eaLnBrk="1" hangingPunct="1">
              <a:buAutoNum type="arabicPeriod"/>
            </a:pPr>
            <a:endParaRPr lang="nl-NL" altLang="nl-NL" dirty="0">
              <a:latin typeface="Times New Roman" pitchFamily="18" charset="0"/>
            </a:endParaRPr>
          </a:p>
          <a:p>
            <a:pPr marL="228600" indent="-228600" eaLnBrk="1" hangingPunct="1">
              <a:buAutoNum type="arabicPeriod"/>
            </a:pPr>
            <a:endParaRPr lang="nl-NL" altLang="nl-NL" dirty="0">
              <a:latin typeface="Times New Roman" pitchFamily="18" charset="0"/>
            </a:endParaRPr>
          </a:p>
          <a:p>
            <a:pPr marL="228600" indent="-228600" eaLnBrk="1" hangingPunct="1">
              <a:buAutoNum type="arabicPeriod"/>
            </a:pPr>
            <a:endParaRPr lang="nl-NL" altLang="nl-NL" dirty="0">
              <a:latin typeface="Times New Roman" pitchFamily="18" charset="0"/>
            </a:endParaRPr>
          </a:p>
          <a:p>
            <a:pPr eaLnBrk="1" hangingPunct="1"/>
            <a:endParaRPr lang="nl-NL" altLang="nl-NL" dirty="0">
              <a:latin typeface="Times New Roman" pitchFamily="18" charset="0"/>
            </a:endParaRPr>
          </a:p>
          <a:p>
            <a:pPr eaLnBrk="1" hangingPunct="1"/>
            <a:endParaRPr lang="nl-NL" altLang="nl-NL" dirty="0">
              <a:latin typeface="Times New Roman" pitchFamily="18" charset="0"/>
            </a:endParaRPr>
          </a:p>
          <a:p>
            <a:pPr eaLnBrk="1" hangingPunct="1"/>
            <a:r>
              <a:rPr lang="nl-NL" altLang="nl-NL" dirty="0">
                <a:latin typeface="Times New Roman" pitchFamily="18" charset="0"/>
              </a:rPr>
              <a:t>Poll 3</a:t>
            </a:r>
          </a:p>
          <a:p>
            <a:pPr eaLnBrk="1" hangingPunct="1"/>
            <a:r>
              <a:rPr lang="nl-NL" altLang="nl-NL" dirty="0">
                <a:latin typeface="Times New Roman" pitchFamily="18" charset="0"/>
              </a:rPr>
              <a:t>Vragen aan de </a:t>
            </a:r>
            <a:r>
              <a:rPr lang="nl-NL" altLang="nl-NL" dirty="0" err="1">
                <a:latin typeface="Times New Roman" pitchFamily="18" charset="0"/>
              </a:rPr>
              <a:t>aios</a:t>
            </a:r>
            <a:r>
              <a:rPr lang="nl-NL" altLang="nl-NL" dirty="0">
                <a:latin typeface="Times New Roman" pitchFamily="18" charset="0"/>
              </a:rPr>
              <a:t>: hoe lang is de gevangenisstraf voor een arts die euthanasie niet lege </a:t>
            </a:r>
            <a:r>
              <a:rPr lang="nl-NL" altLang="nl-NL" dirty="0" err="1">
                <a:latin typeface="Times New Roman" pitchFamily="18" charset="0"/>
              </a:rPr>
              <a:t>artis</a:t>
            </a:r>
            <a:r>
              <a:rPr lang="nl-NL" altLang="nl-NL" dirty="0">
                <a:latin typeface="Times New Roman" pitchFamily="18" charset="0"/>
              </a:rPr>
              <a:t> uitvoert? 12 jaar (3 keuzes)</a:t>
            </a:r>
          </a:p>
          <a:p>
            <a:pPr eaLnBrk="1" hangingPunct="1"/>
            <a:r>
              <a:rPr lang="nl-NL" altLang="nl-NL" dirty="0">
                <a:latin typeface="Times New Roman" pitchFamily="18" charset="0"/>
              </a:rPr>
              <a:t>En hulp bij zelfdoding? 3 jaar (3 keuzes)</a:t>
            </a:r>
          </a:p>
        </p:txBody>
      </p:sp>
    </p:spTree>
    <p:extLst>
      <p:ext uri="{BB962C8B-B14F-4D97-AF65-F5344CB8AC3E}">
        <p14:creationId xmlns:p14="http://schemas.microsoft.com/office/powerpoint/2010/main" val="765627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37931725" indent="-37474525"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79784CB8-EB5B-4C83-8FED-01934EBFF866}" type="slidenum">
              <a:rPr kumimoji="0" lang="nl-NL" altLang="nl-NL"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9</a:t>
            </a:fld>
            <a:endParaRPr kumimoji="0" lang="nl-NL" altLang="nl-NL" sz="1200" b="0" i="0" u="none" strike="noStrike" kern="1200" cap="none" spc="0" normalizeH="0" baseline="0" noProof="0">
              <a:ln>
                <a:noFill/>
              </a:ln>
              <a:solidFill>
                <a:prstClr val="black"/>
              </a:solidFill>
              <a:effectLst/>
              <a:uLnTx/>
              <a:uFillTx/>
              <a:latin typeface="Times New Roman" pitchFamily="18" charset="0"/>
              <a:ea typeface="ＭＳ Ｐゴシック" pitchFamily="34" charset="-128"/>
              <a:cs typeface="+mn-cs"/>
            </a:endParaRPr>
          </a:p>
        </p:txBody>
      </p:sp>
      <p:sp>
        <p:nvSpPr>
          <p:cNvPr id="32771" name="Rectangle 7"/>
          <p:cNvSpPr txBox="1">
            <a:spLocks noGrp="1" noChangeArrowheads="1"/>
          </p:cNvSpPr>
          <p:nvPr/>
        </p:nvSpPr>
        <p:spPr bwMode="auto">
          <a:xfrm>
            <a:off x="3885275" y="8685845"/>
            <a:ext cx="2971092" cy="456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itchFamily="18" charset="0"/>
                <a:ea typeface="ＭＳ Ｐゴシック" pitchFamily="34" charset="-128"/>
              </a:defRPr>
            </a:lvl1pPr>
            <a:lvl2pPr marL="37931725" indent="-37474525"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591AC4B-00BA-4B75-A8A2-F21F526D6133}" type="slidenum">
              <a:rPr kumimoji="0" lang="nl-NL" altLang="nl-NL" sz="1200" b="0" i="0" u="none" strike="noStrike" kern="1200" cap="none" spc="0" normalizeH="0" baseline="0" noProof="0">
                <a:ln>
                  <a:noFill/>
                </a:ln>
                <a:solidFill>
                  <a:prstClr val="black"/>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9</a:t>
            </a:fld>
            <a:endParaRPr kumimoji="0" lang="nl-NL" altLang="nl-NL" sz="1200" b="0" i="0" u="none" strike="noStrike" kern="1200" cap="none" spc="0" normalizeH="0" baseline="0" noProof="0">
              <a:ln>
                <a:noFill/>
              </a:ln>
              <a:solidFill>
                <a:prstClr val="black"/>
              </a:solidFill>
              <a:effectLst/>
              <a:uLnTx/>
              <a:uFillTx/>
              <a:latin typeface="Times New Roman" pitchFamily="18" charset="0"/>
              <a:ea typeface="ＭＳ Ｐゴシック" pitchFamily="34" charset="-128"/>
              <a:cs typeface="+mn-cs"/>
            </a:endParaRPr>
          </a:p>
        </p:txBody>
      </p:sp>
      <p:sp>
        <p:nvSpPr>
          <p:cNvPr id="32772" name="Rectangle 2"/>
          <p:cNvSpPr>
            <a:spLocks noGrp="1" noRot="1" noChangeAspect="1" noChangeArrowheads="1" noTextEdit="1"/>
          </p:cNvSpPr>
          <p:nvPr>
            <p:ph type="sldImg"/>
          </p:nvPr>
        </p:nvSpPr>
        <p:spPr>
          <a:ln/>
        </p:spPr>
      </p:sp>
      <p:sp>
        <p:nvSpPr>
          <p:cNvPr id="327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altLang="nl-NL" dirty="0">
                <a:latin typeface="Times New Roman" pitchFamily="18" charset="0"/>
              </a:rPr>
              <a:t>Zorgvuldigheidseisen rondom euthanasie   </a:t>
            </a:r>
          </a:p>
          <a:p>
            <a:pPr eaLnBrk="1" hangingPunct="1">
              <a:buFont typeface="+mj-lt"/>
              <a:buAutoNum type="arabicPeriod"/>
            </a:pPr>
            <a:r>
              <a:rPr lang="nl-NL" altLang="nl-NL" dirty="0">
                <a:latin typeface="Times New Roman" pitchFamily="18" charset="0"/>
              </a:rPr>
              <a:t>Hoeft geen duurzaam zich herhalend verzoek te zijn (staat niet in de wet)  - eigenstandige keuzen waartoe je dus wilsbekwaam bent</a:t>
            </a:r>
          </a:p>
          <a:p>
            <a:pPr marL="228600" indent="-228600" eaLnBrk="1" hangingPunct="1">
              <a:buAutoNum type="arabicPeriod"/>
            </a:pPr>
            <a:r>
              <a:rPr lang="nl-NL" altLang="nl-NL" dirty="0">
                <a:latin typeface="Times New Roman" pitchFamily="18" charset="0"/>
              </a:rPr>
              <a:t>Uitzichtloos- niet iets tijdelijks; het wordt niet beter  ondraaglijk; voor </a:t>
            </a:r>
            <a:r>
              <a:rPr lang="nl-NL" altLang="nl-NL" b="1" dirty="0">
                <a:latin typeface="Times New Roman" pitchFamily="18" charset="0"/>
              </a:rPr>
              <a:t>deze</a:t>
            </a:r>
            <a:r>
              <a:rPr lang="nl-NL" altLang="nl-NL" dirty="0">
                <a:latin typeface="Times New Roman" pitchFamily="18" charset="0"/>
              </a:rPr>
              <a:t> patiënt niet draaglijk  moet gaan over iets medisch, hoeft niet perse een dodelijk iets te zijn, kan iets chronisch zijn</a:t>
            </a:r>
          </a:p>
          <a:p>
            <a:pPr marL="228600" indent="-228600" eaLnBrk="1" hangingPunct="1">
              <a:buAutoNum type="arabicPeriod"/>
            </a:pPr>
            <a:r>
              <a:rPr lang="nl-NL" altLang="nl-NL" dirty="0">
                <a:latin typeface="Times New Roman" pitchFamily="18" charset="0"/>
              </a:rPr>
              <a:t>Goede voorlichting</a:t>
            </a:r>
          </a:p>
          <a:p>
            <a:pPr marL="228600" indent="-228600" eaLnBrk="1" hangingPunct="1">
              <a:buAutoNum type="arabicPeriod"/>
            </a:pPr>
            <a:r>
              <a:rPr lang="nl-NL" altLang="nl-NL" dirty="0">
                <a:latin typeface="Times New Roman" pitchFamily="18" charset="0"/>
              </a:rPr>
              <a:t>Alle opties hierbij overwegen, vraagt soms om 4D creatief te denken om het lijden te verminderen</a:t>
            </a:r>
          </a:p>
          <a:p>
            <a:pPr marL="228600" indent="-228600" eaLnBrk="1" hangingPunct="1">
              <a:buAutoNum type="arabicPeriod"/>
            </a:pPr>
            <a:r>
              <a:rPr lang="nl-NL" altLang="nl-NL" dirty="0" err="1">
                <a:latin typeface="Times New Roman" pitchFamily="18" charset="0"/>
              </a:rPr>
              <a:t>Scenarts</a:t>
            </a:r>
            <a:r>
              <a:rPr lang="nl-NL" altLang="nl-NL" dirty="0">
                <a:latin typeface="Times New Roman" pitchFamily="18" charset="0"/>
              </a:rPr>
              <a:t> geeft oordeel over voornoemde 4 punten, </a:t>
            </a:r>
            <a:r>
              <a:rPr lang="nl-NL" altLang="nl-NL" dirty="0" err="1">
                <a:latin typeface="Times New Roman" pitchFamily="18" charset="0"/>
              </a:rPr>
              <a:t>scenarts</a:t>
            </a:r>
            <a:r>
              <a:rPr lang="nl-NL" altLang="nl-NL" dirty="0">
                <a:latin typeface="Times New Roman" pitchFamily="18" charset="0"/>
              </a:rPr>
              <a:t> hoeft </a:t>
            </a:r>
            <a:r>
              <a:rPr lang="nl-NL" altLang="nl-NL" b="1" dirty="0">
                <a:latin typeface="Times New Roman" pitchFamily="18" charset="0"/>
              </a:rPr>
              <a:t>geen toestemming </a:t>
            </a:r>
            <a:r>
              <a:rPr lang="nl-NL" altLang="nl-NL" dirty="0">
                <a:latin typeface="Times New Roman" pitchFamily="18" charset="0"/>
              </a:rPr>
              <a:t>te geven…… vaak een misverstand</a:t>
            </a:r>
          </a:p>
          <a:p>
            <a:pPr marL="228600" indent="-228600" eaLnBrk="1" hangingPunct="1">
              <a:buAutoNum type="arabicPeriod"/>
            </a:pPr>
            <a:r>
              <a:rPr lang="nl-NL" altLang="nl-NL" dirty="0">
                <a:latin typeface="Times New Roman" pitchFamily="18" charset="0"/>
              </a:rPr>
              <a:t>Protocol</a:t>
            </a:r>
          </a:p>
          <a:p>
            <a:pPr marL="228600" indent="-228600" eaLnBrk="1" hangingPunct="1">
              <a:buAutoNum type="arabicPeriod"/>
            </a:pPr>
            <a:endParaRPr lang="nl-NL" altLang="nl-NL" dirty="0">
              <a:latin typeface="Times New Roman" pitchFamily="18" charset="0"/>
            </a:endParaRPr>
          </a:p>
          <a:p>
            <a:pPr marL="228600" indent="-228600" eaLnBrk="1" hangingPunct="1">
              <a:buAutoNum type="arabicPeriod"/>
            </a:pPr>
            <a:endParaRPr lang="nl-NL" altLang="nl-NL" dirty="0">
              <a:latin typeface="Times New Roman" pitchFamily="18" charset="0"/>
            </a:endParaRPr>
          </a:p>
          <a:p>
            <a:pPr marL="228600" indent="-228600" eaLnBrk="1" hangingPunct="1">
              <a:buAutoNum type="arabicPeriod"/>
            </a:pPr>
            <a:endParaRPr lang="nl-NL" altLang="nl-NL" dirty="0">
              <a:latin typeface="Times New Roman" pitchFamily="18" charset="0"/>
            </a:endParaRPr>
          </a:p>
          <a:p>
            <a:pPr marL="228600" indent="-228600" eaLnBrk="1" hangingPunct="1">
              <a:buAutoNum type="arabicPeriod"/>
            </a:pPr>
            <a:endParaRPr lang="nl-NL" altLang="nl-NL" dirty="0">
              <a:latin typeface="Times New Roman" pitchFamily="18" charset="0"/>
            </a:endParaRPr>
          </a:p>
          <a:p>
            <a:pPr marL="228600" indent="-228600" eaLnBrk="1" hangingPunct="1">
              <a:buAutoNum type="arabicPeriod"/>
            </a:pPr>
            <a:endParaRPr lang="nl-NL" altLang="nl-NL" dirty="0">
              <a:latin typeface="Times New Roman" pitchFamily="18" charset="0"/>
            </a:endParaRPr>
          </a:p>
          <a:p>
            <a:pPr marL="228600" indent="-228600" eaLnBrk="1" hangingPunct="1">
              <a:buAutoNum type="arabicPeriod"/>
            </a:pPr>
            <a:endParaRPr lang="nl-NL" altLang="nl-NL" dirty="0">
              <a:latin typeface="Times New Roman" pitchFamily="18" charset="0"/>
            </a:endParaRPr>
          </a:p>
          <a:p>
            <a:pPr eaLnBrk="1" hangingPunct="1"/>
            <a:endParaRPr lang="nl-NL" altLang="nl-NL" dirty="0">
              <a:latin typeface="Times New Roman" pitchFamily="18" charset="0"/>
            </a:endParaRPr>
          </a:p>
          <a:p>
            <a:pPr eaLnBrk="1" hangingPunct="1"/>
            <a:endParaRPr lang="nl-NL" altLang="nl-NL" dirty="0">
              <a:latin typeface="Times New Roman" pitchFamily="18" charset="0"/>
            </a:endParaRPr>
          </a:p>
          <a:p>
            <a:pPr eaLnBrk="1" hangingPunct="1"/>
            <a:r>
              <a:rPr lang="nl-NL" altLang="nl-NL" dirty="0">
                <a:latin typeface="Times New Roman" pitchFamily="18" charset="0"/>
              </a:rPr>
              <a:t>Poll 3</a:t>
            </a:r>
          </a:p>
          <a:p>
            <a:pPr eaLnBrk="1" hangingPunct="1"/>
            <a:r>
              <a:rPr lang="nl-NL" altLang="nl-NL" dirty="0">
                <a:latin typeface="Times New Roman" pitchFamily="18" charset="0"/>
              </a:rPr>
              <a:t>Vragen aan de </a:t>
            </a:r>
            <a:r>
              <a:rPr lang="nl-NL" altLang="nl-NL" dirty="0" err="1">
                <a:latin typeface="Times New Roman" pitchFamily="18" charset="0"/>
              </a:rPr>
              <a:t>aios</a:t>
            </a:r>
            <a:r>
              <a:rPr lang="nl-NL" altLang="nl-NL" dirty="0">
                <a:latin typeface="Times New Roman" pitchFamily="18" charset="0"/>
              </a:rPr>
              <a:t>: hoe lang is de gevangenisstraf voor een arts die euthanasie niet lege </a:t>
            </a:r>
            <a:r>
              <a:rPr lang="nl-NL" altLang="nl-NL" dirty="0" err="1">
                <a:latin typeface="Times New Roman" pitchFamily="18" charset="0"/>
              </a:rPr>
              <a:t>artis</a:t>
            </a:r>
            <a:r>
              <a:rPr lang="nl-NL" altLang="nl-NL" dirty="0">
                <a:latin typeface="Times New Roman" pitchFamily="18" charset="0"/>
              </a:rPr>
              <a:t> uitvoert? 12 jaar (3 keuzes)</a:t>
            </a:r>
          </a:p>
          <a:p>
            <a:pPr eaLnBrk="1" hangingPunct="1"/>
            <a:r>
              <a:rPr lang="nl-NL" altLang="nl-NL" dirty="0">
                <a:latin typeface="Times New Roman" pitchFamily="18" charset="0"/>
              </a:rPr>
              <a:t>En hulp bij zelfdoding? 3 jaar (3 keuzes)</a:t>
            </a:r>
          </a:p>
        </p:txBody>
      </p:sp>
    </p:spTree>
    <p:extLst>
      <p:ext uri="{BB962C8B-B14F-4D97-AF65-F5344CB8AC3E}">
        <p14:creationId xmlns:p14="http://schemas.microsoft.com/office/powerpoint/2010/main" val="1434410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Laatste jaarverslag 2020 RTE somatisch lijden hoog – meestal oncologie</a:t>
            </a:r>
          </a:p>
          <a:p>
            <a:endParaRPr lang="nl-NL" dirty="0"/>
          </a:p>
          <a:p>
            <a:endParaRPr lang="nl-NL" dirty="0"/>
          </a:p>
          <a:p>
            <a:r>
              <a:rPr lang="nl-NL" dirty="0"/>
              <a:t>Er is geen verplichting om de patiënt te verwijzen naar iemand anders als je dit zelf niet kunt uit principe, je mag er “niet voor gaan liggen”.  </a:t>
            </a:r>
          </a:p>
          <a:p>
            <a:r>
              <a:rPr lang="nl-NL" dirty="0"/>
              <a:t>Expertisecentrum euthanasie</a:t>
            </a:r>
          </a:p>
          <a:p>
            <a:endParaRPr lang="nl-NL" dirty="0"/>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157BCF-32B2-456C-A9C3-E612C4C30814}" type="slidenum">
              <a:rPr kumimoji="0" lang="nl-NL"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NL"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7628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symptoom is of wordt refractair </a:t>
            </a:r>
          </a:p>
          <a:p>
            <a:pPr>
              <a:buNone/>
            </a:pPr>
            <a:r>
              <a:rPr lang="nl-NL" dirty="0"/>
              <a:t>    als geen van de conventionele behandelingen</a:t>
            </a:r>
          </a:p>
          <a:p>
            <a:pPr>
              <a:buNone/>
            </a:pPr>
            <a:r>
              <a:rPr lang="nl-NL" dirty="0"/>
              <a:t>    (voldoende snel) effectief zijn en/of deze</a:t>
            </a:r>
          </a:p>
          <a:p>
            <a:pPr>
              <a:buNone/>
            </a:pPr>
            <a:r>
              <a:rPr lang="nl-NL" dirty="0"/>
              <a:t>    behandelingen gepaard gaan met</a:t>
            </a:r>
          </a:p>
          <a:p>
            <a:pPr>
              <a:buNone/>
            </a:pPr>
            <a:r>
              <a:rPr lang="nl-NL" dirty="0"/>
              <a:t>    onaanvaardbare bijwerkingen</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8A1BD9-1485-432A-A1B9-E1F7C6F5821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43119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3.xml"/><Relationship Id="rId4" Type="http://schemas.openxmlformats.org/officeDocument/2006/relationships/image" Target="../media/image3.jp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3.xml"/><Relationship Id="rId4" Type="http://schemas.openxmlformats.org/officeDocument/2006/relationships/image" Target="../media/image3.jpg"/></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 PAGINA">
    <p:spTree>
      <p:nvGrpSpPr>
        <p:cNvPr id="1" name=""/>
        <p:cNvGrpSpPr/>
        <p:nvPr/>
      </p:nvGrpSpPr>
      <p:grpSpPr>
        <a:xfrm>
          <a:off x="0" y="0"/>
          <a:ext cx="0" cy="0"/>
          <a:chOff x="0" y="0"/>
          <a:chExt cx="0" cy="0"/>
        </a:xfrm>
      </p:grpSpPr>
      <p:pic>
        <p:nvPicPr>
          <p:cNvPr id="20" name="Afbeelding 19">
            <a:extLst>
              <a:ext uri="{FF2B5EF4-FFF2-40B4-BE49-F238E27FC236}">
                <a16:creationId xmlns:a16="http://schemas.microsoft.com/office/drawing/2014/main" id="{3DEBAF37-EC8E-6242-AA7D-F8CEB11AF5B5}"/>
              </a:ext>
            </a:extLst>
          </p:cNvPr>
          <p:cNvPicPr>
            <a:picLocks noChangeAspect="1"/>
          </p:cNvPicPr>
          <p:nvPr/>
        </p:nvPicPr>
        <p:blipFill rotWithShape="1">
          <a:blip r:embed="rId2"/>
          <a:srcRect t="10602"/>
          <a:stretch/>
        </p:blipFill>
        <p:spPr>
          <a:xfrm>
            <a:off x="0" y="0"/>
            <a:ext cx="12192000" cy="5992811"/>
          </a:xfrm>
          <a:prstGeom prst="rect">
            <a:avLst/>
          </a:prstGeom>
        </p:spPr>
      </p:pic>
      <p:sp>
        <p:nvSpPr>
          <p:cNvPr id="21" name="Text Placeholder 20"/>
          <p:cNvSpPr>
            <a:spLocks noGrp="1"/>
          </p:cNvSpPr>
          <p:nvPr>
            <p:ph type="body" sz="quarter" idx="16"/>
          </p:nvPr>
        </p:nvSpPr>
        <p:spPr>
          <a:xfrm>
            <a:off x="869340" y="3179407"/>
            <a:ext cx="4505325" cy="1604963"/>
          </a:xfrm>
          <a:prstGeom prst="rect">
            <a:avLst/>
          </a:prstGeom>
        </p:spPr>
        <p:txBody>
          <a:bodyPr>
            <a:normAutofit/>
          </a:bodyPr>
          <a:lstStyle>
            <a:lvl1pPr marL="0" indent="0">
              <a:buNone/>
              <a:defRPr sz="3200">
                <a:solidFill>
                  <a:schemeClr val="bg1"/>
                </a:solidFill>
              </a:defRPr>
            </a:lvl1pPr>
          </a:lstStyle>
          <a:p>
            <a:pPr lvl="0"/>
            <a:r>
              <a:rPr lang="nl-NL"/>
              <a:t>Klikken om de tekststijl van het model te bewerken</a:t>
            </a:r>
          </a:p>
        </p:txBody>
      </p:sp>
      <p:sp>
        <p:nvSpPr>
          <p:cNvPr id="23" name="Text Placeholder 22"/>
          <p:cNvSpPr>
            <a:spLocks noGrp="1"/>
          </p:cNvSpPr>
          <p:nvPr>
            <p:ph type="body" sz="quarter" idx="17" hasCustomPrompt="1"/>
          </p:nvPr>
        </p:nvSpPr>
        <p:spPr>
          <a:xfrm>
            <a:off x="869339" y="865189"/>
            <a:ext cx="7530949" cy="526641"/>
          </a:xfrm>
          <a:prstGeom prst="rect">
            <a:avLst/>
          </a:prstGeom>
        </p:spPr>
        <p:txBody>
          <a:bodyPr>
            <a:noAutofit/>
          </a:bodyPr>
          <a:lstStyle>
            <a:lvl1pPr marL="0" indent="0">
              <a:buNone/>
              <a:defRPr sz="3200" b="1">
                <a:solidFill>
                  <a:srgbClr val="EB5D0B"/>
                </a:solidFill>
              </a:defRPr>
            </a:lvl1pPr>
            <a:lvl2pPr marL="457189" indent="0">
              <a:buNone/>
              <a:defRPr sz="3200" b="1">
                <a:solidFill>
                  <a:schemeClr val="bg1"/>
                </a:solidFill>
              </a:defRPr>
            </a:lvl2pPr>
            <a:lvl3pPr marL="914377" indent="0">
              <a:buNone/>
              <a:defRPr sz="3200" b="1">
                <a:solidFill>
                  <a:schemeClr val="bg1"/>
                </a:solidFill>
              </a:defRPr>
            </a:lvl3pPr>
            <a:lvl4pPr marL="1371566" indent="0">
              <a:buNone/>
              <a:defRPr sz="3200" b="1">
                <a:solidFill>
                  <a:schemeClr val="bg1"/>
                </a:solidFill>
              </a:defRPr>
            </a:lvl4pPr>
            <a:lvl5pPr marL="1828754" indent="0">
              <a:buNone/>
              <a:defRPr sz="3200" b="1">
                <a:solidFill>
                  <a:schemeClr val="bg1"/>
                </a:solidFill>
              </a:defRPr>
            </a:lvl5pPr>
          </a:lstStyle>
          <a:p>
            <a:pPr lvl="0"/>
            <a:r>
              <a:rPr lang="en-US" dirty="0"/>
              <a:t>Symposium </a:t>
            </a:r>
            <a:r>
              <a:rPr lang="en-US" dirty="0" err="1"/>
              <a:t>Onderwijs</a:t>
            </a:r>
            <a:r>
              <a:rPr lang="en-US" dirty="0"/>
              <a:t> </a:t>
            </a:r>
            <a:r>
              <a:rPr lang="en-US" dirty="0" err="1"/>
              <a:t>Palliatieve</a:t>
            </a:r>
            <a:r>
              <a:rPr lang="en-US" dirty="0"/>
              <a:t> </a:t>
            </a:r>
            <a:r>
              <a:rPr lang="en-US" dirty="0" err="1"/>
              <a:t>Zorg</a:t>
            </a:r>
            <a:endParaRPr lang="en-US" dirty="0"/>
          </a:p>
        </p:txBody>
      </p:sp>
      <p:sp>
        <p:nvSpPr>
          <p:cNvPr id="9" name="Rechthoek 8">
            <a:extLst>
              <a:ext uri="{FF2B5EF4-FFF2-40B4-BE49-F238E27FC236}">
                <a16:creationId xmlns:a16="http://schemas.microsoft.com/office/drawing/2014/main" id="{E449676B-B3D9-7141-B1EA-A3805FC73133}"/>
              </a:ext>
            </a:extLst>
          </p:cNvPr>
          <p:cNvSpPr/>
          <p:nvPr/>
        </p:nvSpPr>
        <p:spPr>
          <a:xfrm>
            <a:off x="0" y="5992813"/>
            <a:ext cx="12192000" cy="865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867" dirty="0"/>
              <a:t>v</a:t>
            </a:r>
          </a:p>
        </p:txBody>
      </p:sp>
      <p:sp>
        <p:nvSpPr>
          <p:cNvPr id="10" name="Ovaal 9">
            <a:extLst>
              <a:ext uri="{FF2B5EF4-FFF2-40B4-BE49-F238E27FC236}">
                <a16:creationId xmlns:a16="http://schemas.microsoft.com/office/drawing/2014/main" id="{2053ACDA-CB97-0348-9F82-FC380BFB21C8}"/>
              </a:ext>
            </a:extLst>
          </p:cNvPr>
          <p:cNvSpPr/>
          <p:nvPr/>
        </p:nvSpPr>
        <p:spPr>
          <a:xfrm>
            <a:off x="597408" y="4834821"/>
            <a:ext cx="2194560" cy="21945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867" dirty="0"/>
              <a:t>v</a:t>
            </a:r>
          </a:p>
        </p:txBody>
      </p:sp>
      <p:pic>
        <p:nvPicPr>
          <p:cNvPr id="12" name="Afbeelding 11">
            <a:extLst>
              <a:ext uri="{FF2B5EF4-FFF2-40B4-BE49-F238E27FC236}">
                <a16:creationId xmlns:a16="http://schemas.microsoft.com/office/drawing/2014/main" id="{B12F3AC4-71F4-2C4C-BD0B-5343DC9C3400}"/>
              </a:ext>
            </a:extLst>
          </p:cNvPr>
          <p:cNvPicPr>
            <a:picLocks noChangeAspect="1"/>
          </p:cNvPicPr>
          <p:nvPr/>
        </p:nvPicPr>
        <p:blipFill>
          <a:blip r:embed="rId3"/>
          <a:stretch>
            <a:fillRect/>
          </a:stretch>
        </p:blipFill>
        <p:spPr>
          <a:xfrm>
            <a:off x="742100" y="5096257"/>
            <a:ext cx="1929333" cy="1398041"/>
          </a:xfrm>
          <a:prstGeom prst="rect">
            <a:avLst/>
          </a:prstGeom>
        </p:spPr>
      </p:pic>
      <p:sp>
        <p:nvSpPr>
          <p:cNvPr id="13" name="Tekstvak 12">
            <a:extLst>
              <a:ext uri="{FF2B5EF4-FFF2-40B4-BE49-F238E27FC236}">
                <a16:creationId xmlns:a16="http://schemas.microsoft.com/office/drawing/2014/main" id="{9F34CDE5-5112-354A-9149-5AB9254F54A8}"/>
              </a:ext>
            </a:extLst>
          </p:cNvPr>
          <p:cNvSpPr txBox="1"/>
          <p:nvPr/>
        </p:nvSpPr>
        <p:spPr>
          <a:xfrm>
            <a:off x="7343817" y="6281777"/>
            <a:ext cx="3852672" cy="256545"/>
          </a:xfrm>
          <a:prstGeom prst="rect">
            <a:avLst/>
          </a:prstGeom>
          <a:noFill/>
        </p:spPr>
        <p:txBody>
          <a:bodyPr wrap="square" rtlCol="0">
            <a:spAutoFit/>
          </a:bodyPr>
          <a:lstStyle/>
          <a:p>
            <a:r>
              <a:rPr lang="nl-NL" sz="1067" dirty="0"/>
              <a:t>Dit programma wordt mogelijk gemaakt door</a:t>
            </a:r>
          </a:p>
        </p:txBody>
      </p:sp>
      <p:pic>
        <p:nvPicPr>
          <p:cNvPr id="15" name="Afbeelding 14">
            <a:extLst>
              <a:ext uri="{FF2B5EF4-FFF2-40B4-BE49-F238E27FC236}">
                <a16:creationId xmlns:a16="http://schemas.microsoft.com/office/drawing/2014/main" id="{810E00A0-B9EE-9743-A2E6-8E18B07D3C2E}"/>
              </a:ext>
            </a:extLst>
          </p:cNvPr>
          <p:cNvPicPr>
            <a:picLocks noChangeAspect="1"/>
          </p:cNvPicPr>
          <p:nvPr/>
        </p:nvPicPr>
        <p:blipFill>
          <a:blip r:embed="rId4"/>
          <a:stretch>
            <a:fillRect/>
          </a:stretch>
        </p:blipFill>
        <p:spPr>
          <a:xfrm>
            <a:off x="10499683" y="6232144"/>
            <a:ext cx="1393613" cy="336891"/>
          </a:xfrm>
          <a:prstGeom prst="rect">
            <a:avLst/>
          </a:prstGeom>
        </p:spPr>
      </p:pic>
      <p:sp>
        <p:nvSpPr>
          <p:cNvPr id="22" name="Text Placeholder 22">
            <a:extLst>
              <a:ext uri="{FF2B5EF4-FFF2-40B4-BE49-F238E27FC236}">
                <a16:creationId xmlns:a16="http://schemas.microsoft.com/office/drawing/2014/main" id="{772B413B-FF4C-9643-BBA3-81DC286DA2A6}"/>
              </a:ext>
            </a:extLst>
          </p:cNvPr>
          <p:cNvSpPr>
            <a:spLocks noGrp="1"/>
          </p:cNvSpPr>
          <p:nvPr>
            <p:ph type="body" sz="quarter" idx="19" hasCustomPrompt="1"/>
          </p:nvPr>
        </p:nvSpPr>
        <p:spPr>
          <a:xfrm>
            <a:off x="869339" y="1427379"/>
            <a:ext cx="7811365" cy="1748171"/>
          </a:xfrm>
          <a:prstGeom prst="rect">
            <a:avLst/>
          </a:prstGeom>
        </p:spPr>
        <p:txBody>
          <a:bodyPr wrap="square">
            <a:spAutoFit/>
          </a:bodyPr>
          <a:lstStyle>
            <a:lvl1pPr marL="0" indent="0">
              <a:buNone/>
              <a:defRPr sz="5867" b="1">
                <a:solidFill>
                  <a:schemeClr val="bg1"/>
                </a:solidFill>
              </a:defRPr>
            </a:lvl1pPr>
            <a:lvl2pPr marL="457189" indent="0">
              <a:buNone/>
              <a:defRPr sz="3200" b="1">
                <a:solidFill>
                  <a:schemeClr val="bg1"/>
                </a:solidFill>
              </a:defRPr>
            </a:lvl2pPr>
            <a:lvl3pPr marL="914377" indent="0">
              <a:buNone/>
              <a:defRPr sz="3200" b="1">
                <a:solidFill>
                  <a:schemeClr val="bg1"/>
                </a:solidFill>
              </a:defRPr>
            </a:lvl3pPr>
            <a:lvl4pPr marL="1371566" indent="0">
              <a:buNone/>
              <a:defRPr sz="3200" b="1">
                <a:solidFill>
                  <a:schemeClr val="bg1"/>
                </a:solidFill>
              </a:defRPr>
            </a:lvl4pPr>
            <a:lvl5pPr marL="1828754" indent="0">
              <a:buNone/>
              <a:defRPr sz="3200" b="1">
                <a:solidFill>
                  <a:schemeClr val="bg1"/>
                </a:solidFill>
              </a:defRPr>
            </a:lvl5pPr>
          </a:lstStyle>
          <a:p>
            <a:pPr lvl="0"/>
            <a:r>
              <a:rPr lang="en-US" dirty="0"/>
              <a:t>KIJK JE NAAR DE ZIEKTE </a:t>
            </a:r>
            <a:br>
              <a:rPr lang="en-US" dirty="0"/>
            </a:br>
            <a:r>
              <a:rPr lang="en-US" dirty="0"/>
              <a:t>OF ZIE JE EEN MENS</a:t>
            </a:r>
          </a:p>
        </p:txBody>
      </p:sp>
    </p:spTree>
    <p:extLst>
      <p:ext uri="{BB962C8B-B14F-4D97-AF65-F5344CB8AC3E}">
        <p14:creationId xmlns:p14="http://schemas.microsoft.com/office/powerpoint/2010/main" val="228863567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Bullit lichter achtergrond bree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8052FB35-3DA8-8A47-BCB9-0140B49119F6}"/>
              </a:ext>
            </a:extLst>
          </p:cNvPr>
          <p:cNvSpPr/>
          <p:nvPr/>
        </p:nvSpPr>
        <p:spPr>
          <a:xfrm>
            <a:off x="1" y="0"/>
            <a:ext cx="12203113" cy="6858000"/>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15" name="Text Placeholder 14"/>
          <p:cNvSpPr>
            <a:spLocks noGrp="1"/>
          </p:cNvSpPr>
          <p:nvPr>
            <p:ph type="body" sz="quarter" idx="16"/>
          </p:nvPr>
        </p:nvSpPr>
        <p:spPr>
          <a:xfrm>
            <a:off x="869341" y="1836490"/>
            <a:ext cx="10847376" cy="1378199"/>
          </a:xfrm>
          <a:prstGeom prst="rect">
            <a:avLst/>
          </a:prstGeom>
        </p:spPr>
        <p:txBody>
          <a:bodyPr/>
          <a:lstStyle>
            <a:lvl1pPr>
              <a:buClr>
                <a:schemeClr val="accent1"/>
              </a:buClr>
              <a:defRPr sz="2800"/>
            </a:lvl1pPr>
          </a:lstStyle>
          <a:p>
            <a:pPr lvl="0"/>
            <a:r>
              <a:rPr lang="nl-NL"/>
              <a:t>Klikken om de tekststijl van het model te bewerken</a:t>
            </a:r>
          </a:p>
        </p:txBody>
      </p:sp>
      <p:sp>
        <p:nvSpPr>
          <p:cNvPr id="23" name="Text Placeholder 22"/>
          <p:cNvSpPr>
            <a:spLocks noGrp="1"/>
          </p:cNvSpPr>
          <p:nvPr>
            <p:ph type="body" sz="quarter" idx="17"/>
          </p:nvPr>
        </p:nvSpPr>
        <p:spPr>
          <a:xfrm>
            <a:off x="869949" y="3214688"/>
            <a:ext cx="10846768" cy="3118953"/>
          </a:xfrm>
          <a:prstGeom prst="rect">
            <a:avLst/>
          </a:prstGeom>
        </p:spPr>
        <p:txBody>
          <a:bodyPr/>
          <a:lstStyle>
            <a:lvl1pPr marL="0" indent="0" algn="l">
              <a:buNone/>
              <a:defRPr sz="2800"/>
            </a:lvl1pPr>
          </a:lstStyle>
          <a:p>
            <a:pPr lvl="0"/>
            <a:r>
              <a:rPr lang="nl-NL"/>
              <a:t>Klikken om de tekststijl van het model te bewerken</a:t>
            </a:r>
          </a:p>
        </p:txBody>
      </p:sp>
      <p:sp>
        <p:nvSpPr>
          <p:cNvPr id="12" name="Text Placeholder 22">
            <a:extLst>
              <a:ext uri="{FF2B5EF4-FFF2-40B4-BE49-F238E27FC236}">
                <a16:creationId xmlns:a16="http://schemas.microsoft.com/office/drawing/2014/main" id="{C0770813-2716-BE47-B88B-0986339C4AAC}"/>
              </a:ext>
            </a:extLst>
          </p:cNvPr>
          <p:cNvSpPr>
            <a:spLocks noGrp="1"/>
          </p:cNvSpPr>
          <p:nvPr>
            <p:ph type="body" sz="quarter" idx="19"/>
          </p:nvPr>
        </p:nvSpPr>
        <p:spPr>
          <a:xfrm>
            <a:off x="869338" y="865190"/>
            <a:ext cx="10847380" cy="971301"/>
          </a:xfrm>
          <a:prstGeom prst="rect">
            <a:avLst/>
          </a:prstGeom>
        </p:spPr>
        <p:txBody>
          <a:bodyPr>
            <a:noAutofit/>
          </a:bodyPr>
          <a:lstStyle>
            <a:lvl1pPr marL="0" indent="0">
              <a:buNone/>
              <a:defRPr sz="3200" b="1">
                <a:solidFill>
                  <a:schemeClr val="accent1"/>
                </a:solidFill>
              </a:defRPr>
            </a:lvl1pPr>
            <a:lvl2pPr marL="457189" indent="0">
              <a:buNone/>
              <a:defRPr sz="3200" b="1">
                <a:solidFill>
                  <a:schemeClr val="bg1"/>
                </a:solidFill>
              </a:defRPr>
            </a:lvl2pPr>
            <a:lvl3pPr marL="914377" indent="0">
              <a:buNone/>
              <a:defRPr sz="3200" b="1">
                <a:solidFill>
                  <a:schemeClr val="bg1"/>
                </a:solidFill>
              </a:defRPr>
            </a:lvl3pPr>
            <a:lvl4pPr marL="1371566" indent="0">
              <a:buNone/>
              <a:defRPr sz="3200" b="1">
                <a:solidFill>
                  <a:schemeClr val="bg1"/>
                </a:solidFill>
              </a:defRPr>
            </a:lvl4pPr>
            <a:lvl5pPr marL="1828754" indent="0">
              <a:buNone/>
              <a:defRPr sz="3200" b="1">
                <a:solidFill>
                  <a:schemeClr val="bg1"/>
                </a:solidFill>
              </a:defRPr>
            </a:lvl5pPr>
          </a:lstStyle>
          <a:p>
            <a:pPr lvl="0"/>
            <a:r>
              <a:rPr lang="nl-NL"/>
              <a:t>Klikken om de tekststijl van het model te bewerken</a:t>
            </a:r>
          </a:p>
        </p:txBody>
      </p:sp>
    </p:spTree>
    <p:extLst>
      <p:ext uri="{BB962C8B-B14F-4D97-AF65-F5344CB8AC3E}">
        <p14:creationId xmlns:p14="http://schemas.microsoft.com/office/powerpoint/2010/main" val="206425314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kst en beeld lichter achtergron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B46B7842-122D-E84C-99D1-EFA6A165BC47}"/>
              </a:ext>
            </a:extLst>
          </p:cNvPr>
          <p:cNvSpPr/>
          <p:nvPr/>
        </p:nvSpPr>
        <p:spPr>
          <a:xfrm>
            <a:off x="1" y="0"/>
            <a:ext cx="12203113" cy="6858000"/>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10" name="Text Placeholder 9"/>
          <p:cNvSpPr>
            <a:spLocks noGrp="1"/>
          </p:cNvSpPr>
          <p:nvPr>
            <p:ph type="body" sz="quarter" idx="15"/>
          </p:nvPr>
        </p:nvSpPr>
        <p:spPr>
          <a:xfrm>
            <a:off x="869341" y="865190"/>
            <a:ext cx="10320817" cy="971303"/>
          </a:xfrm>
          <a:prstGeom prst="rect">
            <a:avLst/>
          </a:prstGeom>
        </p:spPr>
        <p:txBody>
          <a:bodyPr/>
          <a:lstStyle>
            <a:lvl1pPr marL="0" indent="0">
              <a:buFontTx/>
              <a:buNone/>
              <a:defRPr sz="3200" b="1">
                <a:solidFill>
                  <a:schemeClr val="accent1"/>
                </a:solidFill>
              </a:defRPr>
            </a:lvl1pPr>
          </a:lstStyle>
          <a:p>
            <a:pPr lvl="0"/>
            <a:r>
              <a:rPr lang="nl-NL"/>
              <a:t>Klikken om de tekststijl van het model te bewerken</a:t>
            </a:r>
          </a:p>
        </p:txBody>
      </p:sp>
      <p:sp>
        <p:nvSpPr>
          <p:cNvPr id="3" name="Text Placeholder 2"/>
          <p:cNvSpPr>
            <a:spLocks noGrp="1"/>
          </p:cNvSpPr>
          <p:nvPr>
            <p:ph type="body" sz="quarter" idx="18"/>
          </p:nvPr>
        </p:nvSpPr>
        <p:spPr>
          <a:xfrm>
            <a:off x="869341" y="3214689"/>
            <a:ext cx="4838700" cy="3199175"/>
          </a:xfrm>
          <a:prstGeom prst="rect">
            <a:avLst/>
          </a:prstGeom>
        </p:spPr>
        <p:txBody>
          <a:bodyPr/>
          <a:lstStyle>
            <a:lvl1pPr marL="0" indent="0">
              <a:buNone/>
              <a:defRPr sz="2133"/>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11" name="Text Placeholder 2"/>
          <p:cNvSpPr>
            <a:spLocks noGrp="1"/>
          </p:cNvSpPr>
          <p:nvPr>
            <p:ph type="body" sz="quarter" idx="19"/>
          </p:nvPr>
        </p:nvSpPr>
        <p:spPr>
          <a:xfrm>
            <a:off x="869341" y="1837715"/>
            <a:ext cx="4838700" cy="1376973"/>
          </a:xfrm>
          <a:prstGeom prst="rect">
            <a:avLst/>
          </a:prstGeom>
        </p:spPr>
        <p:txBody>
          <a:bodyPr/>
          <a:lstStyle>
            <a:lvl1pPr marL="0" indent="0">
              <a:buNone/>
              <a:defRPr sz="2133" b="1"/>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4" name="Tijdelijke aanduiding voor afbeelding 3">
            <a:extLst>
              <a:ext uri="{FF2B5EF4-FFF2-40B4-BE49-F238E27FC236}">
                <a16:creationId xmlns:a16="http://schemas.microsoft.com/office/drawing/2014/main" id="{87BFF7B8-9CD1-A44C-A444-CB268B4FD64B}"/>
              </a:ext>
            </a:extLst>
          </p:cNvPr>
          <p:cNvSpPr>
            <a:spLocks noGrp="1"/>
          </p:cNvSpPr>
          <p:nvPr>
            <p:ph type="pic" sz="quarter" idx="20"/>
          </p:nvPr>
        </p:nvSpPr>
        <p:spPr>
          <a:xfrm>
            <a:off x="6096000" y="0"/>
            <a:ext cx="6106584" cy="6858000"/>
          </a:xfrm>
          <a:prstGeom prst="rect">
            <a:avLst/>
          </a:prstGeom>
        </p:spPr>
        <p:txBody>
          <a:bodyPr/>
          <a:lstStyle/>
          <a:p>
            <a:r>
              <a:rPr lang="nl-NL"/>
              <a:t>Klik op het pictogram als u een afbeelding wilt toevoegen</a:t>
            </a:r>
          </a:p>
        </p:txBody>
      </p:sp>
    </p:spTree>
    <p:extLst>
      <p:ext uri="{BB962C8B-B14F-4D97-AF65-F5344CB8AC3E}">
        <p14:creationId xmlns:p14="http://schemas.microsoft.com/office/powerpoint/2010/main" val="315418775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ekst breed lichter achtergron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B46B7842-122D-E84C-99D1-EFA6A165BC47}"/>
              </a:ext>
            </a:extLst>
          </p:cNvPr>
          <p:cNvSpPr/>
          <p:nvPr/>
        </p:nvSpPr>
        <p:spPr>
          <a:xfrm>
            <a:off x="1" y="0"/>
            <a:ext cx="12203113" cy="6858000"/>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10" name="Text Placeholder 9"/>
          <p:cNvSpPr>
            <a:spLocks noGrp="1"/>
          </p:cNvSpPr>
          <p:nvPr>
            <p:ph type="body" sz="quarter" idx="15"/>
          </p:nvPr>
        </p:nvSpPr>
        <p:spPr>
          <a:xfrm>
            <a:off x="869341" y="865190"/>
            <a:ext cx="10320817" cy="971303"/>
          </a:xfrm>
          <a:prstGeom prst="rect">
            <a:avLst/>
          </a:prstGeom>
        </p:spPr>
        <p:txBody>
          <a:bodyPr/>
          <a:lstStyle>
            <a:lvl1pPr marL="0" indent="0">
              <a:buFontTx/>
              <a:buNone/>
              <a:defRPr sz="3200" b="1">
                <a:solidFill>
                  <a:schemeClr val="accent1"/>
                </a:solidFill>
              </a:defRPr>
            </a:lvl1pPr>
          </a:lstStyle>
          <a:p>
            <a:pPr lvl="0"/>
            <a:r>
              <a:rPr lang="nl-NL"/>
              <a:t>Klikken om de tekststijl van het model te bewerken</a:t>
            </a:r>
          </a:p>
        </p:txBody>
      </p:sp>
      <p:sp>
        <p:nvSpPr>
          <p:cNvPr id="3" name="Text Placeholder 2"/>
          <p:cNvSpPr>
            <a:spLocks noGrp="1"/>
          </p:cNvSpPr>
          <p:nvPr>
            <p:ph type="body" sz="quarter" idx="18"/>
          </p:nvPr>
        </p:nvSpPr>
        <p:spPr>
          <a:xfrm>
            <a:off x="869341" y="3214689"/>
            <a:ext cx="10320817" cy="3199175"/>
          </a:xfrm>
          <a:prstGeom prst="rect">
            <a:avLst/>
          </a:prstGeom>
        </p:spPr>
        <p:txBody>
          <a:bodyPr/>
          <a:lstStyle>
            <a:lvl1pPr marL="0" indent="0">
              <a:buNone/>
              <a:defRPr sz="2133"/>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11" name="Text Placeholder 2"/>
          <p:cNvSpPr>
            <a:spLocks noGrp="1"/>
          </p:cNvSpPr>
          <p:nvPr>
            <p:ph type="body" sz="quarter" idx="19"/>
          </p:nvPr>
        </p:nvSpPr>
        <p:spPr>
          <a:xfrm>
            <a:off x="869341" y="1837715"/>
            <a:ext cx="10320817" cy="1376973"/>
          </a:xfrm>
          <a:prstGeom prst="rect">
            <a:avLst/>
          </a:prstGeom>
        </p:spPr>
        <p:txBody>
          <a:bodyPr/>
          <a:lstStyle>
            <a:lvl1pPr marL="0" indent="0">
              <a:buNone/>
              <a:defRPr sz="2133" b="1"/>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Tree>
    <p:extLst>
      <p:ext uri="{BB962C8B-B14F-4D97-AF65-F5344CB8AC3E}">
        <p14:creationId xmlns:p14="http://schemas.microsoft.com/office/powerpoint/2010/main" val="67345060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kst en kleiner bee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3EF5E4A-B3F1-544F-815B-8FE4BA1C8DBF}"/>
              </a:ext>
            </a:extLst>
          </p:cNvPr>
          <p:cNvSpPr/>
          <p:nvPr/>
        </p:nvSpPr>
        <p:spPr>
          <a:xfrm>
            <a:off x="1" y="0"/>
            <a:ext cx="1220311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7" name="Text Placeholder 9"/>
          <p:cNvSpPr>
            <a:spLocks noGrp="1"/>
          </p:cNvSpPr>
          <p:nvPr>
            <p:ph type="body" sz="quarter" idx="15"/>
          </p:nvPr>
        </p:nvSpPr>
        <p:spPr>
          <a:xfrm>
            <a:off x="869341" y="865190"/>
            <a:ext cx="10320817" cy="971303"/>
          </a:xfrm>
          <a:prstGeom prst="rect">
            <a:avLst/>
          </a:prstGeom>
        </p:spPr>
        <p:txBody>
          <a:bodyPr/>
          <a:lstStyle>
            <a:lvl1pPr marL="0" indent="0">
              <a:buFontTx/>
              <a:buNone/>
              <a:defRPr sz="3200" b="1">
                <a:solidFill>
                  <a:schemeClr val="accent1"/>
                </a:solidFill>
              </a:defRPr>
            </a:lvl1pPr>
          </a:lstStyle>
          <a:p>
            <a:pPr lvl="0"/>
            <a:r>
              <a:rPr lang="nl-NL"/>
              <a:t>Klikken om de tekststijl van het model te bewerken</a:t>
            </a:r>
          </a:p>
        </p:txBody>
      </p:sp>
      <p:sp>
        <p:nvSpPr>
          <p:cNvPr id="8" name="Text Placeholder 2"/>
          <p:cNvSpPr>
            <a:spLocks noGrp="1"/>
          </p:cNvSpPr>
          <p:nvPr>
            <p:ph type="body" sz="quarter" idx="18"/>
          </p:nvPr>
        </p:nvSpPr>
        <p:spPr>
          <a:xfrm>
            <a:off x="869341" y="3214689"/>
            <a:ext cx="4838700" cy="3199175"/>
          </a:xfrm>
          <a:prstGeom prst="rect">
            <a:avLst/>
          </a:prstGeom>
        </p:spPr>
        <p:txBody>
          <a:bodyPr/>
          <a:lstStyle>
            <a:lvl1pPr marL="0" indent="0">
              <a:buNone/>
              <a:defRPr sz="2133"/>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9" name="Text Placeholder 2"/>
          <p:cNvSpPr>
            <a:spLocks noGrp="1"/>
          </p:cNvSpPr>
          <p:nvPr>
            <p:ph type="body" sz="quarter" idx="19"/>
          </p:nvPr>
        </p:nvSpPr>
        <p:spPr>
          <a:xfrm>
            <a:off x="869341" y="1837715"/>
            <a:ext cx="4838700" cy="1376973"/>
          </a:xfrm>
          <a:prstGeom prst="rect">
            <a:avLst/>
          </a:prstGeom>
        </p:spPr>
        <p:txBody>
          <a:bodyPr/>
          <a:lstStyle>
            <a:lvl1pPr marL="0" indent="0">
              <a:buNone/>
              <a:defRPr sz="2133" b="1"/>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3" name="Tijdelijke aanduiding voor afbeelding 2">
            <a:extLst>
              <a:ext uri="{FF2B5EF4-FFF2-40B4-BE49-F238E27FC236}">
                <a16:creationId xmlns:a16="http://schemas.microsoft.com/office/drawing/2014/main" id="{AFF986CA-63D3-B840-B0D3-3F68ECE97F9E}"/>
              </a:ext>
            </a:extLst>
          </p:cNvPr>
          <p:cNvSpPr>
            <a:spLocks noGrp="1"/>
          </p:cNvSpPr>
          <p:nvPr>
            <p:ph type="pic" sz="quarter" idx="20"/>
          </p:nvPr>
        </p:nvSpPr>
        <p:spPr>
          <a:xfrm>
            <a:off x="6096001" y="1836493"/>
            <a:ext cx="5778500" cy="4687075"/>
          </a:xfrm>
          <a:prstGeom prst="rect">
            <a:avLst/>
          </a:prstGeom>
        </p:spPr>
        <p:txBody>
          <a:bodyPr/>
          <a:lstStyle/>
          <a:p>
            <a:r>
              <a:rPr lang="nl-NL"/>
              <a:t>Klik op het pictogram als u een afbeelding wilt toevoegen</a:t>
            </a:r>
          </a:p>
        </p:txBody>
      </p:sp>
    </p:spTree>
    <p:extLst>
      <p:ext uri="{BB962C8B-B14F-4D97-AF65-F5344CB8AC3E}">
        <p14:creationId xmlns:p14="http://schemas.microsoft.com/office/powerpoint/2010/main" val="48465764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ekst bree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3EF5E4A-B3F1-544F-815B-8FE4BA1C8DBF}"/>
              </a:ext>
            </a:extLst>
          </p:cNvPr>
          <p:cNvSpPr/>
          <p:nvPr/>
        </p:nvSpPr>
        <p:spPr>
          <a:xfrm>
            <a:off x="1" y="0"/>
            <a:ext cx="1220311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7" name="Text Placeholder 9"/>
          <p:cNvSpPr>
            <a:spLocks noGrp="1"/>
          </p:cNvSpPr>
          <p:nvPr>
            <p:ph type="body" sz="quarter" idx="15"/>
          </p:nvPr>
        </p:nvSpPr>
        <p:spPr>
          <a:xfrm>
            <a:off x="869341" y="865190"/>
            <a:ext cx="10320817" cy="971303"/>
          </a:xfrm>
          <a:prstGeom prst="rect">
            <a:avLst/>
          </a:prstGeom>
        </p:spPr>
        <p:txBody>
          <a:bodyPr/>
          <a:lstStyle>
            <a:lvl1pPr marL="0" indent="0">
              <a:buFontTx/>
              <a:buNone/>
              <a:defRPr sz="3200" b="1">
                <a:solidFill>
                  <a:schemeClr val="accent1"/>
                </a:solidFill>
              </a:defRPr>
            </a:lvl1pPr>
          </a:lstStyle>
          <a:p>
            <a:pPr lvl="0"/>
            <a:r>
              <a:rPr lang="nl-NL"/>
              <a:t>Klikken om de tekststijl van het model te bewerken</a:t>
            </a:r>
          </a:p>
        </p:txBody>
      </p:sp>
      <p:sp>
        <p:nvSpPr>
          <p:cNvPr id="8" name="Text Placeholder 2"/>
          <p:cNvSpPr>
            <a:spLocks noGrp="1"/>
          </p:cNvSpPr>
          <p:nvPr>
            <p:ph type="body" sz="quarter" idx="18"/>
          </p:nvPr>
        </p:nvSpPr>
        <p:spPr>
          <a:xfrm>
            <a:off x="869341" y="3214689"/>
            <a:ext cx="10320817" cy="3199175"/>
          </a:xfrm>
          <a:prstGeom prst="rect">
            <a:avLst/>
          </a:prstGeom>
        </p:spPr>
        <p:txBody>
          <a:bodyPr/>
          <a:lstStyle>
            <a:lvl1pPr marL="0" indent="0">
              <a:buNone/>
              <a:defRPr sz="2133"/>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9" name="Text Placeholder 2"/>
          <p:cNvSpPr>
            <a:spLocks noGrp="1"/>
          </p:cNvSpPr>
          <p:nvPr>
            <p:ph type="body" sz="quarter" idx="19"/>
          </p:nvPr>
        </p:nvSpPr>
        <p:spPr>
          <a:xfrm>
            <a:off x="869341" y="1837715"/>
            <a:ext cx="10320817" cy="1376973"/>
          </a:xfrm>
          <a:prstGeom prst="rect">
            <a:avLst/>
          </a:prstGeom>
        </p:spPr>
        <p:txBody>
          <a:bodyPr/>
          <a:lstStyle>
            <a:lvl1pPr marL="0" indent="0">
              <a:buNone/>
              <a:defRPr sz="2133" b="1"/>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Tree>
    <p:extLst>
      <p:ext uri="{BB962C8B-B14F-4D97-AF65-F5344CB8AC3E}">
        <p14:creationId xmlns:p14="http://schemas.microsoft.com/office/powerpoint/2010/main" val="27995467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kst en kleiner beeld oranje">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3EF5E4A-B3F1-544F-815B-8FE4BA1C8DBF}"/>
              </a:ext>
            </a:extLst>
          </p:cNvPr>
          <p:cNvSpPr/>
          <p:nvPr/>
        </p:nvSpPr>
        <p:spPr>
          <a:xfrm>
            <a:off x="1" y="0"/>
            <a:ext cx="1220311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7" name="Text Placeholder 9"/>
          <p:cNvSpPr>
            <a:spLocks noGrp="1"/>
          </p:cNvSpPr>
          <p:nvPr>
            <p:ph type="body" sz="quarter" idx="15"/>
          </p:nvPr>
        </p:nvSpPr>
        <p:spPr>
          <a:xfrm>
            <a:off x="869341" y="865190"/>
            <a:ext cx="10320817" cy="971303"/>
          </a:xfrm>
          <a:prstGeom prst="rect">
            <a:avLst/>
          </a:prstGeom>
        </p:spPr>
        <p:txBody>
          <a:bodyPr/>
          <a:lstStyle>
            <a:lvl1pPr marL="0" indent="0">
              <a:buFontTx/>
              <a:buNone/>
              <a:defRPr sz="3200" b="1">
                <a:solidFill>
                  <a:schemeClr val="bg1"/>
                </a:solidFill>
              </a:defRPr>
            </a:lvl1pPr>
          </a:lstStyle>
          <a:p>
            <a:pPr lvl="0"/>
            <a:r>
              <a:rPr lang="nl-NL"/>
              <a:t>Klikken om de tekststijl van het model te bewerken</a:t>
            </a:r>
          </a:p>
        </p:txBody>
      </p:sp>
      <p:sp>
        <p:nvSpPr>
          <p:cNvPr id="8" name="Text Placeholder 2"/>
          <p:cNvSpPr>
            <a:spLocks noGrp="1"/>
          </p:cNvSpPr>
          <p:nvPr>
            <p:ph type="body" sz="quarter" idx="18"/>
          </p:nvPr>
        </p:nvSpPr>
        <p:spPr>
          <a:xfrm>
            <a:off x="869341" y="3214689"/>
            <a:ext cx="4838700" cy="3199175"/>
          </a:xfrm>
          <a:prstGeom prst="rect">
            <a:avLst/>
          </a:prstGeom>
        </p:spPr>
        <p:txBody>
          <a:bodyPr/>
          <a:lstStyle>
            <a:lvl1pPr marL="0" indent="0">
              <a:buNone/>
              <a:defRPr sz="2400">
                <a:solidFill>
                  <a:schemeClr val="bg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9" name="Text Placeholder 2"/>
          <p:cNvSpPr>
            <a:spLocks noGrp="1"/>
          </p:cNvSpPr>
          <p:nvPr>
            <p:ph type="body" sz="quarter" idx="19"/>
          </p:nvPr>
        </p:nvSpPr>
        <p:spPr>
          <a:xfrm>
            <a:off x="869341" y="1837715"/>
            <a:ext cx="4838700" cy="1376973"/>
          </a:xfrm>
          <a:prstGeom prst="rect">
            <a:avLst/>
          </a:prstGeom>
        </p:spPr>
        <p:txBody>
          <a:bodyPr/>
          <a:lstStyle>
            <a:lvl1pPr marL="0" indent="0">
              <a:buNone/>
              <a:defRPr sz="2400" b="1">
                <a:solidFill>
                  <a:schemeClr val="bg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3" name="Tijdelijke aanduiding voor afbeelding 2">
            <a:extLst>
              <a:ext uri="{FF2B5EF4-FFF2-40B4-BE49-F238E27FC236}">
                <a16:creationId xmlns:a16="http://schemas.microsoft.com/office/drawing/2014/main" id="{1A3C4528-8A0D-9747-81F4-6CFCCA453D8D}"/>
              </a:ext>
            </a:extLst>
          </p:cNvPr>
          <p:cNvSpPr>
            <a:spLocks noGrp="1"/>
          </p:cNvSpPr>
          <p:nvPr>
            <p:ph type="pic" sz="quarter" idx="20"/>
          </p:nvPr>
        </p:nvSpPr>
        <p:spPr>
          <a:xfrm>
            <a:off x="6096001" y="0"/>
            <a:ext cx="6106584" cy="6858000"/>
          </a:xfrm>
          <a:prstGeom prst="rect">
            <a:avLst/>
          </a:prstGeom>
        </p:spPr>
        <p:txBody>
          <a:bodyPr/>
          <a:lstStyle/>
          <a:p>
            <a:r>
              <a:rPr lang="nl-NL"/>
              <a:t>Klik op het pictogram als u een afbeelding wilt toevoegen</a:t>
            </a:r>
          </a:p>
        </p:txBody>
      </p:sp>
    </p:spTree>
    <p:extLst>
      <p:ext uri="{BB962C8B-B14F-4D97-AF65-F5344CB8AC3E}">
        <p14:creationId xmlns:p14="http://schemas.microsoft.com/office/powerpoint/2010/main" val="265073985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Tekst breed oranje">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3EF5E4A-B3F1-544F-815B-8FE4BA1C8DBF}"/>
              </a:ext>
            </a:extLst>
          </p:cNvPr>
          <p:cNvSpPr/>
          <p:nvPr/>
        </p:nvSpPr>
        <p:spPr>
          <a:xfrm>
            <a:off x="1" y="0"/>
            <a:ext cx="1220311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7" name="Text Placeholder 9"/>
          <p:cNvSpPr>
            <a:spLocks noGrp="1"/>
          </p:cNvSpPr>
          <p:nvPr>
            <p:ph type="body" sz="quarter" idx="15"/>
          </p:nvPr>
        </p:nvSpPr>
        <p:spPr>
          <a:xfrm>
            <a:off x="869341" y="865190"/>
            <a:ext cx="10320817" cy="971303"/>
          </a:xfrm>
          <a:prstGeom prst="rect">
            <a:avLst/>
          </a:prstGeom>
        </p:spPr>
        <p:txBody>
          <a:bodyPr/>
          <a:lstStyle>
            <a:lvl1pPr marL="0" indent="0">
              <a:buFontTx/>
              <a:buNone/>
              <a:defRPr sz="3200" b="1">
                <a:solidFill>
                  <a:schemeClr val="bg1"/>
                </a:solidFill>
              </a:defRPr>
            </a:lvl1pPr>
          </a:lstStyle>
          <a:p>
            <a:pPr lvl="0"/>
            <a:r>
              <a:rPr lang="nl-NL"/>
              <a:t>Klikken om de tekststijl van het model te bewerken</a:t>
            </a:r>
          </a:p>
        </p:txBody>
      </p:sp>
      <p:sp>
        <p:nvSpPr>
          <p:cNvPr id="8" name="Text Placeholder 2"/>
          <p:cNvSpPr>
            <a:spLocks noGrp="1"/>
          </p:cNvSpPr>
          <p:nvPr>
            <p:ph type="body" sz="quarter" idx="18"/>
          </p:nvPr>
        </p:nvSpPr>
        <p:spPr>
          <a:xfrm>
            <a:off x="869341" y="3214689"/>
            <a:ext cx="10320817" cy="3199175"/>
          </a:xfrm>
          <a:prstGeom prst="rect">
            <a:avLst/>
          </a:prstGeom>
        </p:spPr>
        <p:txBody>
          <a:bodyPr/>
          <a:lstStyle>
            <a:lvl1pPr marL="0" indent="0">
              <a:buNone/>
              <a:defRPr sz="2400">
                <a:solidFill>
                  <a:schemeClr val="bg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9" name="Text Placeholder 2"/>
          <p:cNvSpPr>
            <a:spLocks noGrp="1"/>
          </p:cNvSpPr>
          <p:nvPr>
            <p:ph type="body" sz="quarter" idx="19"/>
          </p:nvPr>
        </p:nvSpPr>
        <p:spPr>
          <a:xfrm>
            <a:off x="869341" y="1837715"/>
            <a:ext cx="10320817" cy="1376973"/>
          </a:xfrm>
          <a:prstGeom prst="rect">
            <a:avLst/>
          </a:prstGeom>
        </p:spPr>
        <p:txBody>
          <a:bodyPr/>
          <a:lstStyle>
            <a:lvl1pPr marL="0" indent="0">
              <a:buNone/>
              <a:defRPr sz="2400" b="1">
                <a:solidFill>
                  <a:schemeClr val="bg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Tree>
    <p:extLst>
      <p:ext uri="{BB962C8B-B14F-4D97-AF65-F5344CB8AC3E}">
        <p14:creationId xmlns:p14="http://schemas.microsoft.com/office/powerpoint/2010/main" val="495749861"/>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Hoofdstuk / quote oranje">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3EF5E4A-B3F1-544F-815B-8FE4BA1C8DBF}"/>
              </a:ext>
            </a:extLst>
          </p:cNvPr>
          <p:cNvSpPr/>
          <p:nvPr/>
        </p:nvSpPr>
        <p:spPr>
          <a:xfrm>
            <a:off x="1" y="0"/>
            <a:ext cx="1220311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3" name="Tijdelijke aanduiding voor tekst 2">
            <a:extLst>
              <a:ext uri="{FF2B5EF4-FFF2-40B4-BE49-F238E27FC236}">
                <a16:creationId xmlns:a16="http://schemas.microsoft.com/office/drawing/2014/main" id="{CCF141CB-349E-FE4C-BB83-B5591FB56F58}"/>
              </a:ext>
            </a:extLst>
          </p:cNvPr>
          <p:cNvSpPr>
            <a:spLocks noGrp="1"/>
          </p:cNvSpPr>
          <p:nvPr>
            <p:ph type="body" sz="quarter" idx="10"/>
          </p:nvPr>
        </p:nvSpPr>
        <p:spPr>
          <a:xfrm>
            <a:off x="1658112" y="2197227"/>
            <a:ext cx="8875776" cy="2463547"/>
          </a:xfrm>
          <a:prstGeom prst="rect">
            <a:avLst/>
          </a:prstGeom>
        </p:spPr>
        <p:txBody>
          <a:bodyPr anchor="ctr" anchorCtr="0"/>
          <a:lstStyle>
            <a:lvl1pPr marL="0" indent="0" algn="ctr">
              <a:buFontTx/>
              <a:buNone/>
              <a:defRPr sz="5333" b="1">
                <a:solidFill>
                  <a:schemeClr val="bg1"/>
                </a:solidFill>
                <a:latin typeface="+mn-lt"/>
              </a:defRPr>
            </a:lvl1pPr>
          </a:lstStyle>
          <a:p>
            <a:pPr lvl="0"/>
            <a:r>
              <a:rPr lang="nl-NL"/>
              <a:t>Klikken om de tekststijl van het model te bewerken</a:t>
            </a:r>
          </a:p>
        </p:txBody>
      </p:sp>
    </p:spTree>
    <p:extLst>
      <p:ext uri="{BB962C8B-B14F-4D97-AF65-F5344CB8AC3E}">
        <p14:creationId xmlns:p14="http://schemas.microsoft.com/office/powerpoint/2010/main" val="2644381771"/>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Hoofdstuk / quote met footer">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3EF5E4A-B3F1-544F-815B-8FE4BA1C8DBF}"/>
              </a:ext>
            </a:extLst>
          </p:cNvPr>
          <p:cNvSpPr/>
          <p:nvPr/>
        </p:nvSpPr>
        <p:spPr>
          <a:xfrm>
            <a:off x="1" y="0"/>
            <a:ext cx="1220311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3" name="Tijdelijke aanduiding voor tekst 2">
            <a:extLst>
              <a:ext uri="{FF2B5EF4-FFF2-40B4-BE49-F238E27FC236}">
                <a16:creationId xmlns:a16="http://schemas.microsoft.com/office/drawing/2014/main" id="{CCF141CB-349E-FE4C-BB83-B5591FB56F58}"/>
              </a:ext>
            </a:extLst>
          </p:cNvPr>
          <p:cNvSpPr>
            <a:spLocks noGrp="1"/>
          </p:cNvSpPr>
          <p:nvPr>
            <p:ph type="body" sz="quarter" idx="10"/>
          </p:nvPr>
        </p:nvSpPr>
        <p:spPr>
          <a:xfrm>
            <a:off x="1658112" y="2197227"/>
            <a:ext cx="8875776" cy="2463547"/>
          </a:xfrm>
          <a:prstGeom prst="rect">
            <a:avLst/>
          </a:prstGeom>
        </p:spPr>
        <p:txBody>
          <a:bodyPr anchor="ctr" anchorCtr="0"/>
          <a:lstStyle>
            <a:lvl1pPr marL="0" indent="0" algn="ctr">
              <a:buFontTx/>
              <a:buNone/>
              <a:defRPr sz="5333" b="1">
                <a:solidFill>
                  <a:schemeClr val="bg1"/>
                </a:solidFill>
                <a:latin typeface="+mn-lt"/>
              </a:defRPr>
            </a:lvl1pPr>
          </a:lstStyle>
          <a:p>
            <a:pPr lvl="0"/>
            <a:r>
              <a:rPr lang="nl-NL"/>
              <a:t>Klikken om de tekststijl van het model te bewerken</a:t>
            </a:r>
          </a:p>
        </p:txBody>
      </p:sp>
      <p:sp>
        <p:nvSpPr>
          <p:cNvPr id="4" name="Rechthoek 3">
            <a:extLst>
              <a:ext uri="{FF2B5EF4-FFF2-40B4-BE49-F238E27FC236}">
                <a16:creationId xmlns:a16="http://schemas.microsoft.com/office/drawing/2014/main" id="{6522D0ED-326C-6947-AC3D-9DA93B31DE28}"/>
              </a:ext>
            </a:extLst>
          </p:cNvPr>
          <p:cNvSpPr/>
          <p:nvPr/>
        </p:nvSpPr>
        <p:spPr>
          <a:xfrm>
            <a:off x="0" y="5992813"/>
            <a:ext cx="12192000" cy="865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867" dirty="0"/>
              <a:t>v</a:t>
            </a:r>
          </a:p>
        </p:txBody>
      </p:sp>
      <p:sp>
        <p:nvSpPr>
          <p:cNvPr id="5" name="Ovaal 4">
            <a:extLst>
              <a:ext uri="{FF2B5EF4-FFF2-40B4-BE49-F238E27FC236}">
                <a16:creationId xmlns:a16="http://schemas.microsoft.com/office/drawing/2014/main" id="{F19086D2-2688-FB48-A953-D11AA8C783A1}"/>
              </a:ext>
            </a:extLst>
          </p:cNvPr>
          <p:cNvSpPr/>
          <p:nvPr/>
        </p:nvSpPr>
        <p:spPr>
          <a:xfrm>
            <a:off x="597408" y="4834821"/>
            <a:ext cx="2194560" cy="21945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867" dirty="0"/>
              <a:t>v</a:t>
            </a:r>
          </a:p>
        </p:txBody>
      </p:sp>
      <p:pic>
        <p:nvPicPr>
          <p:cNvPr id="6" name="Afbeelding 5">
            <a:extLst>
              <a:ext uri="{FF2B5EF4-FFF2-40B4-BE49-F238E27FC236}">
                <a16:creationId xmlns:a16="http://schemas.microsoft.com/office/drawing/2014/main" id="{178DCED1-C4FD-A84C-A8A8-4B96FC45FADA}"/>
              </a:ext>
            </a:extLst>
          </p:cNvPr>
          <p:cNvPicPr>
            <a:picLocks noChangeAspect="1"/>
          </p:cNvPicPr>
          <p:nvPr/>
        </p:nvPicPr>
        <p:blipFill>
          <a:blip r:embed="rId2"/>
          <a:stretch>
            <a:fillRect/>
          </a:stretch>
        </p:blipFill>
        <p:spPr>
          <a:xfrm>
            <a:off x="742100" y="5096257"/>
            <a:ext cx="1929333" cy="1398041"/>
          </a:xfrm>
          <a:prstGeom prst="rect">
            <a:avLst/>
          </a:prstGeom>
        </p:spPr>
      </p:pic>
      <p:sp>
        <p:nvSpPr>
          <p:cNvPr id="7" name="Tekstvak 6">
            <a:extLst>
              <a:ext uri="{FF2B5EF4-FFF2-40B4-BE49-F238E27FC236}">
                <a16:creationId xmlns:a16="http://schemas.microsoft.com/office/drawing/2014/main" id="{0E83953E-CF97-D246-80B6-7DCA8230ED99}"/>
              </a:ext>
            </a:extLst>
          </p:cNvPr>
          <p:cNvSpPr txBox="1"/>
          <p:nvPr/>
        </p:nvSpPr>
        <p:spPr>
          <a:xfrm>
            <a:off x="7343817" y="6281777"/>
            <a:ext cx="3852672" cy="256545"/>
          </a:xfrm>
          <a:prstGeom prst="rect">
            <a:avLst/>
          </a:prstGeom>
          <a:noFill/>
        </p:spPr>
        <p:txBody>
          <a:bodyPr wrap="square" rtlCol="0">
            <a:spAutoFit/>
          </a:bodyPr>
          <a:lstStyle/>
          <a:p>
            <a:r>
              <a:rPr lang="nl-NL" sz="1067" dirty="0"/>
              <a:t>Dit programma wordt mogelijk gemaakt door</a:t>
            </a:r>
          </a:p>
        </p:txBody>
      </p:sp>
      <p:pic>
        <p:nvPicPr>
          <p:cNvPr id="8" name="Afbeelding 7">
            <a:extLst>
              <a:ext uri="{FF2B5EF4-FFF2-40B4-BE49-F238E27FC236}">
                <a16:creationId xmlns:a16="http://schemas.microsoft.com/office/drawing/2014/main" id="{195ECE99-28B1-9E47-A41D-649E830DB430}"/>
              </a:ext>
            </a:extLst>
          </p:cNvPr>
          <p:cNvPicPr>
            <a:picLocks noChangeAspect="1"/>
          </p:cNvPicPr>
          <p:nvPr/>
        </p:nvPicPr>
        <p:blipFill>
          <a:blip r:embed="rId3"/>
          <a:stretch>
            <a:fillRect/>
          </a:stretch>
        </p:blipFill>
        <p:spPr>
          <a:xfrm>
            <a:off x="10499683" y="6232144"/>
            <a:ext cx="1393613" cy="336891"/>
          </a:xfrm>
          <a:prstGeom prst="rect">
            <a:avLst/>
          </a:prstGeom>
        </p:spPr>
      </p:pic>
    </p:spTree>
    <p:extLst>
      <p:ext uri="{BB962C8B-B14F-4D97-AF65-F5344CB8AC3E}">
        <p14:creationId xmlns:p14="http://schemas.microsoft.com/office/powerpoint/2010/main" val="4221597735"/>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Hoofdstuk / quote 2">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3EF5E4A-B3F1-544F-815B-8FE4BA1C8DBF}"/>
              </a:ext>
            </a:extLst>
          </p:cNvPr>
          <p:cNvSpPr/>
          <p:nvPr/>
        </p:nvSpPr>
        <p:spPr>
          <a:xfrm>
            <a:off x="1" y="0"/>
            <a:ext cx="1220311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3" name="Tijdelijke aanduiding voor tekst 2">
            <a:extLst>
              <a:ext uri="{FF2B5EF4-FFF2-40B4-BE49-F238E27FC236}">
                <a16:creationId xmlns:a16="http://schemas.microsoft.com/office/drawing/2014/main" id="{CCF141CB-349E-FE4C-BB83-B5591FB56F58}"/>
              </a:ext>
            </a:extLst>
          </p:cNvPr>
          <p:cNvSpPr>
            <a:spLocks noGrp="1"/>
          </p:cNvSpPr>
          <p:nvPr>
            <p:ph type="body" sz="quarter" idx="10"/>
          </p:nvPr>
        </p:nvSpPr>
        <p:spPr>
          <a:xfrm>
            <a:off x="1658112" y="1953387"/>
            <a:ext cx="8875776" cy="2951227"/>
          </a:xfrm>
          <a:prstGeom prst="rect">
            <a:avLst/>
          </a:prstGeom>
        </p:spPr>
        <p:txBody>
          <a:bodyPr anchor="ctr" anchorCtr="0"/>
          <a:lstStyle>
            <a:lvl1pPr marL="0" indent="0" algn="ctr">
              <a:buFontTx/>
              <a:buNone/>
              <a:defRPr sz="5333" b="1">
                <a:solidFill>
                  <a:schemeClr val="bg1"/>
                </a:solidFill>
                <a:latin typeface="+mn-lt"/>
              </a:defRPr>
            </a:lvl1pPr>
          </a:lstStyle>
          <a:p>
            <a:pPr lvl="0"/>
            <a:r>
              <a:rPr lang="nl-NL"/>
              <a:t>Klikken om de tekststijl van het model te bewerken</a:t>
            </a:r>
          </a:p>
        </p:txBody>
      </p:sp>
    </p:spTree>
    <p:extLst>
      <p:ext uri="{BB962C8B-B14F-4D97-AF65-F5344CB8AC3E}">
        <p14:creationId xmlns:p14="http://schemas.microsoft.com/office/powerpoint/2010/main" val="86173810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PAGINA 2">
    <p:spTree>
      <p:nvGrpSpPr>
        <p:cNvPr id="1" name=""/>
        <p:cNvGrpSpPr/>
        <p:nvPr/>
      </p:nvGrpSpPr>
      <p:grpSpPr>
        <a:xfrm>
          <a:off x="0" y="0"/>
          <a:ext cx="0" cy="0"/>
          <a:chOff x="0" y="0"/>
          <a:chExt cx="0" cy="0"/>
        </a:xfrm>
      </p:grpSpPr>
      <p:pic>
        <p:nvPicPr>
          <p:cNvPr id="20" name="Afbeelding 19">
            <a:extLst>
              <a:ext uri="{FF2B5EF4-FFF2-40B4-BE49-F238E27FC236}">
                <a16:creationId xmlns:a16="http://schemas.microsoft.com/office/drawing/2014/main" id="{3DEBAF37-EC8E-6242-AA7D-F8CEB11AF5B5}"/>
              </a:ext>
            </a:extLst>
          </p:cNvPr>
          <p:cNvPicPr>
            <a:picLocks noChangeAspect="1"/>
          </p:cNvPicPr>
          <p:nvPr/>
        </p:nvPicPr>
        <p:blipFill rotWithShape="1">
          <a:blip r:embed="rId2"/>
          <a:srcRect l="1" t="7623" r="9232"/>
          <a:stretch/>
        </p:blipFill>
        <p:spPr>
          <a:xfrm>
            <a:off x="402336" y="0"/>
            <a:ext cx="11789664" cy="5992811"/>
          </a:xfrm>
          <a:prstGeom prst="rect">
            <a:avLst/>
          </a:prstGeom>
        </p:spPr>
      </p:pic>
      <p:sp>
        <p:nvSpPr>
          <p:cNvPr id="21" name="Text Placeholder 20"/>
          <p:cNvSpPr>
            <a:spLocks noGrp="1"/>
          </p:cNvSpPr>
          <p:nvPr>
            <p:ph type="body" sz="quarter" idx="16"/>
          </p:nvPr>
        </p:nvSpPr>
        <p:spPr>
          <a:xfrm>
            <a:off x="869340" y="3179407"/>
            <a:ext cx="4505325" cy="1604963"/>
          </a:xfrm>
          <a:prstGeom prst="rect">
            <a:avLst/>
          </a:prstGeom>
        </p:spPr>
        <p:txBody>
          <a:bodyPr>
            <a:normAutofit/>
          </a:bodyPr>
          <a:lstStyle>
            <a:lvl1pPr marL="0" indent="0">
              <a:buNone/>
              <a:defRPr sz="3200">
                <a:solidFill>
                  <a:schemeClr val="bg1"/>
                </a:solidFill>
              </a:defRPr>
            </a:lvl1pPr>
          </a:lstStyle>
          <a:p>
            <a:pPr lvl="0"/>
            <a:r>
              <a:rPr lang="nl-NL"/>
              <a:t>Klikken om de tekststijl van het model te bewerken</a:t>
            </a:r>
          </a:p>
        </p:txBody>
      </p:sp>
      <p:sp>
        <p:nvSpPr>
          <p:cNvPr id="23" name="Text Placeholder 22"/>
          <p:cNvSpPr>
            <a:spLocks noGrp="1"/>
          </p:cNvSpPr>
          <p:nvPr>
            <p:ph type="body" sz="quarter" idx="17" hasCustomPrompt="1"/>
          </p:nvPr>
        </p:nvSpPr>
        <p:spPr>
          <a:xfrm>
            <a:off x="869339" y="865189"/>
            <a:ext cx="7530949" cy="526641"/>
          </a:xfrm>
          <a:prstGeom prst="rect">
            <a:avLst/>
          </a:prstGeom>
        </p:spPr>
        <p:txBody>
          <a:bodyPr>
            <a:noAutofit/>
          </a:bodyPr>
          <a:lstStyle>
            <a:lvl1pPr marL="0" indent="0">
              <a:buNone/>
              <a:defRPr sz="3200" b="1">
                <a:solidFill>
                  <a:srgbClr val="EB5D0B"/>
                </a:solidFill>
              </a:defRPr>
            </a:lvl1pPr>
            <a:lvl2pPr marL="457189" indent="0">
              <a:buNone/>
              <a:defRPr sz="3200" b="1">
                <a:solidFill>
                  <a:schemeClr val="bg1"/>
                </a:solidFill>
              </a:defRPr>
            </a:lvl2pPr>
            <a:lvl3pPr marL="914377" indent="0">
              <a:buNone/>
              <a:defRPr sz="3200" b="1">
                <a:solidFill>
                  <a:schemeClr val="bg1"/>
                </a:solidFill>
              </a:defRPr>
            </a:lvl3pPr>
            <a:lvl4pPr marL="1371566" indent="0">
              <a:buNone/>
              <a:defRPr sz="3200" b="1">
                <a:solidFill>
                  <a:schemeClr val="bg1"/>
                </a:solidFill>
              </a:defRPr>
            </a:lvl4pPr>
            <a:lvl5pPr marL="1828754" indent="0">
              <a:buNone/>
              <a:defRPr sz="3200" b="1">
                <a:solidFill>
                  <a:schemeClr val="bg1"/>
                </a:solidFill>
              </a:defRPr>
            </a:lvl5pPr>
          </a:lstStyle>
          <a:p>
            <a:pPr lvl="0"/>
            <a:r>
              <a:rPr lang="en-US" dirty="0"/>
              <a:t>Symposium </a:t>
            </a:r>
            <a:r>
              <a:rPr lang="en-US" dirty="0" err="1"/>
              <a:t>Onderwijs</a:t>
            </a:r>
            <a:r>
              <a:rPr lang="en-US" dirty="0"/>
              <a:t> </a:t>
            </a:r>
            <a:r>
              <a:rPr lang="en-US" dirty="0" err="1"/>
              <a:t>Palliatieve</a:t>
            </a:r>
            <a:r>
              <a:rPr lang="en-US" dirty="0"/>
              <a:t> </a:t>
            </a:r>
            <a:r>
              <a:rPr lang="en-US" dirty="0" err="1"/>
              <a:t>Zorg</a:t>
            </a:r>
            <a:endParaRPr lang="en-US" dirty="0"/>
          </a:p>
        </p:txBody>
      </p:sp>
      <p:sp>
        <p:nvSpPr>
          <p:cNvPr id="9" name="Rechthoek 8">
            <a:extLst>
              <a:ext uri="{FF2B5EF4-FFF2-40B4-BE49-F238E27FC236}">
                <a16:creationId xmlns:a16="http://schemas.microsoft.com/office/drawing/2014/main" id="{E449676B-B3D9-7141-B1EA-A3805FC73133}"/>
              </a:ext>
            </a:extLst>
          </p:cNvPr>
          <p:cNvSpPr/>
          <p:nvPr/>
        </p:nvSpPr>
        <p:spPr>
          <a:xfrm>
            <a:off x="0" y="5992813"/>
            <a:ext cx="12192000" cy="865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867" dirty="0"/>
              <a:t>v</a:t>
            </a:r>
          </a:p>
        </p:txBody>
      </p:sp>
      <p:sp>
        <p:nvSpPr>
          <p:cNvPr id="10" name="Ovaal 9">
            <a:extLst>
              <a:ext uri="{FF2B5EF4-FFF2-40B4-BE49-F238E27FC236}">
                <a16:creationId xmlns:a16="http://schemas.microsoft.com/office/drawing/2014/main" id="{2053ACDA-CB97-0348-9F82-FC380BFB21C8}"/>
              </a:ext>
            </a:extLst>
          </p:cNvPr>
          <p:cNvSpPr/>
          <p:nvPr/>
        </p:nvSpPr>
        <p:spPr>
          <a:xfrm>
            <a:off x="597408" y="4834821"/>
            <a:ext cx="2194560" cy="21945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867" dirty="0"/>
              <a:t>v</a:t>
            </a:r>
          </a:p>
        </p:txBody>
      </p:sp>
      <p:pic>
        <p:nvPicPr>
          <p:cNvPr id="12" name="Afbeelding 11">
            <a:extLst>
              <a:ext uri="{FF2B5EF4-FFF2-40B4-BE49-F238E27FC236}">
                <a16:creationId xmlns:a16="http://schemas.microsoft.com/office/drawing/2014/main" id="{B12F3AC4-71F4-2C4C-BD0B-5343DC9C3400}"/>
              </a:ext>
            </a:extLst>
          </p:cNvPr>
          <p:cNvPicPr>
            <a:picLocks noChangeAspect="1"/>
          </p:cNvPicPr>
          <p:nvPr/>
        </p:nvPicPr>
        <p:blipFill>
          <a:blip r:embed="rId3"/>
          <a:stretch>
            <a:fillRect/>
          </a:stretch>
        </p:blipFill>
        <p:spPr>
          <a:xfrm>
            <a:off x="742100" y="5096257"/>
            <a:ext cx="1929333" cy="1398041"/>
          </a:xfrm>
          <a:prstGeom prst="rect">
            <a:avLst/>
          </a:prstGeom>
        </p:spPr>
      </p:pic>
      <p:sp>
        <p:nvSpPr>
          <p:cNvPr id="13" name="Tekstvak 12">
            <a:extLst>
              <a:ext uri="{FF2B5EF4-FFF2-40B4-BE49-F238E27FC236}">
                <a16:creationId xmlns:a16="http://schemas.microsoft.com/office/drawing/2014/main" id="{9F34CDE5-5112-354A-9149-5AB9254F54A8}"/>
              </a:ext>
            </a:extLst>
          </p:cNvPr>
          <p:cNvSpPr txBox="1"/>
          <p:nvPr/>
        </p:nvSpPr>
        <p:spPr>
          <a:xfrm>
            <a:off x="7343817" y="6281777"/>
            <a:ext cx="3852672" cy="256545"/>
          </a:xfrm>
          <a:prstGeom prst="rect">
            <a:avLst/>
          </a:prstGeom>
          <a:noFill/>
        </p:spPr>
        <p:txBody>
          <a:bodyPr wrap="square" rtlCol="0">
            <a:spAutoFit/>
          </a:bodyPr>
          <a:lstStyle/>
          <a:p>
            <a:r>
              <a:rPr lang="nl-NL" sz="1067" dirty="0"/>
              <a:t>Dit programma wordt mogelijk gemaakt door</a:t>
            </a:r>
          </a:p>
        </p:txBody>
      </p:sp>
      <p:pic>
        <p:nvPicPr>
          <p:cNvPr id="15" name="Afbeelding 14">
            <a:extLst>
              <a:ext uri="{FF2B5EF4-FFF2-40B4-BE49-F238E27FC236}">
                <a16:creationId xmlns:a16="http://schemas.microsoft.com/office/drawing/2014/main" id="{810E00A0-B9EE-9743-A2E6-8E18B07D3C2E}"/>
              </a:ext>
            </a:extLst>
          </p:cNvPr>
          <p:cNvPicPr>
            <a:picLocks noChangeAspect="1"/>
          </p:cNvPicPr>
          <p:nvPr/>
        </p:nvPicPr>
        <p:blipFill>
          <a:blip r:embed="rId4"/>
          <a:stretch>
            <a:fillRect/>
          </a:stretch>
        </p:blipFill>
        <p:spPr>
          <a:xfrm>
            <a:off x="10499683" y="6232144"/>
            <a:ext cx="1393613" cy="336891"/>
          </a:xfrm>
          <a:prstGeom prst="rect">
            <a:avLst/>
          </a:prstGeom>
        </p:spPr>
      </p:pic>
      <p:sp>
        <p:nvSpPr>
          <p:cNvPr id="22" name="Text Placeholder 22">
            <a:extLst>
              <a:ext uri="{FF2B5EF4-FFF2-40B4-BE49-F238E27FC236}">
                <a16:creationId xmlns:a16="http://schemas.microsoft.com/office/drawing/2014/main" id="{772B413B-FF4C-9643-BBA3-81DC286DA2A6}"/>
              </a:ext>
            </a:extLst>
          </p:cNvPr>
          <p:cNvSpPr>
            <a:spLocks noGrp="1"/>
          </p:cNvSpPr>
          <p:nvPr>
            <p:ph type="body" sz="quarter" idx="19" hasCustomPrompt="1"/>
          </p:nvPr>
        </p:nvSpPr>
        <p:spPr>
          <a:xfrm>
            <a:off x="869339" y="1427379"/>
            <a:ext cx="7811365" cy="1748171"/>
          </a:xfrm>
          <a:prstGeom prst="rect">
            <a:avLst/>
          </a:prstGeom>
        </p:spPr>
        <p:txBody>
          <a:bodyPr wrap="square">
            <a:spAutoFit/>
          </a:bodyPr>
          <a:lstStyle>
            <a:lvl1pPr marL="0" indent="0">
              <a:buNone/>
              <a:defRPr sz="5867" b="1">
                <a:solidFill>
                  <a:schemeClr val="bg1"/>
                </a:solidFill>
              </a:defRPr>
            </a:lvl1pPr>
            <a:lvl2pPr marL="457189" indent="0">
              <a:buNone/>
              <a:defRPr sz="3200" b="1">
                <a:solidFill>
                  <a:schemeClr val="bg1"/>
                </a:solidFill>
              </a:defRPr>
            </a:lvl2pPr>
            <a:lvl3pPr marL="914377" indent="0">
              <a:buNone/>
              <a:defRPr sz="3200" b="1">
                <a:solidFill>
                  <a:schemeClr val="bg1"/>
                </a:solidFill>
              </a:defRPr>
            </a:lvl3pPr>
            <a:lvl4pPr marL="1371566" indent="0">
              <a:buNone/>
              <a:defRPr sz="3200" b="1">
                <a:solidFill>
                  <a:schemeClr val="bg1"/>
                </a:solidFill>
              </a:defRPr>
            </a:lvl4pPr>
            <a:lvl5pPr marL="1828754" indent="0">
              <a:buNone/>
              <a:defRPr sz="3200" b="1">
                <a:solidFill>
                  <a:schemeClr val="bg1"/>
                </a:solidFill>
              </a:defRPr>
            </a:lvl5pPr>
          </a:lstStyle>
          <a:p>
            <a:pPr lvl="0"/>
            <a:r>
              <a:rPr lang="en-US" dirty="0"/>
              <a:t>KIJK JE NAAR DE ZIEKTE </a:t>
            </a:r>
            <a:br>
              <a:rPr lang="en-US" dirty="0"/>
            </a:br>
            <a:r>
              <a:rPr lang="en-US" dirty="0"/>
              <a:t>OF ZIE JE EEN MENS</a:t>
            </a:r>
          </a:p>
        </p:txBody>
      </p:sp>
    </p:spTree>
    <p:extLst>
      <p:ext uri="{BB962C8B-B14F-4D97-AF65-F5344CB8AC3E}">
        <p14:creationId xmlns:p14="http://schemas.microsoft.com/office/powerpoint/2010/main" val="1426539317"/>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Hoofdstuk / quote 2 met footer">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3EF5E4A-B3F1-544F-815B-8FE4BA1C8DBF}"/>
              </a:ext>
            </a:extLst>
          </p:cNvPr>
          <p:cNvSpPr/>
          <p:nvPr/>
        </p:nvSpPr>
        <p:spPr>
          <a:xfrm>
            <a:off x="1" y="0"/>
            <a:ext cx="1220311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3" name="Tijdelijke aanduiding voor tekst 2">
            <a:extLst>
              <a:ext uri="{FF2B5EF4-FFF2-40B4-BE49-F238E27FC236}">
                <a16:creationId xmlns:a16="http://schemas.microsoft.com/office/drawing/2014/main" id="{CCF141CB-349E-FE4C-BB83-B5591FB56F58}"/>
              </a:ext>
            </a:extLst>
          </p:cNvPr>
          <p:cNvSpPr>
            <a:spLocks noGrp="1"/>
          </p:cNvSpPr>
          <p:nvPr>
            <p:ph type="body" sz="quarter" idx="10"/>
          </p:nvPr>
        </p:nvSpPr>
        <p:spPr>
          <a:xfrm>
            <a:off x="1658112" y="1953387"/>
            <a:ext cx="8875776" cy="2951227"/>
          </a:xfrm>
          <a:prstGeom prst="rect">
            <a:avLst/>
          </a:prstGeom>
        </p:spPr>
        <p:txBody>
          <a:bodyPr anchor="ctr" anchorCtr="0"/>
          <a:lstStyle>
            <a:lvl1pPr marL="0" indent="0" algn="ctr">
              <a:buFontTx/>
              <a:buNone/>
              <a:defRPr sz="5333" b="1">
                <a:solidFill>
                  <a:schemeClr val="bg1"/>
                </a:solidFill>
                <a:latin typeface="+mn-lt"/>
              </a:defRPr>
            </a:lvl1pPr>
          </a:lstStyle>
          <a:p>
            <a:pPr lvl="0"/>
            <a:r>
              <a:rPr lang="nl-NL"/>
              <a:t>Klikken om de tekststijl van het model te bewerken</a:t>
            </a:r>
          </a:p>
        </p:txBody>
      </p:sp>
      <p:sp>
        <p:nvSpPr>
          <p:cNvPr id="4" name="Rechthoek 3">
            <a:extLst>
              <a:ext uri="{FF2B5EF4-FFF2-40B4-BE49-F238E27FC236}">
                <a16:creationId xmlns:a16="http://schemas.microsoft.com/office/drawing/2014/main" id="{7AE789BF-3676-274D-863C-585319559637}"/>
              </a:ext>
            </a:extLst>
          </p:cNvPr>
          <p:cNvSpPr/>
          <p:nvPr/>
        </p:nvSpPr>
        <p:spPr>
          <a:xfrm>
            <a:off x="0" y="5992813"/>
            <a:ext cx="12192000" cy="865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867" dirty="0"/>
              <a:t>v</a:t>
            </a:r>
          </a:p>
        </p:txBody>
      </p:sp>
      <p:sp>
        <p:nvSpPr>
          <p:cNvPr id="5" name="Ovaal 4">
            <a:extLst>
              <a:ext uri="{FF2B5EF4-FFF2-40B4-BE49-F238E27FC236}">
                <a16:creationId xmlns:a16="http://schemas.microsoft.com/office/drawing/2014/main" id="{E57C998C-DC90-664C-90AE-2EC16640EF40}"/>
              </a:ext>
            </a:extLst>
          </p:cNvPr>
          <p:cNvSpPr/>
          <p:nvPr/>
        </p:nvSpPr>
        <p:spPr>
          <a:xfrm>
            <a:off x="597408" y="4834821"/>
            <a:ext cx="2194560" cy="21945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867" dirty="0"/>
              <a:t>v</a:t>
            </a:r>
          </a:p>
        </p:txBody>
      </p:sp>
      <p:pic>
        <p:nvPicPr>
          <p:cNvPr id="6" name="Afbeelding 5">
            <a:extLst>
              <a:ext uri="{FF2B5EF4-FFF2-40B4-BE49-F238E27FC236}">
                <a16:creationId xmlns:a16="http://schemas.microsoft.com/office/drawing/2014/main" id="{CEFF13AA-D787-D440-99AB-45F63BD88C52}"/>
              </a:ext>
            </a:extLst>
          </p:cNvPr>
          <p:cNvPicPr>
            <a:picLocks noChangeAspect="1"/>
          </p:cNvPicPr>
          <p:nvPr/>
        </p:nvPicPr>
        <p:blipFill>
          <a:blip r:embed="rId2"/>
          <a:stretch>
            <a:fillRect/>
          </a:stretch>
        </p:blipFill>
        <p:spPr>
          <a:xfrm>
            <a:off x="742100" y="5096257"/>
            <a:ext cx="1929333" cy="1398041"/>
          </a:xfrm>
          <a:prstGeom prst="rect">
            <a:avLst/>
          </a:prstGeom>
        </p:spPr>
      </p:pic>
      <p:sp>
        <p:nvSpPr>
          <p:cNvPr id="7" name="Tekstvak 6">
            <a:extLst>
              <a:ext uri="{FF2B5EF4-FFF2-40B4-BE49-F238E27FC236}">
                <a16:creationId xmlns:a16="http://schemas.microsoft.com/office/drawing/2014/main" id="{AE73B9EE-919C-FA42-B9AD-F3B19C986799}"/>
              </a:ext>
            </a:extLst>
          </p:cNvPr>
          <p:cNvSpPr txBox="1"/>
          <p:nvPr/>
        </p:nvSpPr>
        <p:spPr>
          <a:xfrm>
            <a:off x="7343817" y="6281777"/>
            <a:ext cx="3852672" cy="256545"/>
          </a:xfrm>
          <a:prstGeom prst="rect">
            <a:avLst/>
          </a:prstGeom>
          <a:noFill/>
        </p:spPr>
        <p:txBody>
          <a:bodyPr wrap="square" rtlCol="0">
            <a:spAutoFit/>
          </a:bodyPr>
          <a:lstStyle/>
          <a:p>
            <a:r>
              <a:rPr lang="nl-NL" sz="1067" dirty="0"/>
              <a:t>Dit programma wordt mogelijk gemaakt door</a:t>
            </a:r>
          </a:p>
        </p:txBody>
      </p:sp>
      <p:pic>
        <p:nvPicPr>
          <p:cNvPr id="8" name="Afbeelding 7">
            <a:extLst>
              <a:ext uri="{FF2B5EF4-FFF2-40B4-BE49-F238E27FC236}">
                <a16:creationId xmlns:a16="http://schemas.microsoft.com/office/drawing/2014/main" id="{8F99CF6B-ADC4-9C4D-8E58-F434EC89F351}"/>
              </a:ext>
            </a:extLst>
          </p:cNvPr>
          <p:cNvPicPr>
            <a:picLocks noChangeAspect="1"/>
          </p:cNvPicPr>
          <p:nvPr/>
        </p:nvPicPr>
        <p:blipFill>
          <a:blip r:embed="rId3"/>
          <a:stretch>
            <a:fillRect/>
          </a:stretch>
        </p:blipFill>
        <p:spPr>
          <a:xfrm>
            <a:off x="10499683" y="6232144"/>
            <a:ext cx="1393613" cy="336891"/>
          </a:xfrm>
          <a:prstGeom prst="rect">
            <a:avLst/>
          </a:prstGeom>
        </p:spPr>
      </p:pic>
    </p:spTree>
    <p:extLst>
      <p:ext uri="{BB962C8B-B14F-4D97-AF65-F5344CB8AC3E}">
        <p14:creationId xmlns:p14="http://schemas.microsoft.com/office/powerpoint/2010/main" val="1855718630"/>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ekst met kleiner beeld zwart">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FE1C9673-5C9C-8A4D-BA8B-A594F3F7B1E0}"/>
              </a:ext>
            </a:extLst>
          </p:cNvPr>
          <p:cNvSpPr/>
          <p:nvPr/>
        </p:nvSpPr>
        <p:spPr>
          <a:xfrm>
            <a:off x="1" y="0"/>
            <a:ext cx="1220311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7" name="Text Placeholder 9"/>
          <p:cNvSpPr>
            <a:spLocks noGrp="1"/>
          </p:cNvSpPr>
          <p:nvPr>
            <p:ph type="body" sz="quarter" idx="15"/>
          </p:nvPr>
        </p:nvSpPr>
        <p:spPr>
          <a:xfrm>
            <a:off x="869341" y="865190"/>
            <a:ext cx="10320817" cy="971303"/>
          </a:xfrm>
          <a:prstGeom prst="rect">
            <a:avLst/>
          </a:prstGeom>
        </p:spPr>
        <p:txBody>
          <a:bodyPr/>
          <a:lstStyle>
            <a:lvl1pPr marL="0" indent="0">
              <a:buFontTx/>
              <a:buNone/>
              <a:defRPr sz="3200" b="1">
                <a:solidFill>
                  <a:schemeClr val="bg1"/>
                </a:solidFill>
              </a:defRPr>
            </a:lvl1pPr>
          </a:lstStyle>
          <a:p>
            <a:pPr lvl="0"/>
            <a:r>
              <a:rPr lang="nl-NL"/>
              <a:t>Klikken om de tekststijl van het model te bewerken</a:t>
            </a:r>
          </a:p>
        </p:txBody>
      </p:sp>
      <p:sp>
        <p:nvSpPr>
          <p:cNvPr id="8" name="Text Placeholder 2"/>
          <p:cNvSpPr>
            <a:spLocks noGrp="1"/>
          </p:cNvSpPr>
          <p:nvPr>
            <p:ph type="body" sz="quarter" idx="18"/>
          </p:nvPr>
        </p:nvSpPr>
        <p:spPr>
          <a:xfrm>
            <a:off x="869341" y="3214689"/>
            <a:ext cx="4838700" cy="3199175"/>
          </a:xfrm>
          <a:prstGeom prst="rect">
            <a:avLst/>
          </a:prstGeom>
        </p:spPr>
        <p:txBody>
          <a:bodyPr/>
          <a:lstStyle>
            <a:lvl1pPr marL="0" indent="0">
              <a:buNone/>
              <a:defRPr sz="2133">
                <a:solidFill>
                  <a:schemeClr val="bg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9" name="Text Placeholder 2"/>
          <p:cNvSpPr>
            <a:spLocks noGrp="1"/>
          </p:cNvSpPr>
          <p:nvPr>
            <p:ph type="body" sz="quarter" idx="19"/>
          </p:nvPr>
        </p:nvSpPr>
        <p:spPr>
          <a:xfrm>
            <a:off x="869341" y="1837715"/>
            <a:ext cx="4838700" cy="1376973"/>
          </a:xfrm>
          <a:prstGeom prst="rect">
            <a:avLst/>
          </a:prstGeom>
        </p:spPr>
        <p:txBody>
          <a:bodyPr/>
          <a:lstStyle>
            <a:lvl1pPr marL="0" indent="0">
              <a:buNone/>
              <a:defRPr sz="2133">
                <a:solidFill>
                  <a:schemeClr val="bg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11" name="Tijdelijke aanduiding voor afbeelding 2">
            <a:extLst>
              <a:ext uri="{FF2B5EF4-FFF2-40B4-BE49-F238E27FC236}">
                <a16:creationId xmlns:a16="http://schemas.microsoft.com/office/drawing/2014/main" id="{EB5F3DBB-87B6-524F-9CC9-7FE2F9A638D2}"/>
              </a:ext>
            </a:extLst>
          </p:cNvPr>
          <p:cNvSpPr>
            <a:spLocks noGrp="1"/>
          </p:cNvSpPr>
          <p:nvPr>
            <p:ph type="pic" sz="quarter" idx="20"/>
          </p:nvPr>
        </p:nvSpPr>
        <p:spPr>
          <a:xfrm>
            <a:off x="6096001" y="1836493"/>
            <a:ext cx="5778500" cy="4687075"/>
          </a:xfrm>
          <a:prstGeom prst="rect">
            <a:avLst/>
          </a:prstGeom>
        </p:spPr>
        <p:txBody>
          <a:bodyPr/>
          <a:lstStyle/>
          <a:p>
            <a:r>
              <a:rPr lang="nl-NL"/>
              <a:t>Klik op het pictogram als u een afbeelding wilt toevoegen</a:t>
            </a:r>
          </a:p>
        </p:txBody>
      </p:sp>
    </p:spTree>
    <p:extLst>
      <p:ext uri="{BB962C8B-B14F-4D97-AF65-F5344CB8AC3E}">
        <p14:creationId xmlns:p14="http://schemas.microsoft.com/office/powerpoint/2010/main" val="2723154254"/>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 kolom bullits">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133C5B94-2B9A-4747-8572-CA948F39FB2A}"/>
              </a:ext>
            </a:extLst>
          </p:cNvPr>
          <p:cNvSpPr/>
          <p:nvPr/>
        </p:nvSpPr>
        <p:spPr>
          <a:xfrm>
            <a:off x="1" y="0"/>
            <a:ext cx="1220311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10" name="Text Placeholder 9"/>
          <p:cNvSpPr>
            <a:spLocks noGrp="1"/>
          </p:cNvSpPr>
          <p:nvPr>
            <p:ph type="body" sz="quarter" idx="15"/>
          </p:nvPr>
        </p:nvSpPr>
        <p:spPr>
          <a:xfrm>
            <a:off x="869341" y="865190"/>
            <a:ext cx="10403263" cy="971303"/>
          </a:xfrm>
          <a:prstGeom prst="rect">
            <a:avLst/>
          </a:prstGeom>
        </p:spPr>
        <p:txBody>
          <a:bodyPr/>
          <a:lstStyle>
            <a:lvl1pPr marL="0" indent="0">
              <a:buFontTx/>
              <a:buNone/>
              <a:defRPr sz="3200" b="1">
                <a:solidFill>
                  <a:schemeClr val="accent1"/>
                </a:solidFill>
              </a:defRPr>
            </a:lvl1pPr>
          </a:lstStyle>
          <a:p>
            <a:pPr lvl="0"/>
            <a:r>
              <a:rPr lang="nl-NL"/>
              <a:t>Klikken om de tekststijl van het model te bewerken</a:t>
            </a:r>
          </a:p>
        </p:txBody>
      </p:sp>
      <p:sp>
        <p:nvSpPr>
          <p:cNvPr id="12" name="Text Placeholder 2"/>
          <p:cNvSpPr>
            <a:spLocks noGrp="1"/>
          </p:cNvSpPr>
          <p:nvPr>
            <p:ph type="body" sz="quarter" idx="25"/>
          </p:nvPr>
        </p:nvSpPr>
        <p:spPr>
          <a:xfrm>
            <a:off x="869341" y="1837716"/>
            <a:ext cx="4838700" cy="1070377"/>
          </a:xfrm>
          <a:prstGeom prst="rect">
            <a:avLst/>
          </a:prstGeom>
        </p:spPr>
        <p:txBody>
          <a:bodyPr/>
          <a:lstStyle>
            <a:lvl1pPr marL="0" indent="0">
              <a:buNone/>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16" name="Text Placeholder 2"/>
          <p:cNvSpPr>
            <a:spLocks noGrp="1"/>
          </p:cNvSpPr>
          <p:nvPr>
            <p:ph type="body" sz="quarter" idx="26"/>
          </p:nvPr>
        </p:nvSpPr>
        <p:spPr>
          <a:xfrm>
            <a:off x="869341" y="2921002"/>
            <a:ext cx="4838700" cy="209159"/>
          </a:xfrm>
          <a:prstGeom prst="rect">
            <a:avLst/>
          </a:prstGeom>
        </p:spPr>
        <p:txBody>
          <a:bodyPr/>
          <a:lstStyle>
            <a:lvl1pPr marL="0" indent="0">
              <a:buNone/>
              <a:defRPr sz="1867" b="1">
                <a:solidFill>
                  <a:schemeClr val="accent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18" name="Text Placeholder 2"/>
          <p:cNvSpPr>
            <a:spLocks noGrp="1"/>
          </p:cNvSpPr>
          <p:nvPr>
            <p:ph type="body" sz="quarter" idx="28"/>
          </p:nvPr>
        </p:nvSpPr>
        <p:spPr>
          <a:xfrm>
            <a:off x="6441094" y="1837716"/>
            <a:ext cx="4838700" cy="1070377"/>
          </a:xfrm>
          <a:prstGeom prst="rect">
            <a:avLst/>
          </a:prstGeom>
        </p:spPr>
        <p:txBody>
          <a:bodyPr/>
          <a:lstStyle>
            <a:lvl1pPr marL="0" indent="0">
              <a:buNone/>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0" name="Text Placeholder 2"/>
          <p:cNvSpPr>
            <a:spLocks noGrp="1"/>
          </p:cNvSpPr>
          <p:nvPr>
            <p:ph type="body" sz="quarter" idx="29"/>
          </p:nvPr>
        </p:nvSpPr>
        <p:spPr>
          <a:xfrm>
            <a:off x="6441094" y="2908093"/>
            <a:ext cx="4838700" cy="235507"/>
          </a:xfrm>
          <a:prstGeom prst="rect">
            <a:avLst/>
          </a:prstGeom>
        </p:spPr>
        <p:txBody>
          <a:bodyPr/>
          <a:lstStyle>
            <a:lvl1pPr marL="0" indent="0">
              <a:buNone/>
              <a:defRPr sz="1867" b="1">
                <a:solidFill>
                  <a:schemeClr val="accent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1" name="Text Placeholder 2"/>
          <p:cNvSpPr>
            <a:spLocks noGrp="1"/>
          </p:cNvSpPr>
          <p:nvPr>
            <p:ph type="body" sz="quarter" idx="24"/>
          </p:nvPr>
        </p:nvSpPr>
        <p:spPr>
          <a:xfrm>
            <a:off x="867905" y="3214689"/>
            <a:ext cx="4838700" cy="3199175"/>
          </a:xfrm>
          <a:prstGeom prst="rect">
            <a:avLst/>
          </a:prstGeom>
        </p:spPr>
        <p:txBody>
          <a:bodyPr/>
          <a:lstStyle>
            <a:lvl1pPr marL="171446" indent="-171446">
              <a:buClr>
                <a:schemeClr val="accent1"/>
              </a:buClr>
              <a:buFont typeface="Arial" panose="020B0604020202020204" pitchFamily="34" charset="0"/>
              <a:buChar char="•"/>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2" name="Text Placeholder 2"/>
          <p:cNvSpPr>
            <a:spLocks noGrp="1"/>
          </p:cNvSpPr>
          <p:nvPr>
            <p:ph type="body" sz="quarter" idx="27"/>
          </p:nvPr>
        </p:nvSpPr>
        <p:spPr>
          <a:xfrm>
            <a:off x="6441094" y="3214689"/>
            <a:ext cx="4838700" cy="3199175"/>
          </a:xfrm>
          <a:prstGeom prst="rect">
            <a:avLst/>
          </a:prstGeom>
        </p:spPr>
        <p:txBody>
          <a:bodyPr/>
          <a:lstStyle>
            <a:lvl1pPr marL="171446" indent="-171446">
              <a:buClr>
                <a:schemeClr val="accent1"/>
              </a:buClr>
              <a:buFont typeface="Arial" panose="020B0604020202020204" pitchFamily="34" charset="0"/>
              <a:buChar char="•"/>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Tree>
    <p:extLst>
      <p:ext uri="{BB962C8B-B14F-4D97-AF65-F5344CB8AC3E}">
        <p14:creationId xmlns:p14="http://schemas.microsoft.com/office/powerpoint/2010/main" val="4084082069"/>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 koloms bullit lichter">
    <p:spTree>
      <p:nvGrpSpPr>
        <p:cNvPr id="1" name=""/>
        <p:cNvGrpSpPr/>
        <p:nvPr/>
      </p:nvGrpSpPr>
      <p:grpSpPr>
        <a:xfrm>
          <a:off x="0" y="0"/>
          <a:ext cx="0" cy="0"/>
          <a:chOff x="0" y="0"/>
          <a:chExt cx="0" cy="0"/>
        </a:xfrm>
      </p:grpSpPr>
      <p:sp>
        <p:nvSpPr>
          <p:cNvPr id="14" name="Rechthoek 13">
            <a:extLst>
              <a:ext uri="{FF2B5EF4-FFF2-40B4-BE49-F238E27FC236}">
                <a16:creationId xmlns:a16="http://schemas.microsoft.com/office/drawing/2014/main" id="{8F2F9291-B39C-0E45-98FE-6A7115189328}"/>
              </a:ext>
            </a:extLst>
          </p:cNvPr>
          <p:cNvSpPr/>
          <p:nvPr/>
        </p:nvSpPr>
        <p:spPr>
          <a:xfrm>
            <a:off x="1" y="0"/>
            <a:ext cx="12203113" cy="6858000"/>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10" name="Text Placeholder 9"/>
          <p:cNvSpPr>
            <a:spLocks noGrp="1"/>
          </p:cNvSpPr>
          <p:nvPr>
            <p:ph type="body" sz="quarter" idx="15"/>
          </p:nvPr>
        </p:nvSpPr>
        <p:spPr>
          <a:xfrm>
            <a:off x="869341" y="865190"/>
            <a:ext cx="10403263" cy="971303"/>
          </a:xfrm>
          <a:prstGeom prst="rect">
            <a:avLst/>
          </a:prstGeom>
        </p:spPr>
        <p:txBody>
          <a:bodyPr/>
          <a:lstStyle>
            <a:lvl1pPr marL="0" indent="0">
              <a:buFontTx/>
              <a:buNone/>
              <a:defRPr sz="3200" b="1">
                <a:solidFill>
                  <a:schemeClr val="accent1"/>
                </a:solidFill>
              </a:defRPr>
            </a:lvl1pPr>
          </a:lstStyle>
          <a:p>
            <a:pPr lvl="0"/>
            <a:r>
              <a:rPr lang="nl-NL"/>
              <a:t>Klikken om de tekststijl van het model te bewerken</a:t>
            </a:r>
          </a:p>
        </p:txBody>
      </p:sp>
      <p:sp>
        <p:nvSpPr>
          <p:cNvPr id="11" name="Text Placeholder 2"/>
          <p:cNvSpPr>
            <a:spLocks noGrp="1"/>
          </p:cNvSpPr>
          <p:nvPr>
            <p:ph type="body" sz="quarter" idx="24"/>
          </p:nvPr>
        </p:nvSpPr>
        <p:spPr>
          <a:xfrm>
            <a:off x="867905" y="3214689"/>
            <a:ext cx="4838700" cy="3199175"/>
          </a:xfrm>
          <a:prstGeom prst="rect">
            <a:avLst/>
          </a:prstGeom>
        </p:spPr>
        <p:txBody>
          <a:bodyPr/>
          <a:lstStyle>
            <a:lvl1pPr marL="171446" indent="-171446">
              <a:buClr>
                <a:schemeClr val="accent1"/>
              </a:buClr>
              <a:buFont typeface="Arial" panose="020B0604020202020204" pitchFamily="34" charset="0"/>
              <a:buChar char="•"/>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12" name="Text Placeholder 2"/>
          <p:cNvSpPr>
            <a:spLocks noGrp="1"/>
          </p:cNvSpPr>
          <p:nvPr>
            <p:ph type="body" sz="quarter" idx="25"/>
          </p:nvPr>
        </p:nvSpPr>
        <p:spPr>
          <a:xfrm>
            <a:off x="869341" y="1837716"/>
            <a:ext cx="4838700" cy="1070377"/>
          </a:xfrm>
          <a:prstGeom prst="rect">
            <a:avLst/>
          </a:prstGeom>
        </p:spPr>
        <p:txBody>
          <a:bodyPr/>
          <a:lstStyle>
            <a:lvl1pPr marL="0" indent="0">
              <a:buNone/>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16" name="Text Placeholder 2"/>
          <p:cNvSpPr>
            <a:spLocks noGrp="1"/>
          </p:cNvSpPr>
          <p:nvPr>
            <p:ph type="body" sz="quarter" idx="26"/>
          </p:nvPr>
        </p:nvSpPr>
        <p:spPr>
          <a:xfrm>
            <a:off x="869341" y="2919039"/>
            <a:ext cx="4838700" cy="228895"/>
          </a:xfrm>
          <a:prstGeom prst="rect">
            <a:avLst/>
          </a:prstGeom>
        </p:spPr>
        <p:txBody>
          <a:bodyPr/>
          <a:lstStyle>
            <a:lvl1pPr marL="0" indent="0">
              <a:buNone/>
              <a:defRPr sz="1867" b="1">
                <a:solidFill>
                  <a:schemeClr val="accent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17" name="Text Placeholder 2"/>
          <p:cNvSpPr>
            <a:spLocks noGrp="1"/>
          </p:cNvSpPr>
          <p:nvPr>
            <p:ph type="body" sz="quarter" idx="27"/>
          </p:nvPr>
        </p:nvSpPr>
        <p:spPr>
          <a:xfrm>
            <a:off x="6441094" y="3214689"/>
            <a:ext cx="4838700" cy="3199175"/>
          </a:xfrm>
          <a:prstGeom prst="rect">
            <a:avLst/>
          </a:prstGeom>
        </p:spPr>
        <p:txBody>
          <a:bodyPr/>
          <a:lstStyle>
            <a:lvl1pPr marL="171446" indent="-171446">
              <a:buClr>
                <a:schemeClr val="accent1"/>
              </a:buClr>
              <a:buFont typeface="Arial" panose="020B0604020202020204" pitchFamily="34" charset="0"/>
              <a:buChar char="•"/>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18" name="Text Placeholder 2"/>
          <p:cNvSpPr>
            <a:spLocks noGrp="1"/>
          </p:cNvSpPr>
          <p:nvPr>
            <p:ph type="body" sz="quarter" idx="28"/>
          </p:nvPr>
        </p:nvSpPr>
        <p:spPr>
          <a:xfrm>
            <a:off x="6441094" y="1837716"/>
            <a:ext cx="4838700" cy="1070377"/>
          </a:xfrm>
          <a:prstGeom prst="rect">
            <a:avLst/>
          </a:prstGeom>
        </p:spPr>
        <p:txBody>
          <a:bodyPr/>
          <a:lstStyle>
            <a:lvl1pPr marL="0" indent="0">
              <a:buNone/>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0" name="Text Placeholder 2"/>
          <p:cNvSpPr>
            <a:spLocks noGrp="1"/>
          </p:cNvSpPr>
          <p:nvPr>
            <p:ph type="body" sz="quarter" idx="29"/>
          </p:nvPr>
        </p:nvSpPr>
        <p:spPr>
          <a:xfrm>
            <a:off x="6441094" y="2908093"/>
            <a:ext cx="4838700" cy="228895"/>
          </a:xfrm>
          <a:prstGeom prst="rect">
            <a:avLst/>
          </a:prstGeom>
        </p:spPr>
        <p:txBody>
          <a:bodyPr/>
          <a:lstStyle>
            <a:lvl1pPr marL="0" indent="0">
              <a:buNone/>
              <a:defRPr sz="1867" b="1">
                <a:solidFill>
                  <a:schemeClr val="accent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Tree>
    <p:extLst>
      <p:ext uri="{BB962C8B-B14F-4D97-AF65-F5344CB8AC3E}">
        <p14:creationId xmlns:p14="http://schemas.microsoft.com/office/powerpoint/2010/main" val="1669374500"/>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ullits met kleiner beeld">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133C5B94-2B9A-4747-8572-CA948F39FB2A}"/>
              </a:ext>
            </a:extLst>
          </p:cNvPr>
          <p:cNvSpPr/>
          <p:nvPr/>
        </p:nvSpPr>
        <p:spPr>
          <a:xfrm>
            <a:off x="1" y="0"/>
            <a:ext cx="1220311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10" name="Text Placeholder 9"/>
          <p:cNvSpPr>
            <a:spLocks noGrp="1"/>
          </p:cNvSpPr>
          <p:nvPr>
            <p:ph type="body" sz="quarter" idx="15"/>
          </p:nvPr>
        </p:nvSpPr>
        <p:spPr>
          <a:xfrm>
            <a:off x="869341" y="865190"/>
            <a:ext cx="10403263" cy="971303"/>
          </a:xfrm>
          <a:prstGeom prst="rect">
            <a:avLst/>
          </a:prstGeom>
        </p:spPr>
        <p:txBody>
          <a:bodyPr/>
          <a:lstStyle>
            <a:lvl1pPr marL="0" indent="0">
              <a:buFontTx/>
              <a:buNone/>
              <a:defRPr sz="3200" b="1">
                <a:solidFill>
                  <a:schemeClr val="accent1"/>
                </a:solidFill>
              </a:defRPr>
            </a:lvl1pPr>
          </a:lstStyle>
          <a:p>
            <a:pPr lvl="0"/>
            <a:r>
              <a:rPr lang="nl-NL"/>
              <a:t>Klikken om de tekststijl van het model te bewerken</a:t>
            </a:r>
          </a:p>
        </p:txBody>
      </p:sp>
      <p:sp>
        <p:nvSpPr>
          <p:cNvPr id="12" name="Text Placeholder 2"/>
          <p:cNvSpPr>
            <a:spLocks noGrp="1"/>
          </p:cNvSpPr>
          <p:nvPr>
            <p:ph type="body" sz="quarter" idx="25"/>
          </p:nvPr>
        </p:nvSpPr>
        <p:spPr>
          <a:xfrm>
            <a:off x="869341" y="1837716"/>
            <a:ext cx="4838700" cy="1070377"/>
          </a:xfrm>
          <a:prstGeom prst="rect">
            <a:avLst/>
          </a:prstGeom>
        </p:spPr>
        <p:txBody>
          <a:bodyPr/>
          <a:lstStyle>
            <a:lvl1pPr marL="0" indent="0">
              <a:buNone/>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16" name="Text Placeholder 2"/>
          <p:cNvSpPr>
            <a:spLocks noGrp="1"/>
          </p:cNvSpPr>
          <p:nvPr>
            <p:ph type="body" sz="quarter" idx="26"/>
          </p:nvPr>
        </p:nvSpPr>
        <p:spPr>
          <a:xfrm>
            <a:off x="869341" y="2921002"/>
            <a:ext cx="4838700" cy="209159"/>
          </a:xfrm>
          <a:prstGeom prst="rect">
            <a:avLst/>
          </a:prstGeom>
        </p:spPr>
        <p:txBody>
          <a:bodyPr/>
          <a:lstStyle>
            <a:lvl1pPr marL="0" indent="0">
              <a:buNone/>
              <a:defRPr sz="1867" b="1">
                <a:solidFill>
                  <a:schemeClr val="accent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1" name="Text Placeholder 2"/>
          <p:cNvSpPr>
            <a:spLocks noGrp="1"/>
          </p:cNvSpPr>
          <p:nvPr>
            <p:ph type="body" sz="quarter" idx="24"/>
          </p:nvPr>
        </p:nvSpPr>
        <p:spPr>
          <a:xfrm>
            <a:off x="867905" y="3214689"/>
            <a:ext cx="4838700" cy="3199175"/>
          </a:xfrm>
          <a:prstGeom prst="rect">
            <a:avLst/>
          </a:prstGeom>
        </p:spPr>
        <p:txBody>
          <a:bodyPr/>
          <a:lstStyle>
            <a:lvl1pPr marL="171446" indent="-171446">
              <a:buClr>
                <a:schemeClr val="accent1"/>
              </a:buClr>
              <a:buFont typeface="Arial" panose="020B0604020202020204" pitchFamily="34" charset="0"/>
              <a:buChar char="•"/>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3" name="Tijdelijke aanduiding voor afbeelding 2">
            <a:extLst>
              <a:ext uri="{FF2B5EF4-FFF2-40B4-BE49-F238E27FC236}">
                <a16:creationId xmlns:a16="http://schemas.microsoft.com/office/drawing/2014/main" id="{ACB2F209-0FD4-6640-B1E1-F46ADBBAEBEE}"/>
              </a:ext>
            </a:extLst>
          </p:cNvPr>
          <p:cNvSpPr>
            <a:spLocks noGrp="1"/>
          </p:cNvSpPr>
          <p:nvPr>
            <p:ph type="pic" sz="quarter" idx="27"/>
          </p:nvPr>
        </p:nvSpPr>
        <p:spPr>
          <a:xfrm>
            <a:off x="6096000" y="1836492"/>
            <a:ext cx="6096000" cy="4577008"/>
          </a:xfrm>
          <a:prstGeom prst="rect">
            <a:avLst/>
          </a:prstGeom>
        </p:spPr>
        <p:txBody>
          <a:bodyPr/>
          <a:lstStyle/>
          <a:p>
            <a:r>
              <a:rPr lang="nl-NL"/>
              <a:t>Klik op het pictogram als u een afbeelding wilt toevoegen</a:t>
            </a:r>
          </a:p>
        </p:txBody>
      </p:sp>
    </p:spTree>
    <p:extLst>
      <p:ext uri="{BB962C8B-B14F-4D97-AF65-F5344CB8AC3E}">
        <p14:creationId xmlns:p14="http://schemas.microsoft.com/office/powerpoint/2010/main" val="2986209883"/>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ullites met kleiner beeld lichter">
    <p:spTree>
      <p:nvGrpSpPr>
        <p:cNvPr id="1" name=""/>
        <p:cNvGrpSpPr/>
        <p:nvPr/>
      </p:nvGrpSpPr>
      <p:grpSpPr>
        <a:xfrm>
          <a:off x="0" y="0"/>
          <a:ext cx="0" cy="0"/>
          <a:chOff x="0" y="0"/>
          <a:chExt cx="0" cy="0"/>
        </a:xfrm>
      </p:grpSpPr>
      <p:sp>
        <p:nvSpPr>
          <p:cNvPr id="14" name="Rechthoek 13">
            <a:extLst>
              <a:ext uri="{FF2B5EF4-FFF2-40B4-BE49-F238E27FC236}">
                <a16:creationId xmlns:a16="http://schemas.microsoft.com/office/drawing/2014/main" id="{8F2F9291-B39C-0E45-98FE-6A7115189328}"/>
              </a:ext>
            </a:extLst>
          </p:cNvPr>
          <p:cNvSpPr/>
          <p:nvPr/>
        </p:nvSpPr>
        <p:spPr>
          <a:xfrm>
            <a:off x="1" y="0"/>
            <a:ext cx="12203113" cy="6858000"/>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10" name="Text Placeholder 9"/>
          <p:cNvSpPr>
            <a:spLocks noGrp="1"/>
          </p:cNvSpPr>
          <p:nvPr>
            <p:ph type="body" sz="quarter" idx="15"/>
          </p:nvPr>
        </p:nvSpPr>
        <p:spPr>
          <a:xfrm>
            <a:off x="869341" y="865190"/>
            <a:ext cx="10403263" cy="971303"/>
          </a:xfrm>
          <a:prstGeom prst="rect">
            <a:avLst/>
          </a:prstGeom>
        </p:spPr>
        <p:txBody>
          <a:bodyPr/>
          <a:lstStyle>
            <a:lvl1pPr marL="0" indent="0">
              <a:buFontTx/>
              <a:buNone/>
              <a:defRPr sz="3200" b="1">
                <a:solidFill>
                  <a:schemeClr val="accent1"/>
                </a:solidFill>
              </a:defRPr>
            </a:lvl1pPr>
          </a:lstStyle>
          <a:p>
            <a:pPr lvl="0"/>
            <a:r>
              <a:rPr lang="nl-NL"/>
              <a:t>Klikken om de tekststijl van het model te bewerken</a:t>
            </a:r>
          </a:p>
        </p:txBody>
      </p:sp>
      <p:sp>
        <p:nvSpPr>
          <p:cNvPr id="11" name="Text Placeholder 2"/>
          <p:cNvSpPr>
            <a:spLocks noGrp="1"/>
          </p:cNvSpPr>
          <p:nvPr>
            <p:ph type="body" sz="quarter" idx="24"/>
          </p:nvPr>
        </p:nvSpPr>
        <p:spPr>
          <a:xfrm>
            <a:off x="867905" y="3214689"/>
            <a:ext cx="4838700" cy="3199175"/>
          </a:xfrm>
          <a:prstGeom prst="rect">
            <a:avLst/>
          </a:prstGeom>
        </p:spPr>
        <p:txBody>
          <a:bodyPr/>
          <a:lstStyle>
            <a:lvl1pPr marL="171446" indent="-171446">
              <a:buClr>
                <a:schemeClr val="accent1"/>
              </a:buClr>
              <a:buFont typeface="Arial" panose="020B0604020202020204" pitchFamily="34" charset="0"/>
              <a:buChar char="•"/>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12" name="Text Placeholder 2"/>
          <p:cNvSpPr>
            <a:spLocks noGrp="1"/>
          </p:cNvSpPr>
          <p:nvPr>
            <p:ph type="body" sz="quarter" idx="25"/>
          </p:nvPr>
        </p:nvSpPr>
        <p:spPr>
          <a:xfrm>
            <a:off x="869341" y="1837716"/>
            <a:ext cx="4838700" cy="1070377"/>
          </a:xfrm>
          <a:prstGeom prst="rect">
            <a:avLst/>
          </a:prstGeom>
        </p:spPr>
        <p:txBody>
          <a:bodyPr/>
          <a:lstStyle>
            <a:lvl1pPr marL="0" indent="0">
              <a:buNone/>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16" name="Text Placeholder 2"/>
          <p:cNvSpPr>
            <a:spLocks noGrp="1"/>
          </p:cNvSpPr>
          <p:nvPr>
            <p:ph type="body" sz="quarter" idx="26"/>
          </p:nvPr>
        </p:nvSpPr>
        <p:spPr>
          <a:xfrm>
            <a:off x="869341" y="2919039"/>
            <a:ext cx="4838700" cy="228895"/>
          </a:xfrm>
          <a:prstGeom prst="rect">
            <a:avLst/>
          </a:prstGeom>
        </p:spPr>
        <p:txBody>
          <a:bodyPr/>
          <a:lstStyle>
            <a:lvl1pPr marL="0" indent="0">
              <a:buNone/>
              <a:defRPr sz="1867" b="1">
                <a:solidFill>
                  <a:schemeClr val="accent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3" name="Tijdelijke aanduiding voor afbeelding 2">
            <a:extLst>
              <a:ext uri="{FF2B5EF4-FFF2-40B4-BE49-F238E27FC236}">
                <a16:creationId xmlns:a16="http://schemas.microsoft.com/office/drawing/2014/main" id="{24D2F478-8351-7F4E-8815-41596C64DF17}"/>
              </a:ext>
            </a:extLst>
          </p:cNvPr>
          <p:cNvSpPr>
            <a:spLocks noGrp="1"/>
          </p:cNvSpPr>
          <p:nvPr>
            <p:ph type="pic" sz="quarter" idx="27"/>
          </p:nvPr>
        </p:nvSpPr>
        <p:spPr>
          <a:xfrm>
            <a:off x="6096000" y="1836493"/>
            <a:ext cx="6096000" cy="4577008"/>
          </a:xfrm>
          <a:prstGeom prst="rect">
            <a:avLst/>
          </a:prstGeom>
        </p:spPr>
        <p:txBody>
          <a:bodyPr/>
          <a:lstStyle/>
          <a:p>
            <a:r>
              <a:rPr lang="nl-NL"/>
              <a:t>Klik op het pictogram als u een afbeelding wilt toevoegen</a:t>
            </a:r>
            <a:endParaRPr lang="nl-NL" dirty="0"/>
          </a:p>
        </p:txBody>
      </p:sp>
    </p:spTree>
    <p:extLst>
      <p:ext uri="{BB962C8B-B14F-4D97-AF65-F5344CB8AC3E}">
        <p14:creationId xmlns:p14="http://schemas.microsoft.com/office/powerpoint/2010/main" val="1476846548"/>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ullits met beeld oranje">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3EF5E4A-B3F1-544F-815B-8FE4BA1C8DBF}"/>
              </a:ext>
            </a:extLst>
          </p:cNvPr>
          <p:cNvSpPr/>
          <p:nvPr/>
        </p:nvSpPr>
        <p:spPr>
          <a:xfrm>
            <a:off x="1" y="0"/>
            <a:ext cx="1220311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7" name="Text Placeholder 9"/>
          <p:cNvSpPr>
            <a:spLocks noGrp="1"/>
          </p:cNvSpPr>
          <p:nvPr>
            <p:ph type="body" sz="quarter" idx="15"/>
          </p:nvPr>
        </p:nvSpPr>
        <p:spPr>
          <a:xfrm>
            <a:off x="869341" y="865190"/>
            <a:ext cx="10320817" cy="971303"/>
          </a:xfrm>
          <a:prstGeom prst="rect">
            <a:avLst/>
          </a:prstGeom>
        </p:spPr>
        <p:txBody>
          <a:bodyPr/>
          <a:lstStyle>
            <a:lvl1pPr marL="0" indent="0">
              <a:buFontTx/>
              <a:buNone/>
              <a:defRPr sz="3200" b="1">
                <a:solidFill>
                  <a:schemeClr val="bg1"/>
                </a:solidFill>
              </a:defRPr>
            </a:lvl1pPr>
          </a:lstStyle>
          <a:p>
            <a:pPr lvl="0"/>
            <a:r>
              <a:rPr lang="nl-NL"/>
              <a:t>Klikken om de tekststijl van het model te bewerken</a:t>
            </a:r>
          </a:p>
        </p:txBody>
      </p:sp>
      <p:sp>
        <p:nvSpPr>
          <p:cNvPr id="8" name="Text Placeholder 2"/>
          <p:cNvSpPr>
            <a:spLocks noGrp="1"/>
          </p:cNvSpPr>
          <p:nvPr>
            <p:ph type="body" sz="quarter" idx="18"/>
          </p:nvPr>
        </p:nvSpPr>
        <p:spPr>
          <a:xfrm>
            <a:off x="869341" y="3214689"/>
            <a:ext cx="4838700" cy="3199175"/>
          </a:xfrm>
          <a:prstGeom prst="rect">
            <a:avLst/>
          </a:prstGeom>
        </p:spPr>
        <p:txBody>
          <a:bodyPr/>
          <a:lstStyle>
            <a:lvl1pPr marL="228594" indent="-228594">
              <a:buClr>
                <a:schemeClr val="tx1"/>
              </a:buClr>
              <a:buFont typeface="Arial" panose="020B0604020202020204" pitchFamily="34" charset="0"/>
              <a:buChar char="•"/>
              <a:defRPr sz="1867">
                <a:solidFill>
                  <a:schemeClr val="bg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9" name="Text Placeholder 2"/>
          <p:cNvSpPr>
            <a:spLocks noGrp="1"/>
          </p:cNvSpPr>
          <p:nvPr>
            <p:ph type="body" sz="quarter" idx="19"/>
          </p:nvPr>
        </p:nvSpPr>
        <p:spPr>
          <a:xfrm>
            <a:off x="869341" y="1837715"/>
            <a:ext cx="4838700" cy="1376973"/>
          </a:xfrm>
          <a:prstGeom prst="rect">
            <a:avLst/>
          </a:prstGeom>
        </p:spPr>
        <p:txBody>
          <a:bodyPr/>
          <a:lstStyle>
            <a:lvl1pPr marL="0" indent="0">
              <a:buNone/>
              <a:defRPr sz="1867">
                <a:solidFill>
                  <a:schemeClr val="bg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3" name="Tijdelijke aanduiding voor afbeelding 2">
            <a:extLst>
              <a:ext uri="{FF2B5EF4-FFF2-40B4-BE49-F238E27FC236}">
                <a16:creationId xmlns:a16="http://schemas.microsoft.com/office/drawing/2014/main" id="{58070854-BE68-2D49-9814-FE30CDC5D1A9}"/>
              </a:ext>
            </a:extLst>
          </p:cNvPr>
          <p:cNvSpPr>
            <a:spLocks noGrp="1"/>
          </p:cNvSpPr>
          <p:nvPr>
            <p:ph type="pic" sz="quarter" idx="20"/>
          </p:nvPr>
        </p:nvSpPr>
        <p:spPr>
          <a:xfrm>
            <a:off x="6096000" y="0"/>
            <a:ext cx="6106584" cy="6858000"/>
          </a:xfrm>
          <a:prstGeom prst="rect">
            <a:avLst/>
          </a:prstGeom>
        </p:spPr>
        <p:txBody>
          <a:bodyPr/>
          <a:lstStyle/>
          <a:p>
            <a:r>
              <a:rPr lang="nl-NL"/>
              <a:t>Klik op het pictogram als u een afbeelding wilt toevoegen</a:t>
            </a:r>
          </a:p>
        </p:txBody>
      </p:sp>
    </p:spTree>
    <p:extLst>
      <p:ext uri="{BB962C8B-B14F-4D97-AF65-F5344CB8AC3E}">
        <p14:creationId xmlns:p14="http://schemas.microsoft.com/office/powerpoint/2010/main" val="4021840264"/>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koloms bullits">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A4A1208D-A4BD-E742-ADFA-E5BDAF3B3954}"/>
              </a:ext>
            </a:extLst>
          </p:cNvPr>
          <p:cNvSpPr/>
          <p:nvPr/>
        </p:nvSpPr>
        <p:spPr>
          <a:xfrm>
            <a:off x="1" y="0"/>
            <a:ext cx="12203113" cy="6858000"/>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10" name="Text Placeholder 9"/>
          <p:cNvSpPr>
            <a:spLocks noGrp="1"/>
          </p:cNvSpPr>
          <p:nvPr>
            <p:ph type="body" sz="quarter" idx="15"/>
          </p:nvPr>
        </p:nvSpPr>
        <p:spPr>
          <a:xfrm>
            <a:off x="869341" y="865190"/>
            <a:ext cx="10403263" cy="971303"/>
          </a:xfrm>
          <a:prstGeom prst="rect">
            <a:avLst/>
          </a:prstGeom>
        </p:spPr>
        <p:txBody>
          <a:bodyPr/>
          <a:lstStyle>
            <a:lvl1pPr marL="0" indent="0">
              <a:buFontTx/>
              <a:buNone/>
              <a:defRPr sz="3200" b="1">
                <a:solidFill>
                  <a:schemeClr val="accent1"/>
                </a:solidFill>
              </a:defRPr>
            </a:lvl1pPr>
          </a:lstStyle>
          <a:p>
            <a:pPr lvl="0"/>
            <a:r>
              <a:rPr lang="nl-NL"/>
              <a:t>Klikken om de tekststijl van het model te bewerken</a:t>
            </a:r>
          </a:p>
        </p:txBody>
      </p:sp>
      <p:sp>
        <p:nvSpPr>
          <p:cNvPr id="14" name="Text Placeholder 2"/>
          <p:cNvSpPr>
            <a:spLocks noGrp="1"/>
          </p:cNvSpPr>
          <p:nvPr>
            <p:ph type="body" sz="quarter" idx="25"/>
          </p:nvPr>
        </p:nvSpPr>
        <p:spPr>
          <a:xfrm>
            <a:off x="869340" y="1837716"/>
            <a:ext cx="3365381" cy="1070377"/>
          </a:xfrm>
          <a:prstGeom prst="rect">
            <a:avLst/>
          </a:prstGeom>
        </p:spPr>
        <p:txBody>
          <a:bodyPr/>
          <a:lstStyle>
            <a:lvl1pPr marL="0" indent="0">
              <a:buNone/>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16" name="Text Placeholder 2"/>
          <p:cNvSpPr>
            <a:spLocks noGrp="1"/>
          </p:cNvSpPr>
          <p:nvPr>
            <p:ph type="body" sz="quarter" idx="32"/>
          </p:nvPr>
        </p:nvSpPr>
        <p:spPr>
          <a:xfrm>
            <a:off x="4477514" y="1837716"/>
            <a:ext cx="3365381" cy="1070377"/>
          </a:xfrm>
          <a:prstGeom prst="rect">
            <a:avLst/>
          </a:prstGeom>
        </p:spPr>
        <p:txBody>
          <a:bodyPr/>
          <a:lstStyle>
            <a:lvl1pPr marL="0" indent="0">
              <a:buNone/>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0" name="Text Placeholder 2"/>
          <p:cNvSpPr>
            <a:spLocks noGrp="1"/>
          </p:cNvSpPr>
          <p:nvPr>
            <p:ph type="body" sz="quarter" idx="33"/>
          </p:nvPr>
        </p:nvSpPr>
        <p:spPr>
          <a:xfrm>
            <a:off x="8086296" y="1837716"/>
            <a:ext cx="3365381" cy="1070377"/>
          </a:xfrm>
          <a:prstGeom prst="rect">
            <a:avLst/>
          </a:prstGeom>
        </p:spPr>
        <p:txBody>
          <a:bodyPr/>
          <a:lstStyle>
            <a:lvl1pPr marL="0" indent="0">
              <a:buNone/>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5" name="Text Placeholder 2"/>
          <p:cNvSpPr>
            <a:spLocks noGrp="1"/>
          </p:cNvSpPr>
          <p:nvPr>
            <p:ph type="body" sz="quarter" idx="26"/>
          </p:nvPr>
        </p:nvSpPr>
        <p:spPr>
          <a:xfrm>
            <a:off x="869341" y="2932378"/>
            <a:ext cx="3366817" cy="209159"/>
          </a:xfrm>
          <a:prstGeom prst="rect">
            <a:avLst/>
          </a:prstGeom>
        </p:spPr>
        <p:txBody>
          <a:bodyPr/>
          <a:lstStyle>
            <a:lvl1pPr marL="0" indent="0">
              <a:buNone/>
              <a:defRPr sz="1600" b="1">
                <a:solidFill>
                  <a:schemeClr val="accent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6" name="Text Placeholder 2"/>
          <p:cNvSpPr>
            <a:spLocks noGrp="1"/>
          </p:cNvSpPr>
          <p:nvPr>
            <p:ph type="body" sz="quarter" idx="34"/>
          </p:nvPr>
        </p:nvSpPr>
        <p:spPr>
          <a:xfrm>
            <a:off x="867905" y="3214689"/>
            <a:ext cx="3366817" cy="3199175"/>
          </a:xfrm>
          <a:prstGeom prst="rect">
            <a:avLst/>
          </a:prstGeom>
        </p:spPr>
        <p:txBody>
          <a:bodyPr/>
          <a:lstStyle>
            <a:lvl1pPr marL="171446" indent="-171446">
              <a:buClr>
                <a:schemeClr val="accent1"/>
              </a:buClr>
              <a:buFont typeface="Arial" panose="020B0604020202020204" pitchFamily="34" charset="0"/>
              <a:buChar char="•"/>
              <a:defRPr sz="1600"/>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7" name="Text Placeholder 2"/>
          <p:cNvSpPr>
            <a:spLocks noGrp="1"/>
          </p:cNvSpPr>
          <p:nvPr>
            <p:ph type="body" sz="quarter" idx="35"/>
          </p:nvPr>
        </p:nvSpPr>
        <p:spPr>
          <a:xfrm>
            <a:off x="4476078" y="2932378"/>
            <a:ext cx="3366817" cy="209159"/>
          </a:xfrm>
          <a:prstGeom prst="rect">
            <a:avLst/>
          </a:prstGeom>
        </p:spPr>
        <p:txBody>
          <a:bodyPr/>
          <a:lstStyle>
            <a:lvl1pPr marL="0" indent="0">
              <a:buNone/>
              <a:defRPr sz="1600" b="1">
                <a:solidFill>
                  <a:schemeClr val="accent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8" name="Text Placeholder 2"/>
          <p:cNvSpPr>
            <a:spLocks noGrp="1"/>
          </p:cNvSpPr>
          <p:nvPr>
            <p:ph type="body" sz="quarter" idx="36"/>
          </p:nvPr>
        </p:nvSpPr>
        <p:spPr>
          <a:xfrm>
            <a:off x="4474642" y="3214689"/>
            <a:ext cx="3366817" cy="3199175"/>
          </a:xfrm>
          <a:prstGeom prst="rect">
            <a:avLst/>
          </a:prstGeom>
        </p:spPr>
        <p:txBody>
          <a:bodyPr/>
          <a:lstStyle>
            <a:lvl1pPr marL="171446" indent="-171446">
              <a:buClr>
                <a:schemeClr val="accent1"/>
              </a:buClr>
              <a:buFont typeface="Arial" panose="020B0604020202020204" pitchFamily="34" charset="0"/>
              <a:buChar char="•"/>
              <a:defRPr sz="1600"/>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9" name="Text Placeholder 2"/>
          <p:cNvSpPr>
            <a:spLocks noGrp="1"/>
          </p:cNvSpPr>
          <p:nvPr>
            <p:ph type="body" sz="quarter" idx="37"/>
          </p:nvPr>
        </p:nvSpPr>
        <p:spPr>
          <a:xfrm>
            <a:off x="8087733" y="2932378"/>
            <a:ext cx="3366817" cy="209159"/>
          </a:xfrm>
          <a:prstGeom prst="rect">
            <a:avLst/>
          </a:prstGeom>
        </p:spPr>
        <p:txBody>
          <a:bodyPr/>
          <a:lstStyle>
            <a:lvl1pPr marL="0" indent="0">
              <a:buNone/>
              <a:defRPr sz="1600" b="1">
                <a:solidFill>
                  <a:schemeClr val="accent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30" name="Text Placeholder 2"/>
          <p:cNvSpPr>
            <a:spLocks noGrp="1"/>
          </p:cNvSpPr>
          <p:nvPr>
            <p:ph type="body" sz="quarter" idx="38"/>
          </p:nvPr>
        </p:nvSpPr>
        <p:spPr>
          <a:xfrm>
            <a:off x="8086297" y="3214689"/>
            <a:ext cx="3366817" cy="3199175"/>
          </a:xfrm>
          <a:prstGeom prst="rect">
            <a:avLst/>
          </a:prstGeom>
        </p:spPr>
        <p:txBody>
          <a:bodyPr/>
          <a:lstStyle>
            <a:lvl1pPr marL="171446" indent="-171446">
              <a:buClr>
                <a:schemeClr val="accent1"/>
              </a:buClr>
              <a:buFont typeface="Arial" panose="020B0604020202020204" pitchFamily="34" charset="0"/>
              <a:buChar char="•"/>
              <a:defRPr sz="1600"/>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Tree>
    <p:extLst>
      <p:ext uri="{BB962C8B-B14F-4D97-AF65-F5344CB8AC3E}">
        <p14:creationId xmlns:p14="http://schemas.microsoft.com/office/powerpoint/2010/main" val="4247022646"/>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 koloms bullits oranje">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5555F445-11DD-CF40-9526-243D59417781}"/>
              </a:ext>
            </a:extLst>
          </p:cNvPr>
          <p:cNvSpPr/>
          <p:nvPr/>
        </p:nvSpPr>
        <p:spPr>
          <a:xfrm>
            <a:off x="1" y="0"/>
            <a:ext cx="1220311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16" name="Text Placeholder 9"/>
          <p:cNvSpPr>
            <a:spLocks noGrp="1"/>
          </p:cNvSpPr>
          <p:nvPr>
            <p:ph type="body" sz="quarter" idx="15"/>
          </p:nvPr>
        </p:nvSpPr>
        <p:spPr>
          <a:xfrm>
            <a:off x="869341" y="865190"/>
            <a:ext cx="10403263" cy="971303"/>
          </a:xfrm>
          <a:prstGeom prst="rect">
            <a:avLst/>
          </a:prstGeom>
        </p:spPr>
        <p:txBody>
          <a:bodyPr/>
          <a:lstStyle>
            <a:lvl1pPr marL="0" indent="0">
              <a:buFontTx/>
              <a:buNone/>
              <a:defRPr sz="3200" b="1">
                <a:solidFill>
                  <a:schemeClr val="bg1"/>
                </a:solidFill>
              </a:defRPr>
            </a:lvl1pPr>
          </a:lstStyle>
          <a:p>
            <a:pPr lvl="0"/>
            <a:r>
              <a:rPr lang="nl-NL"/>
              <a:t>Klikken om de tekststijl van het model te bewerken</a:t>
            </a:r>
          </a:p>
        </p:txBody>
      </p:sp>
      <p:sp>
        <p:nvSpPr>
          <p:cNvPr id="20" name="Text Placeholder 2"/>
          <p:cNvSpPr>
            <a:spLocks noGrp="1"/>
          </p:cNvSpPr>
          <p:nvPr>
            <p:ph type="body" sz="quarter" idx="25"/>
          </p:nvPr>
        </p:nvSpPr>
        <p:spPr>
          <a:xfrm>
            <a:off x="869340" y="1837716"/>
            <a:ext cx="3365381" cy="1070377"/>
          </a:xfrm>
          <a:prstGeom prst="rect">
            <a:avLst/>
          </a:prstGeom>
        </p:spPr>
        <p:txBody>
          <a:bodyPr/>
          <a:lstStyle>
            <a:lvl1pPr marL="0" indent="0">
              <a:buNone/>
              <a:defRPr sz="1800"/>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5" name="Text Placeholder 2"/>
          <p:cNvSpPr>
            <a:spLocks noGrp="1"/>
          </p:cNvSpPr>
          <p:nvPr>
            <p:ph type="body" sz="quarter" idx="32"/>
          </p:nvPr>
        </p:nvSpPr>
        <p:spPr>
          <a:xfrm>
            <a:off x="4477514" y="1837716"/>
            <a:ext cx="3365381" cy="1070377"/>
          </a:xfrm>
          <a:prstGeom prst="rect">
            <a:avLst/>
          </a:prstGeom>
        </p:spPr>
        <p:txBody>
          <a:bodyPr/>
          <a:lstStyle>
            <a:lvl1pPr marL="0" indent="0">
              <a:buNone/>
              <a:defRPr sz="1800"/>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6" name="Text Placeholder 2"/>
          <p:cNvSpPr>
            <a:spLocks noGrp="1"/>
          </p:cNvSpPr>
          <p:nvPr>
            <p:ph type="body" sz="quarter" idx="33"/>
          </p:nvPr>
        </p:nvSpPr>
        <p:spPr>
          <a:xfrm>
            <a:off x="8086296" y="1837716"/>
            <a:ext cx="3365381" cy="1070377"/>
          </a:xfrm>
          <a:prstGeom prst="rect">
            <a:avLst/>
          </a:prstGeom>
        </p:spPr>
        <p:txBody>
          <a:bodyPr/>
          <a:lstStyle>
            <a:lvl1pPr marL="0" indent="0">
              <a:buNone/>
              <a:defRPr sz="1800"/>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7" name="Text Placeholder 2"/>
          <p:cNvSpPr>
            <a:spLocks noGrp="1"/>
          </p:cNvSpPr>
          <p:nvPr>
            <p:ph type="body" sz="quarter" idx="26"/>
          </p:nvPr>
        </p:nvSpPr>
        <p:spPr>
          <a:xfrm>
            <a:off x="869341" y="2944570"/>
            <a:ext cx="3366817" cy="209159"/>
          </a:xfrm>
          <a:prstGeom prst="rect">
            <a:avLst/>
          </a:prstGeom>
        </p:spPr>
        <p:txBody>
          <a:bodyPr/>
          <a:lstStyle>
            <a:lvl1pPr marL="0" indent="0">
              <a:buNone/>
              <a:defRPr sz="1600" b="1">
                <a:solidFill>
                  <a:schemeClr val="bg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8" name="Text Placeholder 2"/>
          <p:cNvSpPr>
            <a:spLocks noGrp="1"/>
          </p:cNvSpPr>
          <p:nvPr>
            <p:ph type="body" sz="quarter" idx="34"/>
          </p:nvPr>
        </p:nvSpPr>
        <p:spPr>
          <a:xfrm>
            <a:off x="867905" y="3214689"/>
            <a:ext cx="3366817" cy="3199175"/>
          </a:xfrm>
          <a:prstGeom prst="rect">
            <a:avLst/>
          </a:prstGeom>
        </p:spPr>
        <p:txBody>
          <a:bodyPr/>
          <a:lstStyle>
            <a:lvl1pPr marL="171446" indent="-171446">
              <a:buClr>
                <a:schemeClr val="bg1"/>
              </a:buClr>
              <a:buFont typeface="Arial" panose="020B0604020202020204" pitchFamily="34" charset="0"/>
              <a:buChar char="•"/>
              <a:defRPr sz="1600"/>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9" name="Text Placeholder 2"/>
          <p:cNvSpPr>
            <a:spLocks noGrp="1"/>
          </p:cNvSpPr>
          <p:nvPr>
            <p:ph type="body" sz="quarter" idx="35"/>
          </p:nvPr>
        </p:nvSpPr>
        <p:spPr>
          <a:xfrm>
            <a:off x="4476078" y="2944570"/>
            <a:ext cx="3366817" cy="209159"/>
          </a:xfrm>
          <a:prstGeom prst="rect">
            <a:avLst/>
          </a:prstGeom>
        </p:spPr>
        <p:txBody>
          <a:bodyPr/>
          <a:lstStyle>
            <a:lvl1pPr marL="0" indent="0">
              <a:buNone/>
              <a:defRPr sz="1600" b="1">
                <a:solidFill>
                  <a:schemeClr val="bg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30" name="Text Placeholder 2"/>
          <p:cNvSpPr>
            <a:spLocks noGrp="1"/>
          </p:cNvSpPr>
          <p:nvPr>
            <p:ph type="body" sz="quarter" idx="36"/>
          </p:nvPr>
        </p:nvSpPr>
        <p:spPr>
          <a:xfrm>
            <a:off x="4474642" y="3214689"/>
            <a:ext cx="3366817" cy="3199175"/>
          </a:xfrm>
          <a:prstGeom prst="rect">
            <a:avLst/>
          </a:prstGeom>
        </p:spPr>
        <p:txBody>
          <a:bodyPr/>
          <a:lstStyle>
            <a:lvl1pPr marL="171446" indent="-171446">
              <a:buClr>
                <a:schemeClr val="bg1"/>
              </a:buClr>
              <a:buFont typeface="Arial" panose="020B0604020202020204" pitchFamily="34" charset="0"/>
              <a:buChar char="•"/>
              <a:defRPr sz="1600"/>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31" name="Text Placeholder 2"/>
          <p:cNvSpPr>
            <a:spLocks noGrp="1"/>
          </p:cNvSpPr>
          <p:nvPr>
            <p:ph type="body" sz="quarter" idx="37"/>
          </p:nvPr>
        </p:nvSpPr>
        <p:spPr>
          <a:xfrm>
            <a:off x="8087733" y="2944570"/>
            <a:ext cx="3366817" cy="209159"/>
          </a:xfrm>
          <a:prstGeom prst="rect">
            <a:avLst/>
          </a:prstGeom>
        </p:spPr>
        <p:txBody>
          <a:bodyPr/>
          <a:lstStyle>
            <a:lvl1pPr marL="0" indent="0">
              <a:buNone/>
              <a:defRPr sz="1600" b="1">
                <a:solidFill>
                  <a:schemeClr val="bg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32" name="Text Placeholder 2"/>
          <p:cNvSpPr>
            <a:spLocks noGrp="1"/>
          </p:cNvSpPr>
          <p:nvPr>
            <p:ph type="body" sz="quarter" idx="38"/>
          </p:nvPr>
        </p:nvSpPr>
        <p:spPr>
          <a:xfrm>
            <a:off x="8086297" y="3214689"/>
            <a:ext cx="3366817" cy="3199175"/>
          </a:xfrm>
          <a:prstGeom prst="rect">
            <a:avLst/>
          </a:prstGeom>
        </p:spPr>
        <p:txBody>
          <a:bodyPr/>
          <a:lstStyle>
            <a:lvl1pPr marL="171446" indent="-171446">
              <a:buClr>
                <a:schemeClr val="bg1"/>
              </a:buClr>
              <a:buFont typeface="Arial" panose="020B0604020202020204" pitchFamily="34" charset="0"/>
              <a:buChar char="•"/>
              <a:defRPr sz="1600"/>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Tree>
    <p:extLst>
      <p:ext uri="{BB962C8B-B14F-4D97-AF65-F5344CB8AC3E}">
        <p14:creationId xmlns:p14="http://schemas.microsoft.com/office/powerpoint/2010/main" val="1769381217"/>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 koloms bullits vs">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E2371A6D-807D-0947-9D56-6227F5898396}"/>
              </a:ext>
            </a:extLst>
          </p:cNvPr>
          <p:cNvSpPr/>
          <p:nvPr/>
        </p:nvSpPr>
        <p:spPr>
          <a:xfrm>
            <a:off x="6084889" y="0"/>
            <a:ext cx="611822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13" name="Rechthoek 12">
            <a:extLst>
              <a:ext uri="{FF2B5EF4-FFF2-40B4-BE49-F238E27FC236}">
                <a16:creationId xmlns:a16="http://schemas.microsoft.com/office/drawing/2014/main" id="{9CF281C9-2EA9-2545-995F-D13A820D1D2F}"/>
              </a:ext>
            </a:extLst>
          </p:cNvPr>
          <p:cNvSpPr/>
          <p:nvPr/>
        </p:nvSpPr>
        <p:spPr>
          <a:xfrm>
            <a:off x="-35495" y="0"/>
            <a:ext cx="6118225" cy="6858000"/>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12" name="Text Placeholder 9"/>
          <p:cNvSpPr>
            <a:spLocks noGrp="1"/>
          </p:cNvSpPr>
          <p:nvPr>
            <p:ph type="body" sz="quarter" idx="15"/>
          </p:nvPr>
        </p:nvSpPr>
        <p:spPr>
          <a:xfrm>
            <a:off x="6887551" y="865190"/>
            <a:ext cx="4871891" cy="971303"/>
          </a:xfrm>
          <a:prstGeom prst="rect">
            <a:avLst/>
          </a:prstGeom>
        </p:spPr>
        <p:txBody>
          <a:bodyPr/>
          <a:lstStyle>
            <a:lvl1pPr marL="0" indent="0">
              <a:buFontTx/>
              <a:buNone/>
              <a:defRPr sz="3200" b="1">
                <a:solidFill>
                  <a:schemeClr val="accent1"/>
                </a:solidFill>
              </a:defRPr>
            </a:lvl1pPr>
          </a:lstStyle>
          <a:p>
            <a:pPr lvl="0"/>
            <a:r>
              <a:rPr lang="nl-NL"/>
              <a:t>Klikken om de tekststijl van het model te bewerken</a:t>
            </a:r>
          </a:p>
        </p:txBody>
      </p:sp>
      <p:sp>
        <p:nvSpPr>
          <p:cNvPr id="16" name="Text Placeholder 2"/>
          <p:cNvSpPr>
            <a:spLocks noGrp="1"/>
          </p:cNvSpPr>
          <p:nvPr>
            <p:ph type="body" sz="quarter" idx="21"/>
          </p:nvPr>
        </p:nvSpPr>
        <p:spPr>
          <a:xfrm>
            <a:off x="6886574" y="1836738"/>
            <a:ext cx="4873625" cy="1377951"/>
          </a:xfrm>
          <a:prstGeom prst="rect">
            <a:avLst/>
          </a:prstGeom>
        </p:spPr>
        <p:txBody>
          <a:bodyPr/>
          <a:lstStyle>
            <a:lvl1pPr marL="0" indent="0">
              <a:buNone/>
              <a:defRPr sz="1867"/>
            </a:lvl1pPr>
          </a:lstStyle>
          <a:p>
            <a:pPr lvl="0"/>
            <a:r>
              <a:rPr lang="nl-NL"/>
              <a:t>Klikken om de tekststijl van het model te bewerken</a:t>
            </a:r>
          </a:p>
        </p:txBody>
      </p:sp>
      <p:sp>
        <p:nvSpPr>
          <p:cNvPr id="18" name="Text Placeholder 4"/>
          <p:cNvSpPr>
            <a:spLocks noGrp="1"/>
          </p:cNvSpPr>
          <p:nvPr>
            <p:ph type="body" sz="quarter" idx="22"/>
          </p:nvPr>
        </p:nvSpPr>
        <p:spPr>
          <a:xfrm>
            <a:off x="6886574" y="3214688"/>
            <a:ext cx="4873625" cy="2525712"/>
          </a:xfrm>
          <a:prstGeom prst="rect">
            <a:avLst/>
          </a:prstGeom>
        </p:spPr>
        <p:txBody>
          <a:bodyPr/>
          <a:lstStyle>
            <a:lvl1pPr marL="0" indent="0">
              <a:buNone/>
              <a:defRPr sz="1600"/>
            </a:lvl1pPr>
          </a:lstStyle>
          <a:p>
            <a:pPr lvl="0"/>
            <a:r>
              <a:rPr lang="nl-NL"/>
              <a:t>Klikken om de tekststijl van het model te bewerken</a:t>
            </a:r>
          </a:p>
        </p:txBody>
      </p:sp>
      <p:sp>
        <p:nvSpPr>
          <p:cNvPr id="20" name="Text Placeholder 9"/>
          <p:cNvSpPr>
            <a:spLocks noGrp="1"/>
          </p:cNvSpPr>
          <p:nvPr>
            <p:ph type="body" sz="quarter" idx="23"/>
          </p:nvPr>
        </p:nvSpPr>
        <p:spPr>
          <a:xfrm>
            <a:off x="869341" y="865190"/>
            <a:ext cx="4871891" cy="971303"/>
          </a:xfrm>
          <a:prstGeom prst="rect">
            <a:avLst/>
          </a:prstGeom>
        </p:spPr>
        <p:txBody>
          <a:bodyPr/>
          <a:lstStyle>
            <a:lvl1pPr marL="0" indent="0">
              <a:buFontTx/>
              <a:buNone/>
              <a:defRPr sz="3200" b="1">
                <a:solidFill>
                  <a:schemeClr val="accent1"/>
                </a:solidFill>
              </a:defRPr>
            </a:lvl1pPr>
          </a:lstStyle>
          <a:p>
            <a:pPr lvl="0"/>
            <a:r>
              <a:rPr lang="nl-NL"/>
              <a:t>Klikken om de tekststijl van het model te bewerken</a:t>
            </a:r>
          </a:p>
        </p:txBody>
      </p:sp>
      <p:sp>
        <p:nvSpPr>
          <p:cNvPr id="21" name="Text Placeholder 2"/>
          <p:cNvSpPr>
            <a:spLocks noGrp="1"/>
          </p:cNvSpPr>
          <p:nvPr>
            <p:ph type="body" sz="quarter" idx="18"/>
          </p:nvPr>
        </p:nvSpPr>
        <p:spPr>
          <a:xfrm>
            <a:off x="868363" y="1836738"/>
            <a:ext cx="4873625" cy="1377951"/>
          </a:xfrm>
          <a:prstGeom prst="rect">
            <a:avLst/>
          </a:prstGeom>
        </p:spPr>
        <p:txBody>
          <a:bodyPr/>
          <a:lstStyle>
            <a:lvl1pPr marL="0" indent="0">
              <a:buNone/>
              <a:defRPr sz="1867">
                <a:solidFill>
                  <a:schemeClr val="tx1"/>
                </a:solidFill>
              </a:defRPr>
            </a:lvl1pPr>
          </a:lstStyle>
          <a:p>
            <a:pPr lvl="0"/>
            <a:r>
              <a:rPr lang="nl-NL"/>
              <a:t>Klikken om de tekststijl van het model te bewerken</a:t>
            </a:r>
          </a:p>
        </p:txBody>
      </p:sp>
      <p:sp>
        <p:nvSpPr>
          <p:cNvPr id="22" name="Text Placeholder 4"/>
          <p:cNvSpPr>
            <a:spLocks noGrp="1"/>
          </p:cNvSpPr>
          <p:nvPr>
            <p:ph type="body" sz="quarter" idx="19"/>
          </p:nvPr>
        </p:nvSpPr>
        <p:spPr>
          <a:xfrm>
            <a:off x="868363" y="3214688"/>
            <a:ext cx="4873625" cy="2525712"/>
          </a:xfrm>
          <a:prstGeom prst="rect">
            <a:avLst/>
          </a:prstGeom>
        </p:spPr>
        <p:txBody>
          <a:bodyPr/>
          <a:lstStyle>
            <a:lvl1pPr marL="0" indent="0">
              <a:buNone/>
              <a:defRPr sz="1600">
                <a:solidFill>
                  <a:schemeClr val="tx1"/>
                </a:solidFill>
              </a:defRPr>
            </a:lvl1pPr>
          </a:lstStyle>
          <a:p>
            <a:pPr lvl="0"/>
            <a:r>
              <a:rPr lang="nl-NL"/>
              <a:t>Klikken om de tekststijl van het model te bewerken</a:t>
            </a:r>
          </a:p>
        </p:txBody>
      </p:sp>
    </p:spTree>
    <p:extLst>
      <p:ext uri="{BB962C8B-B14F-4D97-AF65-F5344CB8AC3E}">
        <p14:creationId xmlns:p14="http://schemas.microsoft.com/office/powerpoint/2010/main" val="75102746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ntro ">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B5CEF621-8A4A-D04F-BA8F-F843AFF00F0B}"/>
              </a:ext>
            </a:extLst>
          </p:cNvPr>
          <p:cNvPicPr>
            <a:picLocks noChangeAspect="1"/>
          </p:cNvPicPr>
          <p:nvPr/>
        </p:nvPicPr>
        <p:blipFill rotWithShape="1">
          <a:blip r:embed="rId2"/>
          <a:srcRect l="51127"/>
          <a:stretch/>
        </p:blipFill>
        <p:spPr>
          <a:xfrm>
            <a:off x="6095998" y="0"/>
            <a:ext cx="6096001" cy="6858000"/>
          </a:xfrm>
          <a:prstGeom prst="rect">
            <a:avLst/>
          </a:prstGeom>
        </p:spPr>
      </p:pic>
      <p:sp>
        <p:nvSpPr>
          <p:cNvPr id="3" name="Tijdelijke aanduiding voor afbeelding 2">
            <a:extLst>
              <a:ext uri="{FF2B5EF4-FFF2-40B4-BE49-F238E27FC236}">
                <a16:creationId xmlns:a16="http://schemas.microsoft.com/office/drawing/2014/main" id="{AC15DE70-A985-EA4A-8A14-5357AA89D9D5}"/>
              </a:ext>
            </a:extLst>
          </p:cNvPr>
          <p:cNvSpPr>
            <a:spLocks noGrp="1"/>
          </p:cNvSpPr>
          <p:nvPr>
            <p:ph type="pic" sz="quarter" idx="18"/>
          </p:nvPr>
        </p:nvSpPr>
        <p:spPr>
          <a:xfrm>
            <a:off x="6096000" y="0"/>
            <a:ext cx="6096000" cy="6858000"/>
          </a:xfrm>
          <a:prstGeom prst="rect">
            <a:avLst/>
          </a:prstGeom>
        </p:spPr>
        <p:txBody>
          <a:bodyPr/>
          <a:lstStyle/>
          <a:p>
            <a:r>
              <a:rPr lang="nl-NL"/>
              <a:t>Klik op het pictogram als u een afbeelding wilt toevoegen</a:t>
            </a:r>
            <a:endParaRPr lang="nl-NL" dirty="0"/>
          </a:p>
        </p:txBody>
      </p:sp>
      <p:sp>
        <p:nvSpPr>
          <p:cNvPr id="21" name="Text Placeholder 20"/>
          <p:cNvSpPr>
            <a:spLocks noGrp="1"/>
          </p:cNvSpPr>
          <p:nvPr>
            <p:ph type="body" sz="quarter" idx="16"/>
          </p:nvPr>
        </p:nvSpPr>
        <p:spPr>
          <a:xfrm>
            <a:off x="869340" y="2473377"/>
            <a:ext cx="4505325" cy="1604963"/>
          </a:xfrm>
          <a:prstGeom prst="rect">
            <a:avLst/>
          </a:prstGeom>
        </p:spPr>
        <p:txBody>
          <a:bodyPr>
            <a:normAutofit/>
          </a:bodyPr>
          <a:lstStyle>
            <a:lvl1pPr marL="0" indent="0">
              <a:buNone/>
              <a:defRPr sz="3200">
                <a:solidFill>
                  <a:schemeClr val="tx1"/>
                </a:solidFill>
              </a:defRPr>
            </a:lvl1pPr>
          </a:lstStyle>
          <a:p>
            <a:pPr lvl="0"/>
            <a:r>
              <a:rPr lang="nl-NL"/>
              <a:t>Klikken om de tekststijl van het model te bewerken</a:t>
            </a:r>
          </a:p>
        </p:txBody>
      </p:sp>
      <p:sp>
        <p:nvSpPr>
          <p:cNvPr id="23" name="Text Placeholder 22"/>
          <p:cNvSpPr>
            <a:spLocks noGrp="1"/>
          </p:cNvSpPr>
          <p:nvPr>
            <p:ph type="body" sz="quarter" idx="17"/>
          </p:nvPr>
        </p:nvSpPr>
        <p:spPr>
          <a:xfrm>
            <a:off x="869339" y="865189"/>
            <a:ext cx="11176357" cy="939228"/>
          </a:xfrm>
          <a:prstGeom prst="rect">
            <a:avLst/>
          </a:prstGeom>
        </p:spPr>
        <p:txBody>
          <a:bodyPr>
            <a:noAutofit/>
          </a:bodyPr>
          <a:lstStyle>
            <a:lvl1pPr marL="0" indent="0">
              <a:buNone/>
              <a:defRPr sz="3200" b="1">
                <a:solidFill>
                  <a:schemeClr val="accent1"/>
                </a:solidFill>
              </a:defRPr>
            </a:lvl1pPr>
            <a:lvl2pPr marL="457189" indent="0">
              <a:buNone/>
              <a:defRPr sz="3200" b="1">
                <a:solidFill>
                  <a:schemeClr val="bg1"/>
                </a:solidFill>
              </a:defRPr>
            </a:lvl2pPr>
            <a:lvl3pPr marL="914377" indent="0">
              <a:buNone/>
              <a:defRPr sz="3200" b="1">
                <a:solidFill>
                  <a:schemeClr val="bg1"/>
                </a:solidFill>
              </a:defRPr>
            </a:lvl3pPr>
            <a:lvl4pPr marL="1371566" indent="0">
              <a:buNone/>
              <a:defRPr sz="3200" b="1">
                <a:solidFill>
                  <a:schemeClr val="bg1"/>
                </a:solidFill>
              </a:defRPr>
            </a:lvl4pPr>
            <a:lvl5pPr marL="1828754" indent="0">
              <a:buNone/>
              <a:defRPr sz="3200" b="1">
                <a:solidFill>
                  <a:schemeClr val="bg1"/>
                </a:solidFill>
              </a:defRPr>
            </a:lvl5pPr>
          </a:lstStyle>
          <a:p>
            <a:pPr lvl="0"/>
            <a:r>
              <a:rPr lang="nl-NL"/>
              <a:t>Klikken om de tekststijl van het model te bewerken</a:t>
            </a:r>
          </a:p>
        </p:txBody>
      </p:sp>
    </p:spTree>
    <p:extLst>
      <p:ext uri="{BB962C8B-B14F-4D97-AF65-F5344CB8AC3E}">
        <p14:creationId xmlns:p14="http://schemas.microsoft.com/office/powerpoint/2010/main" val="932120383"/>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 koloms bullits vs 2">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E8B3209D-7DAE-0742-AAA9-C4E43DBBEFAA}"/>
              </a:ext>
            </a:extLst>
          </p:cNvPr>
          <p:cNvSpPr/>
          <p:nvPr/>
        </p:nvSpPr>
        <p:spPr>
          <a:xfrm>
            <a:off x="6084889" y="0"/>
            <a:ext cx="61182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13" name="Rechthoek 12">
            <a:extLst>
              <a:ext uri="{FF2B5EF4-FFF2-40B4-BE49-F238E27FC236}">
                <a16:creationId xmlns:a16="http://schemas.microsoft.com/office/drawing/2014/main" id="{3C2453EB-5DF0-7447-A420-FF3D7264CAE9}"/>
              </a:ext>
            </a:extLst>
          </p:cNvPr>
          <p:cNvSpPr/>
          <p:nvPr/>
        </p:nvSpPr>
        <p:spPr>
          <a:xfrm>
            <a:off x="-35495" y="0"/>
            <a:ext cx="611822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12" name="Text Placeholder 9"/>
          <p:cNvSpPr>
            <a:spLocks noGrp="1"/>
          </p:cNvSpPr>
          <p:nvPr>
            <p:ph type="body" sz="quarter" idx="15"/>
          </p:nvPr>
        </p:nvSpPr>
        <p:spPr>
          <a:xfrm>
            <a:off x="869341" y="865190"/>
            <a:ext cx="4871891" cy="971303"/>
          </a:xfrm>
          <a:prstGeom prst="rect">
            <a:avLst/>
          </a:prstGeom>
        </p:spPr>
        <p:txBody>
          <a:bodyPr/>
          <a:lstStyle>
            <a:lvl1pPr marL="0" indent="0">
              <a:buFontTx/>
              <a:buNone/>
              <a:defRPr sz="3200" b="1"/>
            </a:lvl1pPr>
          </a:lstStyle>
          <a:p>
            <a:pPr lvl="0"/>
            <a:r>
              <a:rPr lang="nl-NL"/>
              <a:t>Klikken om de tekststijl van het model te bewerken</a:t>
            </a:r>
          </a:p>
        </p:txBody>
      </p:sp>
      <p:sp>
        <p:nvSpPr>
          <p:cNvPr id="15" name="Text Placeholder 2"/>
          <p:cNvSpPr>
            <a:spLocks noGrp="1"/>
          </p:cNvSpPr>
          <p:nvPr>
            <p:ph type="body" sz="quarter" idx="21"/>
          </p:nvPr>
        </p:nvSpPr>
        <p:spPr>
          <a:xfrm>
            <a:off x="868363" y="1836738"/>
            <a:ext cx="4873625" cy="1377951"/>
          </a:xfrm>
          <a:prstGeom prst="rect">
            <a:avLst/>
          </a:prstGeom>
        </p:spPr>
        <p:txBody>
          <a:bodyPr/>
          <a:lstStyle>
            <a:lvl1pPr marL="0" indent="0">
              <a:buNone/>
              <a:defRPr sz="1867"/>
            </a:lvl1pPr>
          </a:lstStyle>
          <a:p>
            <a:pPr lvl="0"/>
            <a:r>
              <a:rPr lang="nl-NL"/>
              <a:t>Klikken om de tekststijl van het model te bewerken</a:t>
            </a:r>
          </a:p>
        </p:txBody>
      </p:sp>
      <p:sp>
        <p:nvSpPr>
          <p:cNvPr id="16" name="Text Placeholder 4"/>
          <p:cNvSpPr>
            <a:spLocks noGrp="1"/>
          </p:cNvSpPr>
          <p:nvPr>
            <p:ph type="body" sz="quarter" idx="22"/>
          </p:nvPr>
        </p:nvSpPr>
        <p:spPr>
          <a:xfrm>
            <a:off x="868363" y="3214688"/>
            <a:ext cx="4873625" cy="2525712"/>
          </a:xfrm>
          <a:prstGeom prst="rect">
            <a:avLst/>
          </a:prstGeom>
        </p:spPr>
        <p:txBody>
          <a:bodyPr/>
          <a:lstStyle>
            <a:lvl1pPr marL="0" indent="0">
              <a:buNone/>
              <a:defRPr sz="1600"/>
            </a:lvl1pPr>
          </a:lstStyle>
          <a:p>
            <a:pPr lvl="0"/>
            <a:r>
              <a:rPr lang="nl-NL"/>
              <a:t>Klikken om de tekststijl van het model te bewerken</a:t>
            </a:r>
          </a:p>
        </p:txBody>
      </p:sp>
      <p:sp>
        <p:nvSpPr>
          <p:cNvPr id="20" name="Text Placeholder 9"/>
          <p:cNvSpPr>
            <a:spLocks noGrp="1"/>
          </p:cNvSpPr>
          <p:nvPr>
            <p:ph type="body" sz="quarter" idx="23"/>
          </p:nvPr>
        </p:nvSpPr>
        <p:spPr>
          <a:xfrm>
            <a:off x="6887551" y="865190"/>
            <a:ext cx="4871891" cy="971303"/>
          </a:xfrm>
          <a:prstGeom prst="rect">
            <a:avLst/>
          </a:prstGeom>
        </p:spPr>
        <p:txBody>
          <a:bodyPr/>
          <a:lstStyle>
            <a:lvl1pPr marL="0" indent="0">
              <a:buFontTx/>
              <a:buNone/>
              <a:defRPr sz="3200" b="1">
                <a:solidFill>
                  <a:schemeClr val="bg1"/>
                </a:solidFill>
              </a:defRPr>
            </a:lvl1pPr>
          </a:lstStyle>
          <a:p>
            <a:pPr lvl="0"/>
            <a:r>
              <a:rPr lang="nl-NL"/>
              <a:t>Klikken om de tekststijl van het model te bewerken</a:t>
            </a:r>
          </a:p>
        </p:txBody>
      </p:sp>
      <p:sp>
        <p:nvSpPr>
          <p:cNvPr id="21" name="Text Placeholder 2"/>
          <p:cNvSpPr>
            <a:spLocks noGrp="1"/>
          </p:cNvSpPr>
          <p:nvPr>
            <p:ph type="body" sz="quarter" idx="18"/>
          </p:nvPr>
        </p:nvSpPr>
        <p:spPr>
          <a:xfrm>
            <a:off x="6886574" y="1836738"/>
            <a:ext cx="4873625" cy="1377951"/>
          </a:xfrm>
          <a:prstGeom prst="rect">
            <a:avLst/>
          </a:prstGeom>
        </p:spPr>
        <p:txBody>
          <a:bodyPr/>
          <a:lstStyle>
            <a:lvl1pPr marL="0" indent="0">
              <a:buNone/>
              <a:defRPr sz="1867">
                <a:solidFill>
                  <a:schemeClr val="bg1"/>
                </a:solidFill>
              </a:defRPr>
            </a:lvl1pPr>
          </a:lstStyle>
          <a:p>
            <a:pPr lvl="0"/>
            <a:r>
              <a:rPr lang="nl-NL"/>
              <a:t>Klikken om de tekststijl van het model te bewerken</a:t>
            </a:r>
          </a:p>
        </p:txBody>
      </p:sp>
      <p:sp>
        <p:nvSpPr>
          <p:cNvPr id="22" name="Text Placeholder 4"/>
          <p:cNvSpPr>
            <a:spLocks noGrp="1"/>
          </p:cNvSpPr>
          <p:nvPr>
            <p:ph type="body" sz="quarter" idx="19"/>
          </p:nvPr>
        </p:nvSpPr>
        <p:spPr>
          <a:xfrm>
            <a:off x="6886574" y="3214688"/>
            <a:ext cx="4873625" cy="2525712"/>
          </a:xfrm>
          <a:prstGeom prst="rect">
            <a:avLst/>
          </a:prstGeom>
        </p:spPr>
        <p:txBody>
          <a:bodyPr/>
          <a:lstStyle>
            <a:lvl1pPr marL="0" indent="0">
              <a:buNone/>
              <a:defRPr sz="1600">
                <a:solidFill>
                  <a:schemeClr val="bg1"/>
                </a:solidFill>
              </a:defRPr>
            </a:lvl1pPr>
          </a:lstStyle>
          <a:p>
            <a:pPr lvl="0"/>
            <a:r>
              <a:rPr lang="nl-NL"/>
              <a:t>Klikken om de tekststijl van het model te bewerken</a:t>
            </a:r>
          </a:p>
        </p:txBody>
      </p:sp>
    </p:spTree>
    <p:extLst>
      <p:ext uri="{BB962C8B-B14F-4D97-AF65-F5344CB8AC3E}">
        <p14:creationId xmlns:p14="http://schemas.microsoft.com/office/powerpoint/2010/main" val="872145775"/>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logo einde">
    <p:spTree>
      <p:nvGrpSpPr>
        <p:cNvPr id="1" name=""/>
        <p:cNvGrpSpPr/>
        <p:nvPr/>
      </p:nvGrpSpPr>
      <p:grpSpPr>
        <a:xfrm>
          <a:off x="0" y="0"/>
          <a:ext cx="0" cy="0"/>
          <a:chOff x="0" y="0"/>
          <a:chExt cx="0" cy="0"/>
        </a:xfrm>
      </p:grpSpPr>
      <p:sp>
        <p:nvSpPr>
          <p:cNvPr id="7" name="Ovaal 6">
            <a:extLst>
              <a:ext uri="{FF2B5EF4-FFF2-40B4-BE49-F238E27FC236}">
                <a16:creationId xmlns:a16="http://schemas.microsoft.com/office/drawing/2014/main" id="{A94D1373-18B5-2840-9430-ECE90B76E90C}"/>
              </a:ext>
            </a:extLst>
          </p:cNvPr>
          <p:cNvSpPr/>
          <p:nvPr/>
        </p:nvSpPr>
        <p:spPr>
          <a:xfrm>
            <a:off x="4255008" y="1792224"/>
            <a:ext cx="4145280" cy="33595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867" dirty="0"/>
              <a:t>v</a:t>
            </a:r>
          </a:p>
        </p:txBody>
      </p:sp>
      <p:pic>
        <p:nvPicPr>
          <p:cNvPr id="9" name="Afbeelding 8">
            <a:extLst>
              <a:ext uri="{FF2B5EF4-FFF2-40B4-BE49-F238E27FC236}">
                <a16:creationId xmlns:a16="http://schemas.microsoft.com/office/drawing/2014/main" id="{1493B434-086F-4D43-8931-572C921CFECC}"/>
              </a:ext>
            </a:extLst>
          </p:cNvPr>
          <p:cNvPicPr>
            <a:picLocks noChangeAspect="1"/>
          </p:cNvPicPr>
          <p:nvPr/>
        </p:nvPicPr>
        <p:blipFill>
          <a:blip r:embed="rId2"/>
          <a:stretch>
            <a:fillRect/>
          </a:stretch>
        </p:blipFill>
        <p:spPr>
          <a:xfrm>
            <a:off x="4256104" y="2108628"/>
            <a:ext cx="3644296" cy="2640744"/>
          </a:xfrm>
          <a:prstGeom prst="rect">
            <a:avLst/>
          </a:prstGeom>
        </p:spPr>
      </p:pic>
    </p:spTree>
    <p:extLst>
      <p:ext uri="{BB962C8B-B14F-4D97-AF65-F5344CB8AC3E}">
        <p14:creationId xmlns:p14="http://schemas.microsoft.com/office/powerpoint/2010/main" val="456597150"/>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Logo einde 2">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647794A1-6F13-DB4B-BA5F-1F078D62435B}"/>
              </a:ext>
            </a:extLst>
          </p:cNvPr>
          <p:cNvSpPr/>
          <p:nvPr/>
        </p:nvSpPr>
        <p:spPr>
          <a:xfrm>
            <a:off x="-35496" y="0"/>
            <a:ext cx="12227496" cy="6858000"/>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7" name="Ovaal 6">
            <a:extLst>
              <a:ext uri="{FF2B5EF4-FFF2-40B4-BE49-F238E27FC236}">
                <a16:creationId xmlns:a16="http://schemas.microsoft.com/office/drawing/2014/main" id="{A94D1373-18B5-2840-9430-ECE90B76E90C}"/>
              </a:ext>
            </a:extLst>
          </p:cNvPr>
          <p:cNvSpPr/>
          <p:nvPr/>
        </p:nvSpPr>
        <p:spPr>
          <a:xfrm>
            <a:off x="3730752" y="1149096"/>
            <a:ext cx="4730496" cy="45598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867" dirty="0"/>
              <a:t>v</a:t>
            </a:r>
          </a:p>
        </p:txBody>
      </p:sp>
      <p:pic>
        <p:nvPicPr>
          <p:cNvPr id="8" name="Afbeelding 7">
            <a:extLst>
              <a:ext uri="{FF2B5EF4-FFF2-40B4-BE49-F238E27FC236}">
                <a16:creationId xmlns:a16="http://schemas.microsoft.com/office/drawing/2014/main" id="{42CDCCE1-7B05-6344-A012-067B7A366C0C}"/>
              </a:ext>
            </a:extLst>
          </p:cNvPr>
          <p:cNvPicPr>
            <a:picLocks noChangeAspect="1"/>
          </p:cNvPicPr>
          <p:nvPr/>
        </p:nvPicPr>
        <p:blipFill>
          <a:blip r:embed="rId2"/>
          <a:stretch>
            <a:fillRect/>
          </a:stretch>
        </p:blipFill>
        <p:spPr>
          <a:xfrm>
            <a:off x="4256104" y="2108628"/>
            <a:ext cx="3644296" cy="2640744"/>
          </a:xfrm>
          <a:prstGeom prst="rect">
            <a:avLst/>
          </a:prstGeom>
        </p:spPr>
      </p:pic>
    </p:spTree>
    <p:extLst>
      <p:ext uri="{BB962C8B-B14F-4D97-AF65-F5344CB8AC3E}">
        <p14:creationId xmlns:p14="http://schemas.microsoft.com/office/powerpoint/2010/main" val="4118340088"/>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el en object" type="obj">
  <p:cSld name="Titel en object">
    <p:spTree>
      <p:nvGrpSpPr>
        <p:cNvPr id="1" name="Shape 15"/>
        <p:cNvGrpSpPr/>
        <p:nvPr/>
      </p:nvGrpSpPr>
      <p:grpSpPr>
        <a:xfrm>
          <a:off x="0" y="0"/>
          <a:ext cx="0" cy="0"/>
          <a:chOff x="0" y="0"/>
          <a:chExt cx="0" cy="0"/>
        </a:xfrm>
      </p:grpSpPr>
      <p:sp>
        <p:nvSpPr>
          <p:cNvPr id="16" name="Google Shape;16;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extLst>
      <p:ext uri="{BB962C8B-B14F-4D97-AF65-F5344CB8AC3E}">
        <p14:creationId xmlns:p14="http://schemas.microsoft.com/office/powerpoint/2010/main" val="4478806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EL PAGINA">
    <p:spTree>
      <p:nvGrpSpPr>
        <p:cNvPr id="1" name=""/>
        <p:cNvGrpSpPr/>
        <p:nvPr/>
      </p:nvGrpSpPr>
      <p:grpSpPr>
        <a:xfrm>
          <a:off x="0" y="0"/>
          <a:ext cx="0" cy="0"/>
          <a:chOff x="0" y="0"/>
          <a:chExt cx="0" cy="0"/>
        </a:xfrm>
      </p:grpSpPr>
      <p:pic>
        <p:nvPicPr>
          <p:cNvPr id="20" name="Afbeelding 19">
            <a:extLst>
              <a:ext uri="{FF2B5EF4-FFF2-40B4-BE49-F238E27FC236}">
                <a16:creationId xmlns:a16="http://schemas.microsoft.com/office/drawing/2014/main" id="{3DEBAF37-EC8E-6242-AA7D-F8CEB11AF5B5}"/>
              </a:ext>
            </a:extLst>
          </p:cNvPr>
          <p:cNvPicPr>
            <a:picLocks noChangeAspect="1"/>
          </p:cNvPicPr>
          <p:nvPr/>
        </p:nvPicPr>
        <p:blipFill rotWithShape="1">
          <a:blip r:embed="rId2"/>
          <a:srcRect t="10602"/>
          <a:stretch/>
        </p:blipFill>
        <p:spPr>
          <a:xfrm>
            <a:off x="0" y="0"/>
            <a:ext cx="12192000" cy="5992811"/>
          </a:xfrm>
          <a:prstGeom prst="rect">
            <a:avLst/>
          </a:prstGeom>
        </p:spPr>
      </p:pic>
      <p:sp>
        <p:nvSpPr>
          <p:cNvPr id="21" name="Text Placeholder 20"/>
          <p:cNvSpPr>
            <a:spLocks noGrp="1"/>
          </p:cNvSpPr>
          <p:nvPr>
            <p:ph type="body" sz="quarter" idx="16"/>
          </p:nvPr>
        </p:nvSpPr>
        <p:spPr>
          <a:xfrm>
            <a:off x="869340" y="3179407"/>
            <a:ext cx="4505325" cy="1604963"/>
          </a:xfrm>
          <a:prstGeom prst="rect">
            <a:avLst/>
          </a:prstGeom>
        </p:spPr>
        <p:txBody>
          <a:bodyPr>
            <a:normAutofit/>
          </a:bodyPr>
          <a:lstStyle>
            <a:lvl1pPr marL="0" indent="0">
              <a:buNone/>
              <a:defRPr sz="3200">
                <a:solidFill>
                  <a:schemeClr val="bg1"/>
                </a:solidFill>
              </a:defRPr>
            </a:lvl1pPr>
          </a:lstStyle>
          <a:p>
            <a:pPr lvl="0"/>
            <a:r>
              <a:rPr lang="nl-NL"/>
              <a:t>Klikken om de tekststijl van het model te bewerken</a:t>
            </a:r>
          </a:p>
        </p:txBody>
      </p:sp>
      <p:sp>
        <p:nvSpPr>
          <p:cNvPr id="23" name="Text Placeholder 22"/>
          <p:cNvSpPr>
            <a:spLocks noGrp="1"/>
          </p:cNvSpPr>
          <p:nvPr>
            <p:ph type="body" sz="quarter" idx="17" hasCustomPrompt="1"/>
          </p:nvPr>
        </p:nvSpPr>
        <p:spPr>
          <a:xfrm>
            <a:off x="869339" y="865189"/>
            <a:ext cx="7530949" cy="526641"/>
          </a:xfrm>
          <a:prstGeom prst="rect">
            <a:avLst/>
          </a:prstGeom>
        </p:spPr>
        <p:txBody>
          <a:bodyPr>
            <a:noAutofit/>
          </a:bodyPr>
          <a:lstStyle>
            <a:lvl1pPr marL="0" indent="0">
              <a:buNone/>
              <a:defRPr sz="3200" b="1">
                <a:solidFill>
                  <a:srgbClr val="EB5D0B"/>
                </a:solidFill>
              </a:defRPr>
            </a:lvl1pPr>
            <a:lvl2pPr marL="457189" indent="0">
              <a:buNone/>
              <a:defRPr sz="3200" b="1">
                <a:solidFill>
                  <a:schemeClr val="bg1"/>
                </a:solidFill>
              </a:defRPr>
            </a:lvl2pPr>
            <a:lvl3pPr marL="914377" indent="0">
              <a:buNone/>
              <a:defRPr sz="3200" b="1">
                <a:solidFill>
                  <a:schemeClr val="bg1"/>
                </a:solidFill>
              </a:defRPr>
            </a:lvl3pPr>
            <a:lvl4pPr marL="1371566" indent="0">
              <a:buNone/>
              <a:defRPr sz="3200" b="1">
                <a:solidFill>
                  <a:schemeClr val="bg1"/>
                </a:solidFill>
              </a:defRPr>
            </a:lvl4pPr>
            <a:lvl5pPr marL="1828754" indent="0">
              <a:buNone/>
              <a:defRPr sz="3200" b="1">
                <a:solidFill>
                  <a:schemeClr val="bg1"/>
                </a:solidFill>
              </a:defRPr>
            </a:lvl5pPr>
          </a:lstStyle>
          <a:p>
            <a:pPr lvl="0"/>
            <a:r>
              <a:rPr lang="en-US" dirty="0"/>
              <a:t>Symposium </a:t>
            </a:r>
            <a:r>
              <a:rPr lang="en-US" dirty="0" err="1"/>
              <a:t>Onderwijs</a:t>
            </a:r>
            <a:r>
              <a:rPr lang="en-US" dirty="0"/>
              <a:t> </a:t>
            </a:r>
            <a:r>
              <a:rPr lang="en-US" dirty="0" err="1"/>
              <a:t>Palliatieve</a:t>
            </a:r>
            <a:r>
              <a:rPr lang="en-US" dirty="0"/>
              <a:t> </a:t>
            </a:r>
            <a:r>
              <a:rPr lang="en-US" dirty="0" err="1"/>
              <a:t>Zorg</a:t>
            </a:r>
            <a:endParaRPr lang="en-US" dirty="0"/>
          </a:p>
        </p:txBody>
      </p:sp>
      <p:sp>
        <p:nvSpPr>
          <p:cNvPr id="9" name="Rechthoek 8">
            <a:extLst>
              <a:ext uri="{FF2B5EF4-FFF2-40B4-BE49-F238E27FC236}">
                <a16:creationId xmlns:a16="http://schemas.microsoft.com/office/drawing/2014/main" id="{E449676B-B3D9-7141-B1EA-A3805FC73133}"/>
              </a:ext>
            </a:extLst>
          </p:cNvPr>
          <p:cNvSpPr/>
          <p:nvPr/>
        </p:nvSpPr>
        <p:spPr>
          <a:xfrm>
            <a:off x="0" y="5992813"/>
            <a:ext cx="12192000" cy="865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v</a:t>
            </a:r>
          </a:p>
        </p:txBody>
      </p:sp>
      <p:sp>
        <p:nvSpPr>
          <p:cNvPr id="10" name="Ovaal 9">
            <a:extLst>
              <a:ext uri="{FF2B5EF4-FFF2-40B4-BE49-F238E27FC236}">
                <a16:creationId xmlns:a16="http://schemas.microsoft.com/office/drawing/2014/main" id="{2053ACDA-CB97-0348-9F82-FC380BFB21C8}"/>
              </a:ext>
            </a:extLst>
          </p:cNvPr>
          <p:cNvSpPr/>
          <p:nvPr/>
        </p:nvSpPr>
        <p:spPr>
          <a:xfrm>
            <a:off x="597408" y="4834821"/>
            <a:ext cx="2194560" cy="21945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v</a:t>
            </a:r>
          </a:p>
        </p:txBody>
      </p:sp>
      <p:pic>
        <p:nvPicPr>
          <p:cNvPr id="12" name="Afbeelding 11">
            <a:extLst>
              <a:ext uri="{FF2B5EF4-FFF2-40B4-BE49-F238E27FC236}">
                <a16:creationId xmlns:a16="http://schemas.microsoft.com/office/drawing/2014/main" id="{B12F3AC4-71F4-2C4C-BD0B-5343DC9C3400}"/>
              </a:ext>
            </a:extLst>
          </p:cNvPr>
          <p:cNvPicPr>
            <a:picLocks noChangeAspect="1"/>
          </p:cNvPicPr>
          <p:nvPr/>
        </p:nvPicPr>
        <p:blipFill>
          <a:blip r:embed="rId3"/>
          <a:stretch>
            <a:fillRect/>
          </a:stretch>
        </p:blipFill>
        <p:spPr>
          <a:xfrm>
            <a:off x="742100" y="5096257"/>
            <a:ext cx="1929333" cy="1398041"/>
          </a:xfrm>
          <a:prstGeom prst="rect">
            <a:avLst/>
          </a:prstGeom>
        </p:spPr>
      </p:pic>
      <p:sp>
        <p:nvSpPr>
          <p:cNvPr id="13" name="Tekstvak 12">
            <a:extLst>
              <a:ext uri="{FF2B5EF4-FFF2-40B4-BE49-F238E27FC236}">
                <a16:creationId xmlns:a16="http://schemas.microsoft.com/office/drawing/2014/main" id="{9F34CDE5-5112-354A-9149-5AB9254F54A8}"/>
              </a:ext>
            </a:extLst>
          </p:cNvPr>
          <p:cNvSpPr txBox="1"/>
          <p:nvPr/>
        </p:nvSpPr>
        <p:spPr>
          <a:xfrm>
            <a:off x="7343817" y="6281777"/>
            <a:ext cx="3852672" cy="256545"/>
          </a:xfrm>
          <a:prstGeom prst="rect">
            <a:avLst/>
          </a:prstGeom>
          <a:noFill/>
        </p:spPr>
        <p:txBody>
          <a:bodyPr wrap="square" rtlCol="0">
            <a:spAutoFit/>
          </a:bodyPr>
          <a:lstStyle/>
          <a:p>
            <a:r>
              <a:rPr lang="nl-NL" sz="1067" dirty="0"/>
              <a:t>Dit programma wordt mogelijk gemaakt door</a:t>
            </a:r>
          </a:p>
        </p:txBody>
      </p:sp>
      <p:pic>
        <p:nvPicPr>
          <p:cNvPr id="15" name="Afbeelding 14">
            <a:extLst>
              <a:ext uri="{FF2B5EF4-FFF2-40B4-BE49-F238E27FC236}">
                <a16:creationId xmlns:a16="http://schemas.microsoft.com/office/drawing/2014/main" id="{810E00A0-B9EE-9743-A2E6-8E18B07D3C2E}"/>
              </a:ext>
            </a:extLst>
          </p:cNvPr>
          <p:cNvPicPr>
            <a:picLocks noChangeAspect="1"/>
          </p:cNvPicPr>
          <p:nvPr/>
        </p:nvPicPr>
        <p:blipFill>
          <a:blip r:embed="rId4"/>
          <a:stretch>
            <a:fillRect/>
          </a:stretch>
        </p:blipFill>
        <p:spPr>
          <a:xfrm>
            <a:off x="10499683" y="6232144"/>
            <a:ext cx="1393613" cy="336891"/>
          </a:xfrm>
          <a:prstGeom prst="rect">
            <a:avLst/>
          </a:prstGeom>
        </p:spPr>
      </p:pic>
      <p:sp>
        <p:nvSpPr>
          <p:cNvPr id="22" name="Text Placeholder 22">
            <a:extLst>
              <a:ext uri="{FF2B5EF4-FFF2-40B4-BE49-F238E27FC236}">
                <a16:creationId xmlns:a16="http://schemas.microsoft.com/office/drawing/2014/main" id="{772B413B-FF4C-9643-BBA3-81DC286DA2A6}"/>
              </a:ext>
            </a:extLst>
          </p:cNvPr>
          <p:cNvSpPr>
            <a:spLocks noGrp="1"/>
          </p:cNvSpPr>
          <p:nvPr>
            <p:ph type="body" sz="quarter" idx="19" hasCustomPrompt="1"/>
          </p:nvPr>
        </p:nvSpPr>
        <p:spPr>
          <a:xfrm>
            <a:off x="869339" y="1427379"/>
            <a:ext cx="7811365" cy="1748171"/>
          </a:xfrm>
          <a:prstGeom prst="rect">
            <a:avLst/>
          </a:prstGeom>
        </p:spPr>
        <p:txBody>
          <a:bodyPr wrap="square">
            <a:spAutoFit/>
          </a:bodyPr>
          <a:lstStyle>
            <a:lvl1pPr marL="0" indent="0">
              <a:buNone/>
              <a:defRPr sz="5867" b="1">
                <a:solidFill>
                  <a:schemeClr val="bg1"/>
                </a:solidFill>
              </a:defRPr>
            </a:lvl1pPr>
            <a:lvl2pPr marL="457189" indent="0">
              <a:buNone/>
              <a:defRPr sz="3200" b="1">
                <a:solidFill>
                  <a:schemeClr val="bg1"/>
                </a:solidFill>
              </a:defRPr>
            </a:lvl2pPr>
            <a:lvl3pPr marL="914377" indent="0">
              <a:buNone/>
              <a:defRPr sz="3200" b="1">
                <a:solidFill>
                  <a:schemeClr val="bg1"/>
                </a:solidFill>
              </a:defRPr>
            </a:lvl3pPr>
            <a:lvl4pPr marL="1371566" indent="0">
              <a:buNone/>
              <a:defRPr sz="3200" b="1">
                <a:solidFill>
                  <a:schemeClr val="bg1"/>
                </a:solidFill>
              </a:defRPr>
            </a:lvl4pPr>
            <a:lvl5pPr marL="1828754" indent="0">
              <a:buNone/>
              <a:defRPr sz="3200" b="1">
                <a:solidFill>
                  <a:schemeClr val="bg1"/>
                </a:solidFill>
              </a:defRPr>
            </a:lvl5pPr>
          </a:lstStyle>
          <a:p>
            <a:pPr lvl="0"/>
            <a:r>
              <a:rPr lang="en-US" dirty="0"/>
              <a:t>KIJK JE NAAR DE ZIEKTE </a:t>
            </a:r>
            <a:br>
              <a:rPr lang="en-US" dirty="0"/>
            </a:br>
            <a:r>
              <a:rPr lang="en-US" dirty="0"/>
              <a:t>OF ZIE JE EEN MENS</a:t>
            </a:r>
          </a:p>
        </p:txBody>
      </p:sp>
    </p:spTree>
    <p:extLst>
      <p:ext uri="{BB962C8B-B14F-4D97-AF65-F5344CB8AC3E}">
        <p14:creationId xmlns:p14="http://schemas.microsoft.com/office/powerpoint/2010/main" val="851714386"/>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EL PAGINA 2">
    <p:spTree>
      <p:nvGrpSpPr>
        <p:cNvPr id="1" name=""/>
        <p:cNvGrpSpPr/>
        <p:nvPr/>
      </p:nvGrpSpPr>
      <p:grpSpPr>
        <a:xfrm>
          <a:off x="0" y="0"/>
          <a:ext cx="0" cy="0"/>
          <a:chOff x="0" y="0"/>
          <a:chExt cx="0" cy="0"/>
        </a:xfrm>
      </p:grpSpPr>
      <p:pic>
        <p:nvPicPr>
          <p:cNvPr id="20" name="Afbeelding 19">
            <a:extLst>
              <a:ext uri="{FF2B5EF4-FFF2-40B4-BE49-F238E27FC236}">
                <a16:creationId xmlns:a16="http://schemas.microsoft.com/office/drawing/2014/main" id="{3DEBAF37-EC8E-6242-AA7D-F8CEB11AF5B5}"/>
              </a:ext>
            </a:extLst>
          </p:cNvPr>
          <p:cNvPicPr>
            <a:picLocks noChangeAspect="1"/>
          </p:cNvPicPr>
          <p:nvPr/>
        </p:nvPicPr>
        <p:blipFill rotWithShape="1">
          <a:blip r:embed="rId2"/>
          <a:srcRect l="1" t="7623" r="9232"/>
          <a:stretch/>
        </p:blipFill>
        <p:spPr>
          <a:xfrm>
            <a:off x="402336" y="0"/>
            <a:ext cx="11789664" cy="5992811"/>
          </a:xfrm>
          <a:prstGeom prst="rect">
            <a:avLst/>
          </a:prstGeom>
        </p:spPr>
      </p:pic>
      <p:sp>
        <p:nvSpPr>
          <p:cNvPr id="21" name="Text Placeholder 20"/>
          <p:cNvSpPr>
            <a:spLocks noGrp="1"/>
          </p:cNvSpPr>
          <p:nvPr>
            <p:ph type="body" sz="quarter" idx="16"/>
          </p:nvPr>
        </p:nvSpPr>
        <p:spPr>
          <a:xfrm>
            <a:off x="869340" y="3179407"/>
            <a:ext cx="4505325" cy="1604963"/>
          </a:xfrm>
          <a:prstGeom prst="rect">
            <a:avLst/>
          </a:prstGeom>
        </p:spPr>
        <p:txBody>
          <a:bodyPr>
            <a:normAutofit/>
          </a:bodyPr>
          <a:lstStyle>
            <a:lvl1pPr marL="0" indent="0">
              <a:buNone/>
              <a:defRPr sz="3200">
                <a:solidFill>
                  <a:schemeClr val="bg1"/>
                </a:solidFill>
              </a:defRPr>
            </a:lvl1pPr>
          </a:lstStyle>
          <a:p>
            <a:pPr lvl="0"/>
            <a:r>
              <a:rPr lang="nl-NL"/>
              <a:t>Klikken om de tekststijl van het model te bewerken</a:t>
            </a:r>
          </a:p>
        </p:txBody>
      </p:sp>
      <p:sp>
        <p:nvSpPr>
          <p:cNvPr id="23" name="Text Placeholder 22"/>
          <p:cNvSpPr>
            <a:spLocks noGrp="1"/>
          </p:cNvSpPr>
          <p:nvPr>
            <p:ph type="body" sz="quarter" idx="17" hasCustomPrompt="1"/>
          </p:nvPr>
        </p:nvSpPr>
        <p:spPr>
          <a:xfrm>
            <a:off x="869339" y="865189"/>
            <a:ext cx="7530949" cy="526641"/>
          </a:xfrm>
          <a:prstGeom prst="rect">
            <a:avLst/>
          </a:prstGeom>
        </p:spPr>
        <p:txBody>
          <a:bodyPr>
            <a:noAutofit/>
          </a:bodyPr>
          <a:lstStyle>
            <a:lvl1pPr marL="0" indent="0">
              <a:buNone/>
              <a:defRPr sz="3200" b="1">
                <a:solidFill>
                  <a:srgbClr val="EB5D0B"/>
                </a:solidFill>
              </a:defRPr>
            </a:lvl1pPr>
            <a:lvl2pPr marL="457189" indent="0">
              <a:buNone/>
              <a:defRPr sz="3200" b="1">
                <a:solidFill>
                  <a:schemeClr val="bg1"/>
                </a:solidFill>
              </a:defRPr>
            </a:lvl2pPr>
            <a:lvl3pPr marL="914377" indent="0">
              <a:buNone/>
              <a:defRPr sz="3200" b="1">
                <a:solidFill>
                  <a:schemeClr val="bg1"/>
                </a:solidFill>
              </a:defRPr>
            </a:lvl3pPr>
            <a:lvl4pPr marL="1371566" indent="0">
              <a:buNone/>
              <a:defRPr sz="3200" b="1">
                <a:solidFill>
                  <a:schemeClr val="bg1"/>
                </a:solidFill>
              </a:defRPr>
            </a:lvl4pPr>
            <a:lvl5pPr marL="1828754" indent="0">
              <a:buNone/>
              <a:defRPr sz="3200" b="1">
                <a:solidFill>
                  <a:schemeClr val="bg1"/>
                </a:solidFill>
              </a:defRPr>
            </a:lvl5pPr>
          </a:lstStyle>
          <a:p>
            <a:pPr lvl="0"/>
            <a:r>
              <a:rPr lang="en-US" dirty="0"/>
              <a:t>Symposium </a:t>
            </a:r>
            <a:r>
              <a:rPr lang="en-US" dirty="0" err="1"/>
              <a:t>Onderwijs</a:t>
            </a:r>
            <a:r>
              <a:rPr lang="en-US" dirty="0"/>
              <a:t> </a:t>
            </a:r>
            <a:r>
              <a:rPr lang="en-US" dirty="0" err="1"/>
              <a:t>Palliatieve</a:t>
            </a:r>
            <a:r>
              <a:rPr lang="en-US" dirty="0"/>
              <a:t> </a:t>
            </a:r>
            <a:r>
              <a:rPr lang="en-US" dirty="0" err="1"/>
              <a:t>Zorg</a:t>
            </a:r>
            <a:endParaRPr lang="en-US" dirty="0"/>
          </a:p>
        </p:txBody>
      </p:sp>
      <p:sp>
        <p:nvSpPr>
          <p:cNvPr id="9" name="Rechthoek 8">
            <a:extLst>
              <a:ext uri="{FF2B5EF4-FFF2-40B4-BE49-F238E27FC236}">
                <a16:creationId xmlns:a16="http://schemas.microsoft.com/office/drawing/2014/main" id="{E449676B-B3D9-7141-B1EA-A3805FC73133}"/>
              </a:ext>
            </a:extLst>
          </p:cNvPr>
          <p:cNvSpPr/>
          <p:nvPr/>
        </p:nvSpPr>
        <p:spPr>
          <a:xfrm>
            <a:off x="0" y="5992813"/>
            <a:ext cx="12192000" cy="865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v</a:t>
            </a:r>
          </a:p>
        </p:txBody>
      </p:sp>
      <p:sp>
        <p:nvSpPr>
          <p:cNvPr id="10" name="Ovaal 9">
            <a:extLst>
              <a:ext uri="{FF2B5EF4-FFF2-40B4-BE49-F238E27FC236}">
                <a16:creationId xmlns:a16="http://schemas.microsoft.com/office/drawing/2014/main" id="{2053ACDA-CB97-0348-9F82-FC380BFB21C8}"/>
              </a:ext>
            </a:extLst>
          </p:cNvPr>
          <p:cNvSpPr/>
          <p:nvPr/>
        </p:nvSpPr>
        <p:spPr>
          <a:xfrm>
            <a:off x="597408" y="4834821"/>
            <a:ext cx="2194560" cy="21945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v</a:t>
            </a:r>
          </a:p>
        </p:txBody>
      </p:sp>
      <p:pic>
        <p:nvPicPr>
          <p:cNvPr id="12" name="Afbeelding 11">
            <a:extLst>
              <a:ext uri="{FF2B5EF4-FFF2-40B4-BE49-F238E27FC236}">
                <a16:creationId xmlns:a16="http://schemas.microsoft.com/office/drawing/2014/main" id="{B12F3AC4-71F4-2C4C-BD0B-5343DC9C3400}"/>
              </a:ext>
            </a:extLst>
          </p:cNvPr>
          <p:cNvPicPr>
            <a:picLocks noChangeAspect="1"/>
          </p:cNvPicPr>
          <p:nvPr/>
        </p:nvPicPr>
        <p:blipFill>
          <a:blip r:embed="rId3"/>
          <a:stretch>
            <a:fillRect/>
          </a:stretch>
        </p:blipFill>
        <p:spPr>
          <a:xfrm>
            <a:off x="742100" y="5096257"/>
            <a:ext cx="1929333" cy="1398041"/>
          </a:xfrm>
          <a:prstGeom prst="rect">
            <a:avLst/>
          </a:prstGeom>
        </p:spPr>
      </p:pic>
      <p:sp>
        <p:nvSpPr>
          <p:cNvPr id="13" name="Tekstvak 12">
            <a:extLst>
              <a:ext uri="{FF2B5EF4-FFF2-40B4-BE49-F238E27FC236}">
                <a16:creationId xmlns:a16="http://schemas.microsoft.com/office/drawing/2014/main" id="{9F34CDE5-5112-354A-9149-5AB9254F54A8}"/>
              </a:ext>
            </a:extLst>
          </p:cNvPr>
          <p:cNvSpPr txBox="1"/>
          <p:nvPr/>
        </p:nvSpPr>
        <p:spPr>
          <a:xfrm>
            <a:off x="7343817" y="6281777"/>
            <a:ext cx="3852672" cy="256545"/>
          </a:xfrm>
          <a:prstGeom prst="rect">
            <a:avLst/>
          </a:prstGeom>
          <a:noFill/>
        </p:spPr>
        <p:txBody>
          <a:bodyPr wrap="square" rtlCol="0">
            <a:spAutoFit/>
          </a:bodyPr>
          <a:lstStyle/>
          <a:p>
            <a:r>
              <a:rPr lang="nl-NL" sz="1067" dirty="0"/>
              <a:t>Dit programma wordt mogelijk gemaakt door</a:t>
            </a:r>
          </a:p>
        </p:txBody>
      </p:sp>
      <p:pic>
        <p:nvPicPr>
          <p:cNvPr id="15" name="Afbeelding 14">
            <a:extLst>
              <a:ext uri="{FF2B5EF4-FFF2-40B4-BE49-F238E27FC236}">
                <a16:creationId xmlns:a16="http://schemas.microsoft.com/office/drawing/2014/main" id="{810E00A0-B9EE-9743-A2E6-8E18B07D3C2E}"/>
              </a:ext>
            </a:extLst>
          </p:cNvPr>
          <p:cNvPicPr>
            <a:picLocks noChangeAspect="1"/>
          </p:cNvPicPr>
          <p:nvPr/>
        </p:nvPicPr>
        <p:blipFill>
          <a:blip r:embed="rId4"/>
          <a:stretch>
            <a:fillRect/>
          </a:stretch>
        </p:blipFill>
        <p:spPr>
          <a:xfrm>
            <a:off x="10499683" y="6232144"/>
            <a:ext cx="1393613" cy="336891"/>
          </a:xfrm>
          <a:prstGeom prst="rect">
            <a:avLst/>
          </a:prstGeom>
        </p:spPr>
      </p:pic>
      <p:sp>
        <p:nvSpPr>
          <p:cNvPr id="22" name="Text Placeholder 22">
            <a:extLst>
              <a:ext uri="{FF2B5EF4-FFF2-40B4-BE49-F238E27FC236}">
                <a16:creationId xmlns:a16="http://schemas.microsoft.com/office/drawing/2014/main" id="{772B413B-FF4C-9643-BBA3-81DC286DA2A6}"/>
              </a:ext>
            </a:extLst>
          </p:cNvPr>
          <p:cNvSpPr>
            <a:spLocks noGrp="1"/>
          </p:cNvSpPr>
          <p:nvPr>
            <p:ph type="body" sz="quarter" idx="19" hasCustomPrompt="1"/>
          </p:nvPr>
        </p:nvSpPr>
        <p:spPr>
          <a:xfrm>
            <a:off x="869339" y="1427379"/>
            <a:ext cx="7811365" cy="1748171"/>
          </a:xfrm>
          <a:prstGeom prst="rect">
            <a:avLst/>
          </a:prstGeom>
        </p:spPr>
        <p:txBody>
          <a:bodyPr wrap="square">
            <a:spAutoFit/>
          </a:bodyPr>
          <a:lstStyle>
            <a:lvl1pPr marL="0" indent="0">
              <a:buNone/>
              <a:defRPr sz="5867" b="1">
                <a:solidFill>
                  <a:schemeClr val="bg1"/>
                </a:solidFill>
              </a:defRPr>
            </a:lvl1pPr>
            <a:lvl2pPr marL="457189" indent="0">
              <a:buNone/>
              <a:defRPr sz="3200" b="1">
                <a:solidFill>
                  <a:schemeClr val="bg1"/>
                </a:solidFill>
              </a:defRPr>
            </a:lvl2pPr>
            <a:lvl3pPr marL="914377" indent="0">
              <a:buNone/>
              <a:defRPr sz="3200" b="1">
                <a:solidFill>
                  <a:schemeClr val="bg1"/>
                </a:solidFill>
              </a:defRPr>
            </a:lvl3pPr>
            <a:lvl4pPr marL="1371566" indent="0">
              <a:buNone/>
              <a:defRPr sz="3200" b="1">
                <a:solidFill>
                  <a:schemeClr val="bg1"/>
                </a:solidFill>
              </a:defRPr>
            </a:lvl4pPr>
            <a:lvl5pPr marL="1828754" indent="0">
              <a:buNone/>
              <a:defRPr sz="3200" b="1">
                <a:solidFill>
                  <a:schemeClr val="bg1"/>
                </a:solidFill>
              </a:defRPr>
            </a:lvl5pPr>
          </a:lstStyle>
          <a:p>
            <a:pPr lvl="0"/>
            <a:r>
              <a:rPr lang="en-US" dirty="0"/>
              <a:t>KIJK JE NAAR DE ZIEKTE </a:t>
            </a:r>
            <a:br>
              <a:rPr lang="en-US" dirty="0"/>
            </a:br>
            <a:r>
              <a:rPr lang="en-US" dirty="0"/>
              <a:t>OF ZIE JE EEN MENS</a:t>
            </a:r>
          </a:p>
        </p:txBody>
      </p:sp>
    </p:spTree>
    <p:extLst>
      <p:ext uri="{BB962C8B-B14F-4D97-AF65-F5344CB8AC3E}">
        <p14:creationId xmlns:p14="http://schemas.microsoft.com/office/powerpoint/2010/main" val="1121856428"/>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Intro ">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B5CEF621-8A4A-D04F-BA8F-F843AFF00F0B}"/>
              </a:ext>
            </a:extLst>
          </p:cNvPr>
          <p:cNvPicPr>
            <a:picLocks noChangeAspect="1"/>
          </p:cNvPicPr>
          <p:nvPr/>
        </p:nvPicPr>
        <p:blipFill rotWithShape="1">
          <a:blip r:embed="rId2"/>
          <a:srcRect l="51127"/>
          <a:stretch/>
        </p:blipFill>
        <p:spPr>
          <a:xfrm>
            <a:off x="6095998" y="0"/>
            <a:ext cx="6096001" cy="6858000"/>
          </a:xfrm>
          <a:prstGeom prst="rect">
            <a:avLst/>
          </a:prstGeom>
        </p:spPr>
      </p:pic>
      <p:sp>
        <p:nvSpPr>
          <p:cNvPr id="3" name="Tijdelijke aanduiding voor afbeelding 2">
            <a:extLst>
              <a:ext uri="{FF2B5EF4-FFF2-40B4-BE49-F238E27FC236}">
                <a16:creationId xmlns:a16="http://schemas.microsoft.com/office/drawing/2014/main" id="{AC15DE70-A985-EA4A-8A14-5357AA89D9D5}"/>
              </a:ext>
            </a:extLst>
          </p:cNvPr>
          <p:cNvSpPr>
            <a:spLocks noGrp="1"/>
          </p:cNvSpPr>
          <p:nvPr>
            <p:ph type="pic" sz="quarter" idx="18"/>
          </p:nvPr>
        </p:nvSpPr>
        <p:spPr>
          <a:xfrm>
            <a:off x="6096000" y="0"/>
            <a:ext cx="6096000" cy="6858000"/>
          </a:xfrm>
          <a:prstGeom prst="rect">
            <a:avLst/>
          </a:prstGeom>
        </p:spPr>
        <p:txBody>
          <a:bodyPr/>
          <a:lstStyle/>
          <a:p>
            <a:r>
              <a:rPr lang="nl-NL"/>
              <a:t>Klik op het pictogram als u een afbeelding wilt toevoegen</a:t>
            </a:r>
            <a:endParaRPr lang="nl-NL" dirty="0"/>
          </a:p>
        </p:txBody>
      </p:sp>
      <p:sp>
        <p:nvSpPr>
          <p:cNvPr id="21" name="Text Placeholder 20"/>
          <p:cNvSpPr>
            <a:spLocks noGrp="1"/>
          </p:cNvSpPr>
          <p:nvPr>
            <p:ph type="body" sz="quarter" idx="16"/>
          </p:nvPr>
        </p:nvSpPr>
        <p:spPr>
          <a:xfrm>
            <a:off x="869340" y="2473377"/>
            <a:ext cx="4505325" cy="1604963"/>
          </a:xfrm>
          <a:prstGeom prst="rect">
            <a:avLst/>
          </a:prstGeom>
        </p:spPr>
        <p:txBody>
          <a:bodyPr>
            <a:normAutofit/>
          </a:bodyPr>
          <a:lstStyle>
            <a:lvl1pPr marL="0" indent="0">
              <a:buNone/>
              <a:defRPr sz="3200">
                <a:solidFill>
                  <a:schemeClr val="tx1"/>
                </a:solidFill>
              </a:defRPr>
            </a:lvl1pPr>
          </a:lstStyle>
          <a:p>
            <a:pPr lvl="0"/>
            <a:r>
              <a:rPr lang="nl-NL"/>
              <a:t>Klikken om de tekststijl van het model te bewerken</a:t>
            </a:r>
          </a:p>
        </p:txBody>
      </p:sp>
      <p:sp>
        <p:nvSpPr>
          <p:cNvPr id="23" name="Text Placeholder 22"/>
          <p:cNvSpPr>
            <a:spLocks noGrp="1"/>
          </p:cNvSpPr>
          <p:nvPr>
            <p:ph type="body" sz="quarter" idx="17"/>
          </p:nvPr>
        </p:nvSpPr>
        <p:spPr>
          <a:xfrm>
            <a:off x="869339" y="865189"/>
            <a:ext cx="11176357" cy="939228"/>
          </a:xfrm>
          <a:prstGeom prst="rect">
            <a:avLst/>
          </a:prstGeom>
        </p:spPr>
        <p:txBody>
          <a:bodyPr>
            <a:noAutofit/>
          </a:bodyPr>
          <a:lstStyle>
            <a:lvl1pPr marL="0" indent="0">
              <a:buNone/>
              <a:defRPr sz="3200" b="1">
                <a:solidFill>
                  <a:schemeClr val="accent1"/>
                </a:solidFill>
              </a:defRPr>
            </a:lvl1pPr>
            <a:lvl2pPr marL="457189" indent="0">
              <a:buNone/>
              <a:defRPr sz="3200" b="1">
                <a:solidFill>
                  <a:schemeClr val="bg1"/>
                </a:solidFill>
              </a:defRPr>
            </a:lvl2pPr>
            <a:lvl3pPr marL="914377" indent="0">
              <a:buNone/>
              <a:defRPr sz="3200" b="1">
                <a:solidFill>
                  <a:schemeClr val="bg1"/>
                </a:solidFill>
              </a:defRPr>
            </a:lvl3pPr>
            <a:lvl4pPr marL="1371566" indent="0">
              <a:buNone/>
              <a:defRPr sz="3200" b="1">
                <a:solidFill>
                  <a:schemeClr val="bg1"/>
                </a:solidFill>
              </a:defRPr>
            </a:lvl4pPr>
            <a:lvl5pPr marL="1828754" indent="0">
              <a:buNone/>
              <a:defRPr sz="3200" b="1">
                <a:solidFill>
                  <a:schemeClr val="bg1"/>
                </a:solidFill>
              </a:defRPr>
            </a:lvl5pPr>
          </a:lstStyle>
          <a:p>
            <a:pPr lvl="0"/>
            <a:r>
              <a:rPr lang="nl-NL"/>
              <a:t>Klikken om de tekststijl van het model te bewerken</a:t>
            </a:r>
          </a:p>
        </p:txBody>
      </p:sp>
    </p:spTree>
    <p:extLst>
      <p:ext uri="{BB962C8B-B14F-4D97-AF65-F5344CB8AC3E}">
        <p14:creationId xmlns:p14="http://schemas.microsoft.com/office/powerpoint/2010/main" val="2513841003"/>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Intro zonder beeld">
    <p:spTree>
      <p:nvGrpSpPr>
        <p:cNvPr id="1" name=""/>
        <p:cNvGrpSpPr/>
        <p:nvPr/>
      </p:nvGrpSpPr>
      <p:grpSpPr>
        <a:xfrm>
          <a:off x="0" y="0"/>
          <a:ext cx="0" cy="0"/>
          <a:chOff x="0" y="0"/>
          <a:chExt cx="0" cy="0"/>
        </a:xfrm>
      </p:grpSpPr>
      <p:sp>
        <p:nvSpPr>
          <p:cNvPr id="21" name="Text Placeholder 20"/>
          <p:cNvSpPr>
            <a:spLocks noGrp="1"/>
          </p:cNvSpPr>
          <p:nvPr>
            <p:ph type="body" sz="quarter" idx="16"/>
          </p:nvPr>
        </p:nvSpPr>
        <p:spPr>
          <a:xfrm>
            <a:off x="869340" y="2473377"/>
            <a:ext cx="4505325" cy="1604963"/>
          </a:xfrm>
          <a:prstGeom prst="rect">
            <a:avLst/>
          </a:prstGeom>
        </p:spPr>
        <p:txBody>
          <a:bodyPr>
            <a:normAutofit/>
          </a:bodyPr>
          <a:lstStyle>
            <a:lvl1pPr marL="0" indent="0">
              <a:buNone/>
              <a:defRPr sz="3200">
                <a:solidFill>
                  <a:schemeClr val="tx1"/>
                </a:solidFill>
              </a:defRPr>
            </a:lvl1pPr>
          </a:lstStyle>
          <a:p>
            <a:pPr lvl="0"/>
            <a:r>
              <a:rPr lang="nl-NL"/>
              <a:t>Klikken om de tekststijl van het model te bewerken</a:t>
            </a:r>
          </a:p>
        </p:txBody>
      </p:sp>
      <p:sp>
        <p:nvSpPr>
          <p:cNvPr id="23" name="Text Placeholder 22"/>
          <p:cNvSpPr>
            <a:spLocks noGrp="1"/>
          </p:cNvSpPr>
          <p:nvPr>
            <p:ph type="body" sz="quarter" idx="17"/>
          </p:nvPr>
        </p:nvSpPr>
        <p:spPr>
          <a:xfrm>
            <a:off x="869339" y="865189"/>
            <a:ext cx="10810597" cy="878268"/>
          </a:xfrm>
          <a:prstGeom prst="rect">
            <a:avLst/>
          </a:prstGeom>
        </p:spPr>
        <p:txBody>
          <a:bodyPr>
            <a:noAutofit/>
          </a:bodyPr>
          <a:lstStyle>
            <a:lvl1pPr marL="0" indent="0">
              <a:buNone/>
              <a:defRPr sz="3200" b="1">
                <a:solidFill>
                  <a:schemeClr val="accent1"/>
                </a:solidFill>
              </a:defRPr>
            </a:lvl1pPr>
            <a:lvl2pPr marL="457189" indent="0">
              <a:buNone/>
              <a:defRPr sz="3200" b="1">
                <a:solidFill>
                  <a:schemeClr val="bg1"/>
                </a:solidFill>
              </a:defRPr>
            </a:lvl2pPr>
            <a:lvl3pPr marL="914377" indent="0">
              <a:buNone/>
              <a:defRPr sz="3200" b="1">
                <a:solidFill>
                  <a:schemeClr val="bg1"/>
                </a:solidFill>
              </a:defRPr>
            </a:lvl3pPr>
            <a:lvl4pPr marL="1371566" indent="0">
              <a:buNone/>
              <a:defRPr sz="3200" b="1">
                <a:solidFill>
                  <a:schemeClr val="bg1"/>
                </a:solidFill>
              </a:defRPr>
            </a:lvl4pPr>
            <a:lvl5pPr marL="1828754" indent="0">
              <a:buNone/>
              <a:defRPr sz="3200" b="1">
                <a:solidFill>
                  <a:schemeClr val="bg1"/>
                </a:solidFill>
              </a:defRPr>
            </a:lvl5pPr>
          </a:lstStyle>
          <a:p>
            <a:pPr lvl="0"/>
            <a:r>
              <a:rPr lang="nl-NL"/>
              <a:t>Klikken om de tekststijl van het model te bewerken</a:t>
            </a:r>
          </a:p>
        </p:txBody>
      </p:sp>
    </p:spTree>
    <p:extLst>
      <p:ext uri="{BB962C8B-B14F-4D97-AF65-F5344CB8AC3E}">
        <p14:creationId xmlns:p14="http://schemas.microsoft.com/office/powerpoint/2010/main" val="1579623712"/>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_Intro zonder beeld breed">
    <p:spTree>
      <p:nvGrpSpPr>
        <p:cNvPr id="1" name=""/>
        <p:cNvGrpSpPr/>
        <p:nvPr/>
      </p:nvGrpSpPr>
      <p:grpSpPr>
        <a:xfrm>
          <a:off x="0" y="0"/>
          <a:ext cx="0" cy="0"/>
          <a:chOff x="0" y="0"/>
          <a:chExt cx="0" cy="0"/>
        </a:xfrm>
      </p:grpSpPr>
      <p:sp>
        <p:nvSpPr>
          <p:cNvPr id="21" name="Text Placeholder 20"/>
          <p:cNvSpPr>
            <a:spLocks noGrp="1"/>
          </p:cNvSpPr>
          <p:nvPr>
            <p:ph type="body" sz="quarter" idx="16"/>
          </p:nvPr>
        </p:nvSpPr>
        <p:spPr>
          <a:xfrm>
            <a:off x="869339" y="2473377"/>
            <a:ext cx="10810596" cy="1604963"/>
          </a:xfrm>
          <a:prstGeom prst="rect">
            <a:avLst/>
          </a:prstGeom>
        </p:spPr>
        <p:txBody>
          <a:bodyPr>
            <a:normAutofit/>
          </a:bodyPr>
          <a:lstStyle>
            <a:lvl1pPr marL="0" indent="0">
              <a:buNone/>
              <a:defRPr sz="3200">
                <a:solidFill>
                  <a:schemeClr val="tx1"/>
                </a:solidFill>
              </a:defRPr>
            </a:lvl1pPr>
          </a:lstStyle>
          <a:p>
            <a:pPr lvl="0"/>
            <a:r>
              <a:rPr lang="nl-NL"/>
              <a:t>Klikken om de tekststijl van het model te bewerken</a:t>
            </a:r>
          </a:p>
        </p:txBody>
      </p:sp>
      <p:sp>
        <p:nvSpPr>
          <p:cNvPr id="23" name="Text Placeholder 22"/>
          <p:cNvSpPr>
            <a:spLocks noGrp="1"/>
          </p:cNvSpPr>
          <p:nvPr>
            <p:ph type="body" sz="quarter" idx="17"/>
          </p:nvPr>
        </p:nvSpPr>
        <p:spPr>
          <a:xfrm>
            <a:off x="869339" y="865189"/>
            <a:ext cx="10810597" cy="878268"/>
          </a:xfrm>
          <a:prstGeom prst="rect">
            <a:avLst/>
          </a:prstGeom>
        </p:spPr>
        <p:txBody>
          <a:bodyPr>
            <a:noAutofit/>
          </a:bodyPr>
          <a:lstStyle>
            <a:lvl1pPr marL="0" indent="0">
              <a:buNone/>
              <a:defRPr sz="3200" b="1">
                <a:solidFill>
                  <a:schemeClr val="accent1"/>
                </a:solidFill>
              </a:defRPr>
            </a:lvl1pPr>
            <a:lvl2pPr marL="457189" indent="0">
              <a:buNone/>
              <a:defRPr sz="3200" b="1">
                <a:solidFill>
                  <a:schemeClr val="bg1"/>
                </a:solidFill>
              </a:defRPr>
            </a:lvl2pPr>
            <a:lvl3pPr marL="914377" indent="0">
              <a:buNone/>
              <a:defRPr sz="3200" b="1">
                <a:solidFill>
                  <a:schemeClr val="bg1"/>
                </a:solidFill>
              </a:defRPr>
            </a:lvl3pPr>
            <a:lvl4pPr marL="1371566" indent="0">
              <a:buNone/>
              <a:defRPr sz="3200" b="1">
                <a:solidFill>
                  <a:schemeClr val="bg1"/>
                </a:solidFill>
              </a:defRPr>
            </a:lvl4pPr>
            <a:lvl5pPr marL="1828754" indent="0">
              <a:buNone/>
              <a:defRPr sz="3200" b="1">
                <a:solidFill>
                  <a:schemeClr val="bg1"/>
                </a:solidFill>
              </a:defRPr>
            </a:lvl5pPr>
          </a:lstStyle>
          <a:p>
            <a:pPr lvl="0"/>
            <a:r>
              <a:rPr lang="nl-NL"/>
              <a:t>Klikken om de tekststijl van het model te bewerken</a:t>
            </a:r>
          </a:p>
        </p:txBody>
      </p:sp>
    </p:spTree>
    <p:extLst>
      <p:ext uri="{BB962C8B-B14F-4D97-AF65-F5344CB8AC3E}">
        <p14:creationId xmlns:p14="http://schemas.microsoft.com/office/powerpoint/2010/main" val="1172270278"/>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ullit met beeld 1">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147FDE86-AF6F-A24C-9EF3-73E61D490732}"/>
              </a:ext>
            </a:extLst>
          </p:cNvPr>
          <p:cNvPicPr>
            <a:picLocks noChangeAspect="1"/>
          </p:cNvPicPr>
          <p:nvPr/>
        </p:nvPicPr>
        <p:blipFill rotWithShape="1">
          <a:blip r:embed="rId2"/>
          <a:srcRect l="51127"/>
          <a:stretch/>
        </p:blipFill>
        <p:spPr>
          <a:xfrm>
            <a:off x="6095998" y="0"/>
            <a:ext cx="6096001" cy="6858000"/>
          </a:xfrm>
          <a:prstGeom prst="rect">
            <a:avLst/>
          </a:prstGeom>
        </p:spPr>
      </p:pic>
      <p:sp>
        <p:nvSpPr>
          <p:cNvPr id="3" name="Tijdelijke aanduiding voor afbeelding 2">
            <a:extLst>
              <a:ext uri="{FF2B5EF4-FFF2-40B4-BE49-F238E27FC236}">
                <a16:creationId xmlns:a16="http://schemas.microsoft.com/office/drawing/2014/main" id="{AC15DE70-A985-EA4A-8A14-5357AA89D9D5}"/>
              </a:ext>
            </a:extLst>
          </p:cNvPr>
          <p:cNvSpPr>
            <a:spLocks noGrp="1"/>
          </p:cNvSpPr>
          <p:nvPr>
            <p:ph type="pic" sz="quarter" idx="18"/>
          </p:nvPr>
        </p:nvSpPr>
        <p:spPr>
          <a:xfrm>
            <a:off x="6096000" y="0"/>
            <a:ext cx="6096000" cy="6858000"/>
          </a:xfrm>
          <a:prstGeom prst="rect">
            <a:avLst/>
          </a:prstGeom>
        </p:spPr>
        <p:txBody>
          <a:bodyPr/>
          <a:lstStyle/>
          <a:p>
            <a:r>
              <a:rPr lang="nl-NL"/>
              <a:t>Klik op het pictogram als u een afbeelding wilt toevoegen</a:t>
            </a:r>
            <a:endParaRPr lang="nl-NL" dirty="0"/>
          </a:p>
        </p:txBody>
      </p:sp>
      <p:sp>
        <p:nvSpPr>
          <p:cNvPr id="6" name="Text Placeholder 14">
            <a:extLst>
              <a:ext uri="{FF2B5EF4-FFF2-40B4-BE49-F238E27FC236}">
                <a16:creationId xmlns:a16="http://schemas.microsoft.com/office/drawing/2014/main" id="{96E200F6-0716-1C45-9603-0DE59A5AC88C}"/>
              </a:ext>
            </a:extLst>
          </p:cNvPr>
          <p:cNvSpPr>
            <a:spLocks noGrp="1"/>
          </p:cNvSpPr>
          <p:nvPr>
            <p:ph type="body" sz="quarter" idx="16"/>
          </p:nvPr>
        </p:nvSpPr>
        <p:spPr>
          <a:xfrm>
            <a:off x="869341" y="1836490"/>
            <a:ext cx="4871891" cy="1378199"/>
          </a:xfrm>
          <a:prstGeom prst="rect">
            <a:avLst/>
          </a:prstGeom>
        </p:spPr>
        <p:txBody>
          <a:bodyPr/>
          <a:lstStyle>
            <a:lvl1pPr>
              <a:buClr>
                <a:schemeClr val="accent1"/>
              </a:buClr>
              <a:defRPr sz="2800"/>
            </a:lvl1pPr>
          </a:lstStyle>
          <a:p>
            <a:pPr lvl="0"/>
            <a:r>
              <a:rPr lang="nl-NL"/>
              <a:t>Klikken om de tekststijl van het model te bewerken</a:t>
            </a:r>
          </a:p>
        </p:txBody>
      </p:sp>
      <p:sp>
        <p:nvSpPr>
          <p:cNvPr id="7" name="Text Placeholder 22">
            <a:extLst>
              <a:ext uri="{FF2B5EF4-FFF2-40B4-BE49-F238E27FC236}">
                <a16:creationId xmlns:a16="http://schemas.microsoft.com/office/drawing/2014/main" id="{78F9F230-A0C4-A74A-8EDE-F3DD4D628C70}"/>
              </a:ext>
            </a:extLst>
          </p:cNvPr>
          <p:cNvSpPr>
            <a:spLocks noGrp="1"/>
          </p:cNvSpPr>
          <p:nvPr>
            <p:ph type="body" sz="quarter" idx="17"/>
          </p:nvPr>
        </p:nvSpPr>
        <p:spPr>
          <a:xfrm>
            <a:off x="869950" y="3214688"/>
            <a:ext cx="4872039" cy="1365251"/>
          </a:xfrm>
          <a:prstGeom prst="rect">
            <a:avLst/>
          </a:prstGeom>
        </p:spPr>
        <p:txBody>
          <a:bodyPr/>
          <a:lstStyle>
            <a:lvl1pPr marL="0" indent="0" algn="l">
              <a:buNone/>
              <a:defRPr sz="2800"/>
            </a:lvl1pPr>
          </a:lstStyle>
          <a:p>
            <a:pPr lvl="0"/>
            <a:r>
              <a:rPr lang="nl-NL"/>
              <a:t>Klikken om de tekststijl van het model te bewerken</a:t>
            </a:r>
          </a:p>
        </p:txBody>
      </p:sp>
      <p:sp>
        <p:nvSpPr>
          <p:cNvPr id="13" name="Text Placeholder 22">
            <a:extLst>
              <a:ext uri="{FF2B5EF4-FFF2-40B4-BE49-F238E27FC236}">
                <a16:creationId xmlns:a16="http://schemas.microsoft.com/office/drawing/2014/main" id="{4D0EBFE2-3713-354F-8BFB-1912AF1A230B}"/>
              </a:ext>
            </a:extLst>
          </p:cNvPr>
          <p:cNvSpPr>
            <a:spLocks noGrp="1"/>
          </p:cNvSpPr>
          <p:nvPr>
            <p:ph type="body" sz="quarter" idx="19"/>
          </p:nvPr>
        </p:nvSpPr>
        <p:spPr>
          <a:xfrm>
            <a:off x="869338" y="865190"/>
            <a:ext cx="10822791" cy="971301"/>
          </a:xfrm>
          <a:prstGeom prst="rect">
            <a:avLst/>
          </a:prstGeom>
        </p:spPr>
        <p:txBody>
          <a:bodyPr>
            <a:noAutofit/>
          </a:bodyPr>
          <a:lstStyle>
            <a:lvl1pPr marL="0" indent="0">
              <a:buNone/>
              <a:defRPr sz="3200" b="1">
                <a:solidFill>
                  <a:schemeClr val="accent1"/>
                </a:solidFill>
              </a:defRPr>
            </a:lvl1pPr>
            <a:lvl2pPr marL="457189" indent="0">
              <a:buNone/>
              <a:defRPr sz="3200" b="1">
                <a:solidFill>
                  <a:schemeClr val="bg1"/>
                </a:solidFill>
              </a:defRPr>
            </a:lvl2pPr>
            <a:lvl3pPr marL="914377" indent="0">
              <a:buNone/>
              <a:defRPr sz="3200" b="1">
                <a:solidFill>
                  <a:schemeClr val="bg1"/>
                </a:solidFill>
              </a:defRPr>
            </a:lvl3pPr>
            <a:lvl4pPr marL="1371566" indent="0">
              <a:buNone/>
              <a:defRPr sz="3200" b="1">
                <a:solidFill>
                  <a:schemeClr val="bg1"/>
                </a:solidFill>
              </a:defRPr>
            </a:lvl4pPr>
            <a:lvl5pPr marL="1828754" indent="0">
              <a:buNone/>
              <a:defRPr sz="3200" b="1">
                <a:solidFill>
                  <a:schemeClr val="bg1"/>
                </a:solidFill>
              </a:defRPr>
            </a:lvl5pPr>
          </a:lstStyle>
          <a:p>
            <a:pPr lvl="0"/>
            <a:r>
              <a:rPr lang="nl-NL"/>
              <a:t>Klikken om de tekststijl van het model te bewerken</a:t>
            </a:r>
          </a:p>
        </p:txBody>
      </p:sp>
    </p:spTree>
    <p:extLst>
      <p:ext uri="{BB962C8B-B14F-4D97-AF65-F5344CB8AC3E}">
        <p14:creationId xmlns:p14="http://schemas.microsoft.com/office/powerpoint/2010/main" val="133849836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ntro zonder beeld">
    <p:spTree>
      <p:nvGrpSpPr>
        <p:cNvPr id="1" name=""/>
        <p:cNvGrpSpPr/>
        <p:nvPr/>
      </p:nvGrpSpPr>
      <p:grpSpPr>
        <a:xfrm>
          <a:off x="0" y="0"/>
          <a:ext cx="0" cy="0"/>
          <a:chOff x="0" y="0"/>
          <a:chExt cx="0" cy="0"/>
        </a:xfrm>
      </p:grpSpPr>
      <p:sp>
        <p:nvSpPr>
          <p:cNvPr id="21" name="Text Placeholder 20"/>
          <p:cNvSpPr>
            <a:spLocks noGrp="1"/>
          </p:cNvSpPr>
          <p:nvPr>
            <p:ph type="body" sz="quarter" idx="16"/>
          </p:nvPr>
        </p:nvSpPr>
        <p:spPr>
          <a:xfrm>
            <a:off x="869340" y="2473377"/>
            <a:ext cx="4505325" cy="1604963"/>
          </a:xfrm>
          <a:prstGeom prst="rect">
            <a:avLst/>
          </a:prstGeom>
        </p:spPr>
        <p:txBody>
          <a:bodyPr>
            <a:normAutofit/>
          </a:bodyPr>
          <a:lstStyle>
            <a:lvl1pPr marL="0" indent="0">
              <a:buNone/>
              <a:defRPr sz="3200">
                <a:solidFill>
                  <a:schemeClr val="tx1"/>
                </a:solidFill>
              </a:defRPr>
            </a:lvl1pPr>
          </a:lstStyle>
          <a:p>
            <a:pPr lvl="0"/>
            <a:r>
              <a:rPr lang="nl-NL"/>
              <a:t>Klikken om de tekststijl van het model te bewerken</a:t>
            </a:r>
          </a:p>
        </p:txBody>
      </p:sp>
      <p:sp>
        <p:nvSpPr>
          <p:cNvPr id="23" name="Text Placeholder 22"/>
          <p:cNvSpPr>
            <a:spLocks noGrp="1"/>
          </p:cNvSpPr>
          <p:nvPr>
            <p:ph type="body" sz="quarter" idx="17"/>
          </p:nvPr>
        </p:nvSpPr>
        <p:spPr>
          <a:xfrm>
            <a:off x="869339" y="865189"/>
            <a:ext cx="10810597" cy="878268"/>
          </a:xfrm>
          <a:prstGeom prst="rect">
            <a:avLst/>
          </a:prstGeom>
        </p:spPr>
        <p:txBody>
          <a:bodyPr>
            <a:noAutofit/>
          </a:bodyPr>
          <a:lstStyle>
            <a:lvl1pPr marL="0" indent="0">
              <a:buNone/>
              <a:defRPr sz="3200" b="1">
                <a:solidFill>
                  <a:schemeClr val="accent1"/>
                </a:solidFill>
              </a:defRPr>
            </a:lvl1pPr>
            <a:lvl2pPr marL="457189" indent="0">
              <a:buNone/>
              <a:defRPr sz="3200" b="1">
                <a:solidFill>
                  <a:schemeClr val="bg1"/>
                </a:solidFill>
              </a:defRPr>
            </a:lvl2pPr>
            <a:lvl3pPr marL="914377" indent="0">
              <a:buNone/>
              <a:defRPr sz="3200" b="1">
                <a:solidFill>
                  <a:schemeClr val="bg1"/>
                </a:solidFill>
              </a:defRPr>
            </a:lvl3pPr>
            <a:lvl4pPr marL="1371566" indent="0">
              <a:buNone/>
              <a:defRPr sz="3200" b="1">
                <a:solidFill>
                  <a:schemeClr val="bg1"/>
                </a:solidFill>
              </a:defRPr>
            </a:lvl4pPr>
            <a:lvl5pPr marL="1828754" indent="0">
              <a:buNone/>
              <a:defRPr sz="3200" b="1">
                <a:solidFill>
                  <a:schemeClr val="bg1"/>
                </a:solidFill>
              </a:defRPr>
            </a:lvl5pPr>
          </a:lstStyle>
          <a:p>
            <a:pPr lvl="0"/>
            <a:r>
              <a:rPr lang="nl-NL"/>
              <a:t>Klikken om de tekststijl van het model te bewerken</a:t>
            </a:r>
          </a:p>
        </p:txBody>
      </p:sp>
    </p:spTree>
    <p:extLst>
      <p:ext uri="{BB962C8B-B14F-4D97-AF65-F5344CB8AC3E}">
        <p14:creationId xmlns:p14="http://schemas.microsoft.com/office/powerpoint/2010/main" val="2896225203"/>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ullit met beeld 2">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971154D2-3353-CD4B-8B10-3215DDB12B00}"/>
              </a:ext>
            </a:extLst>
          </p:cNvPr>
          <p:cNvPicPr>
            <a:picLocks noChangeAspect="1"/>
          </p:cNvPicPr>
          <p:nvPr/>
        </p:nvPicPr>
        <p:blipFill rotWithShape="1">
          <a:blip r:embed="rId2"/>
          <a:srcRect l="44397" r="11206"/>
          <a:stretch/>
        </p:blipFill>
        <p:spPr>
          <a:xfrm>
            <a:off x="6096000" y="0"/>
            <a:ext cx="6096000" cy="6858000"/>
          </a:xfrm>
          <a:prstGeom prst="rect">
            <a:avLst/>
          </a:prstGeom>
        </p:spPr>
      </p:pic>
      <p:sp>
        <p:nvSpPr>
          <p:cNvPr id="3" name="Tijdelijke aanduiding voor afbeelding 2">
            <a:extLst>
              <a:ext uri="{FF2B5EF4-FFF2-40B4-BE49-F238E27FC236}">
                <a16:creationId xmlns:a16="http://schemas.microsoft.com/office/drawing/2014/main" id="{AC15DE70-A985-EA4A-8A14-5357AA89D9D5}"/>
              </a:ext>
            </a:extLst>
          </p:cNvPr>
          <p:cNvSpPr>
            <a:spLocks noGrp="1"/>
          </p:cNvSpPr>
          <p:nvPr>
            <p:ph type="pic" sz="quarter" idx="18"/>
          </p:nvPr>
        </p:nvSpPr>
        <p:spPr>
          <a:xfrm>
            <a:off x="6096000" y="0"/>
            <a:ext cx="6096000" cy="6858000"/>
          </a:xfrm>
          <a:prstGeom prst="rect">
            <a:avLst/>
          </a:prstGeom>
        </p:spPr>
        <p:txBody>
          <a:bodyPr/>
          <a:lstStyle/>
          <a:p>
            <a:r>
              <a:rPr lang="nl-NL"/>
              <a:t>Klik op het pictogram als u een afbeelding wilt toevoegen</a:t>
            </a:r>
            <a:endParaRPr lang="nl-NL" dirty="0"/>
          </a:p>
        </p:txBody>
      </p:sp>
      <p:sp>
        <p:nvSpPr>
          <p:cNvPr id="6" name="Text Placeholder 14">
            <a:extLst>
              <a:ext uri="{FF2B5EF4-FFF2-40B4-BE49-F238E27FC236}">
                <a16:creationId xmlns:a16="http://schemas.microsoft.com/office/drawing/2014/main" id="{96E200F6-0716-1C45-9603-0DE59A5AC88C}"/>
              </a:ext>
            </a:extLst>
          </p:cNvPr>
          <p:cNvSpPr>
            <a:spLocks noGrp="1"/>
          </p:cNvSpPr>
          <p:nvPr>
            <p:ph type="body" sz="quarter" idx="16"/>
          </p:nvPr>
        </p:nvSpPr>
        <p:spPr>
          <a:xfrm>
            <a:off x="869341" y="1836490"/>
            <a:ext cx="4871891" cy="1378199"/>
          </a:xfrm>
          <a:prstGeom prst="rect">
            <a:avLst/>
          </a:prstGeom>
        </p:spPr>
        <p:txBody>
          <a:bodyPr/>
          <a:lstStyle>
            <a:lvl1pPr>
              <a:buClr>
                <a:schemeClr val="accent1"/>
              </a:buClr>
              <a:defRPr sz="2800"/>
            </a:lvl1pPr>
          </a:lstStyle>
          <a:p>
            <a:pPr lvl="0"/>
            <a:r>
              <a:rPr lang="nl-NL"/>
              <a:t>Klikken om de tekststijl van het model te bewerken</a:t>
            </a:r>
          </a:p>
        </p:txBody>
      </p:sp>
      <p:sp>
        <p:nvSpPr>
          <p:cNvPr id="7" name="Text Placeholder 22">
            <a:extLst>
              <a:ext uri="{FF2B5EF4-FFF2-40B4-BE49-F238E27FC236}">
                <a16:creationId xmlns:a16="http://schemas.microsoft.com/office/drawing/2014/main" id="{78F9F230-A0C4-A74A-8EDE-F3DD4D628C70}"/>
              </a:ext>
            </a:extLst>
          </p:cNvPr>
          <p:cNvSpPr>
            <a:spLocks noGrp="1"/>
          </p:cNvSpPr>
          <p:nvPr>
            <p:ph type="body" sz="quarter" idx="17"/>
          </p:nvPr>
        </p:nvSpPr>
        <p:spPr>
          <a:xfrm>
            <a:off x="869950" y="3214688"/>
            <a:ext cx="4872039" cy="1365251"/>
          </a:xfrm>
          <a:prstGeom prst="rect">
            <a:avLst/>
          </a:prstGeom>
        </p:spPr>
        <p:txBody>
          <a:bodyPr/>
          <a:lstStyle>
            <a:lvl1pPr marL="0" indent="0" algn="l">
              <a:buNone/>
              <a:defRPr sz="2800"/>
            </a:lvl1pPr>
          </a:lstStyle>
          <a:p>
            <a:pPr lvl="0"/>
            <a:r>
              <a:rPr lang="nl-NL"/>
              <a:t>Klikken om de tekststijl van het model te bewerken</a:t>
            </a:r>
          </a:p>
        </p:txBody>
      </p:sp>
      <p:sp>
        <p:nvSpPr>
          <p:cNvPr id="8" name="Text Placeholder 22">
            <a:extLst>
              <a:ext uri="{FF2B5EF4-FFF2-40B4-BE49-F238E27FC236}">
                <a16:creationId xmlns:a16="http://schemas.microsoft.com/office/drawing/2014/main" id="{045C33D0-667F-794F-9A2B-5607D38B5B07}"/>
              </a:ext>
            </a:extLst>
          </p:cNvPr>
          <p:cNvSpPr>
            <a:spLocks noGrp="1"/>
          </p:cNvSpPr>
          <p:nvPr>
            <p:ph type="body" sz="quarter" idx="19"/>
          </p:nvPr>
        </p:nvSpPr>
        <p:spPr>
          <a:xfrm>
            <a:off x="869339" y="865190"/>
            <a:ext cx="5226661" cy="971301"/>
          </a:xfrm>
          <a:prstGeom prst="rect">
            <a:avLst/>
          </a:prstGeom>
        </p:spPr>
        <p:txBody>
          <a:bodyPr>
            <a:noAutofit/>
          </a:bodyPr>
          <a:lstStyle>
            <a:lvl1pPr marL="0" indent="0">
              <a:buNone/>
              <a:defRPr sz="3200" b="1">
                <a:solidFill>
                  <a:schemeClr val="accent1"/>
                </a:solidFill>
              </a:defRPr>
            </a:lvl1pPr>
            <a:lvl2pPr marL="457189" indent="0">
              <a:buNone/>
              <a:defRPr sz="3200" b="1">
                <a:solidFill>
                  <a:schemeClr val="bg1"/>
                </a:solidFill>
              </a:defRPr>
            </a:lvl2pPr>
            <a:lvl3pPr marL="914377" indent="0">
              <a:buNone/>
              <a:defRPr sz="3200" b="1">
                <a:solidFill>
                  <a:schemeClr val="bg1"/>
                </a:solidFill>
              </a:defRPr>
            </a:lvl3pPr>
            <a:lvl4pPr marL="1371566" indent="0">
              <a:buNone/>
              <a:defRPr sz="3200" b="1">
                <a:solidFill>
                  <a:schemeClr val="bg1"/>
                </a:solidFill>
              </a:defRPr>
            </a:lvl4pPr>
            <a:lvl5pPr marL="1828754" indent="0">
              <a:buNone/>
              <a:defRPr sz="3200" b="1">
                <a:solidFill>
                  <a:schemeClr val="bg1"/>
                </a:solidFill>
              </a:defRPr>
            </a:lvl5pPr>
          </a:lstStyle>
          <a:p>
            <a:pPr lvl="0"/>
            <a:r>
              <a:rPr lang="nl-NL"/>
              <a:t>Klikken om de tekststijl van het model te bewerken</a:t>
            </a:r>
          </a:p>
        </p:txBody>
      </p:sp>
    </p:spTree>
    <p:extLst>
      <p:ext uri="{BB962C8B-B14F-4D97-AF65-F5344CB8AC3E}">
        <p14:creationId xmlns:p14="http://schemas.microsoft.com/office/powerpoint/2010/main" val="2174270121"/>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ullit lichter achtergron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8052FB35-3DA8-8A47-BCB9-0140B49119F6}"/>
              </a:ext>
            </a:extLst>
          </p:cNvPr>
          <p:cNvSpPr/>
          <p:nvPr/>
        </p:nvSpPr>
        <p:spPr>
          <a:xfrm>
            <a:off x="1" y="0"/>
            <a:ext cx="12203113" cy="6858000"/>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ext Placeholder 14"/>
          <p:cNvSpPr>
            <a:spLocks noGrp="1"/>
          </p:cNvSpPr>
          <p:nvPr>
            <p:ph type="body" sz="quarter" idx="16"/>
          </p:nvPr>
        </p:nvSpPr>
        <p:spPr>
          <a:xfrm>
            <a:off x="869341" y="1836490"/>
            <a:ext cx="4871891" cy="1378199"/>
          </a:xfrm>
          <a:prstGeom prst="rect">
            <a:avLst/>
          </a:prstGeom>
        </p:spPr>
        <p:txBody>
          <a:bodyPr/>
          <a:lstStyle>
            <a:lvl1pPr>
              <a:buClr>
                <a:schemeClr val="accent1"/>
              </a:buClr>
              <a:defRPr sz="2800"/>
            </a:lvl1pPr>
          </a:lstStyle>
          <a:p>
            <a:pPr lvl="0"/>
            <a:r>
              <a:rPr lang="nl-NL"/>
              <a:t>Klikken om de tekststijl van het model te bewerken</a:t>
            </a:r>
          </a:p>
        </p:txBody>
      </p:sp>
      <p:sp>
        <p:nvSpPr>
          <p:cNvPr id="23" name="Text Placeholder 22"/>
          <p:cNvSpPr>
            <a:spLocks noGrp="1"/>
          </p:cNvSpPr>
          <p:nvPr>
            <p:ph type="body" sz="quarter" idx="17"/>
          </p:nvPr>
        </p:nvSpPr>
        <p:spPr>
          <a:xfrm>
            <a:off x="869950" y="3214688"/>
            <a:ext cx="4872039" cy="1365251"/>
          </a:xfrm>
          <a:prstGeom prst="rect">
            <a:avLst/>
          </a:prstGeom>
        </p:spPr>
        <p:txBody>
          <a:bodyPr/>
          <a:lstStyle>
            <a:lvl1pPr marL="0" indent="0" algn="l">
              <a:buNone/>
              <a:defRPr sz="2800"/>
            </a:lvl1pPr>
          </a:lstStyle>
          <a:p>
            <a:pPr lvl="0"/>
            <a:r>
              <a:rPr lang="nl-NL"/>
              <a:t>Klikken om de tekststijl van het model te bewerken</a:t>
            </a:r>
          </a:p>
        </p:txBody>
      </p:sp>
      <p:sp>
        <p:nvSpPr>
          <p:cNvPr id="4" name="Tijdelijke aanduiding voor afbeelding 3">
            <a:extLst>
              <a:ext uri="{FF2B5EF4-FFF2-40B4-BE49-F238E27FC236}">
                <a16:creationId xmlns:a16="http://schemas.microsoft.com/office/drawing/2014/main" id="{265A0C46-CEE4-4B42-A95B-2FD2DE417CEE}"/>
              </a:ext>
            </a:extLst>
          </p:cNvPr>
          <p:cNvSpPr>
            <a:spLocks noGrp="1"/>
          </p:cNvSpPr>
          <p:nvPr>
            <p:ph type="pic" sz="quarter" idx="18"/>
          </p:nvPr>
        </p:nvSpPr>
        <p:spPr>
          <a:xfrm>
            <a:off x="6096000" y="0"/>
            <a:ext cx="6106584" cy="6858000"/>
          </a:xfrm>
          <a:prstGeom prst="rect">
            <a:avLst/>
          </a:prstGeom>
        </p:spPr>
        <p:txBody>
          <a:bodyPr/>
          <a:lstStyle/>
          <a:p>
            <a:r>
              <a:rPr lang="nl-NL"/>
              <a:t>Klik op het pictogram als u een afbeelding wilt toevoegen</a:t>
            </a:r>
          </a:p>
        </p:txBody>
      </p:sp>
      <p:sp>
        <p:nvSpPr>
          <p:cNvPr id="12" name="Text Placeholder 22">
            <a:extLst>
              <a:ext uri="{FF2B5EF4-FFF2-40B4-BE49-F238E27FC236}">
                <a16:creationId xmlns:a16="http://schemas.microsoft.com/office/drawing/2014/main" id="{C0770813-2716-BE47-B88B-0986339C4AAC}"/>
              </a:ext>
            </a:extLst>
          </p:cNvPr>
          <p:cNvSpPr>
            <a:spLocks noGrp="1"/>
          </p:cNvSpPr>
          <p:nvPr>
            <p:ph type="body" sz="quarter" idx="19"/>
          </p:nvPr>
        </p:nvSpPr>
        <p:spPr>
          <a:xfrm>
            <a:off x="869339" y="865190"/>
            <a:ext cx="4871891" cy="971301"/>
          </a:xfrm>
          <a:prstGeom prst="rect">
            <a:avLst/>
          </a:prstGeom>
        </p:spPr>
        <p:txBody>
          <a:bodyPr>
            <a:noAutofit/>
          </a:bodyPr>
          <a:lstStyle>
            <a:lvl1pPr marL="0" indent="0">
              <a:buNone/>
              <a:defRPr sz="3200" b="1">
                <a:solidFill>
                  <a:schemeClr val="accent1"/>
                </a:solidFill>
              </a:defRPr>
            </a:lvl1pPr>
            <a:lvl2pPr marL="457189" indent="0">
              <a:buNone/>
              <a:defRPr sz="3200" b="1">
                <a:solidFill>
                  <a:schemeClr val="bg1"/>
                </a:solidFill>
              </a:defRPr>
            </a:lvl2pPr>
            <a:lvl3pPr marL="914377" indent="0">
              <a:buNone/>
              <a:defRPr sz="3200" b="1">
                <a:solidFill>
                  <a:schemeClr val="bg1"/>
                </a:solidFill>
              </a:defRPr>
            </a:lvl3pPr>
            <a:lvl4pPr marL="1371566" indent="0">
              <a:buNone/>
              <a:defRPr sz="3200" b="1">
                <a:solidFill>
                  <a:schemeClr val="bg1"/>
                </a:solidFill>
              </a:defRPr>
            </a:lvl4pPr>
            <a:lvl5pPr marL="1828754" indent="0">
              <a:buNone/>
              <a:defRPr sz="3200" b="1">
                <a:solidFill>
                  <a:schemeClr val="bg1"/>
                </a:solidFill>
              </a:defRPr>
            </a:lvl5pPr>
          </a:lstStyle>
          <a:p>
            <a:pPr lvl="0"/>
            <a:r>
              <a:rPr lang="nl-NL"/>
              <a:t>Klikken om de tekststijl van het model te bewerken</a:t>
            </a:r>
          </a:p>
        </p:txBody>
      </p:sp>
    </p:spTree>
    <p:extLst>
      <p:ext uri="{BB962C8B-B14F-4D97-AF65-F5344CB8AC3E}">
        <p14:creationId xmlns:p14="http://schemas.microsoft.com/office/powerpoint/2010/main" val="1909952218"/>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Bullit lichter achtergron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8052FB35-3DA8-8A47-BCB9-0140B49119F6}"/>
              </a:ext>
            </a:extLst>
          </p:cNvPr>
          <p:cNvSpPr/>
          <p:nvPr/>
        </p:nvSpPr>
        <p:spPr>
          <a:xfrm>
            <a:off x="1" y="0"/>
            <a:ext cx="12203113" cy="6858000"/>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ext Placeholder 14"/>
          <p:cNvSpPr>
            <a:spLocks noGrp="1"/>
          </p:cNvSpPr>
          <p:nvPr>
            <p:ph type="body" sz="quarter" idx="16"/>
          </p:nvPr>
        </p:nvSpPr>
        <p:spPr>
          <a:xfrm>
            <a:off x="869341" y="1836490"/>
            <a:ext cx="4871891" cy="1378199"/>
          </a:xfrm>
          <a:prstGeom prst="rect">
            <a:avLst/>
          </a:prstGeom>
        </p:spPr>
        <p:txBody>
          <a:bodyPr/>
          <a:lstStyle>
            <a:lvl1pPr>
              <a:buClr>
                <a:schemeClr val="accent1"/>
              </a:buClr>
              <a:defRPr sz="2800"/>
            </a:lvl1pPr>
          </a:lstStyle>
          <a:p>
            <a:pPr lvl="0"/>
            <a:r>
              <a:rPr lang="nl-NL"/>
              <a:t>Klikken om de tekststijl van het model te bewerken</a:t>
            </a:r>
          </a:p>
        </p:txBody>
      </p:sp>
      <p:sp>
        <p:nvSpPr>
          <p:cNvPr id="23" name="Text Placeholder 22"/>
          <p:cNvSpPr>
            <a:spLocks noGrp="1"/>
          </p:cNvSpPr>
          <p:nvPr>
            <p:ph type="body" sz="quarter" idx="17"/>
          </p:nvPr>
        </p:nvSpPr>
        <p:spPr>
          <a:xfrm>
            <a:off x="869950" y="3214688"/>
            <a:ext cx="4872039" cy="1365251"/>
          </a:xfrm>
          <a:prstGeom prst="rect">
            <a:avLst/>
          </a:prstGeom>
        </p:spPr>
        <p:txBody>
          <a:bodyPr/>
          <a:lstStyle>
            <a:lvl1pPr marL="0" indent="0" algn="l">
              <a:buNone/>
              <a:defRPr sz="2800"/>
            </a:lvl1pPr>
          </a:lstStyle>
          <a:p>
            <a:pPr lvl="0"/>
            <a:r>
              <a:rPr lang="nl-NL"/>
              <a:t>Klikken om de tekststijl van het model te bewerken</a:t>
            </a:r>
          </a:p>
        </p:txBody>
      </p:sp>
      <p:sp>
        <p:nvSpPr>
          <p:cNvPr id="4" name="Tijdelijke aanduiding voor afbeelding 3">
            <a:extLst>
              <a:ext uri="{FF2B5EF4-FFF2-40B4-BE49-F238E27FC236}">
                <a16:creationId xmlns:a16="http://schemas.microsoft.com/office/drawing/2014/main" id="{265A0C46-CEE4-4B42-A95B-2FD2DE417CEE}"/>
              </a:ext>
            </a:extLst>
          </p:cNvPr>
          <p:cNvSpPr>
            <a:spLocks noGrp="1"/>
          </p:cNvSpPr>
          <p:nvPr>
            <p:ph type="pic" sz="quarter" idx="18"/>
          </p:nvPr>
        </p:nvSpPr>
        <p:spPr>
          <a:xfrm>
            <a:off x="6096000" y="0"/>
            <a:ext cx="6106584" cy="6858000"/>
          </a:xfrm>
          <a:prstGeom prst="rect">
            <a:avLst/>
          </a:prstGeom>
        </p:spPr>
        <p:txBody>
          <a:bodyPr/>
          <a:lstStyle/>
          <a:p>
            <a:r>
              <a:rPr lang="nl-NL"/>
              <a:t>Klik op het pictogram als u een afbeelding wilt toevoegen</a:t>
            </a:r>
          </a:p>
        </p:txBody>
      </p:sp>
      <p:sp>
        <p:nvSpPr>
          <p:cNvPr id="12" name="Text Placeholder 22">
            <a:extLst>
              <a:ext uri="{FF2B5EF4-FFF2-40B4-BE49-F238E27FC236}">
                <a16:creationId xmlns:a16="http://schemas.microsoft.com/office/drawing/2014/main" id="{C0770813-2716-BE47-B88B-0986339C4AAC}"/>
              </a:ext>
            </a:extLst>
          </p:cNvPr>
          <p:cNvSpPr>
            <a:spLocks noGrp="1"/>
          </p:cNvSpPr>
          <p:nvPr>
            <p:ph type="body" sz="quarter" idx="19"/>
          </p:nvPr>
        </p:nvSpPr>
        <p:spPr>
          <a:xfrm>
            <a:off x="869339" y="865190"/>
            <a:ext cx="4871891" cy="971301"/>
          </a:xfrm>
          <a:prstGeom prst="rect">
            <a:avLst/>
          </a:prstGeom>
        </p:spPr>
        <p:txBody>
          <a:bodyPr>
            <a:noAutofit/>
          </a:bodyPr>
          <a:lstStyle>
            <a:lvl1pPr marL="0" indent="0">
              <a:buNone/>
              <a:defRPr sz="3200" b="1">
                <a:solidFill>
                  <a:schemeClr val="accent1"/>
                </a:solidFill>
              </a:defRPr>
            </a:lvl1pPr>
            <a:lvl2pPr marL="457189" indent="0">
              <a:buNone/>
              <a:defRPr sz="3200" b="1">
                <a:solidFill>
                  <a:schemeClr val="bg1"/>
                </a:solidFill>
              </a:defRPr>
            </a:lvl2pPr>
            <a:lvl3pPr marL="914377" indent="0">
              <a:buNone/>
              <a:defRPr sz="3200" b="1">
                <a:solidFill>
                  <a:schemeClr val="bg1"/>
                </a:solidFill>
              </a:defRPr>
            </a:lvl3pPr>
            <a:lvl4pPr marL="1371566" indent="0">
              <a:buNone/>
              <a:defRPr sz="3200" b="1">
                <a:solidFill>
                  <a:schemeClr val="bg1"/>
                </a:solidFill>
              </a:defRPr>
            </a:lvl4pPr>
            <a:lvl5pPr marL="1828754" indent="0">
              <a:buNone/>
              <a:defRPr sz="3200" b="1">
                <a:solidFill>
                  <a:schemeClr val="bg1"/>
                </a:solidFill>
              </a:defRPr>
            </a:lvl5pPr>
          </a:lstStyle>
          <a:p>
            <a:pPr lvl="0"/>
            <a:r>
              <a:rPr lang="nl-NL"/>
              <a:t>Klikken om de tekststijl van het model te bewerken</a:t>
            </a:r>
          </a:p>
        </p:txBody>
      </p:sp>
    </p:spTree>
    <p:extLst>
      <p:ext uri="{BB962C8B-B14F-4D97-AF65-F5344CB8AC3E}">
        <p14:creationId xmlns:p14="http://schemas.microsoft.com/office/powerpoint/2010/main" val="1552786316"/>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2_Bullit lichter achtergrond bree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8052FB35-3DA8-8A47-BCB9-0140B49119F6}"/>
              </a:ext>
            </a:extLst>
          </p:cNvPr>
          <p:cNvSpPr/>
          <p:nvPr/>
        </p:nvSpPr>
        <p:spPr>
          <a:xfrm>
            <a:off x="1" y="0"/>
            <a:ext cx="12203113" cy="6858000"/>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ext Placeholder 14"/>
          <p:cNvSpPr>
            <a:spLocks noGrp="1"/>
          </p:cNvSpPr>
          <p:nvPr>
            <p:ph type="body" sz="quarter" idx="16"/>
          </p:nvPr>
        </p:nvSpPr>
        <p:spPr>
          <a:xfrm>
            <a:off x="869341" y="1836490"/>
            <a:ext cx="10847376" cy="1378199"/>
          </a:xfrm>
          <a:prstGeom prst="rect">
            <a:avLst/>
          </a:prstGeom>
        </p:spPr>
        <p:txBody>
          <a:bodyPr/>
          <a:lstStyle>
            <a:lvl1pPr>
              <a:buClr>
                <a:schemeClr val="accent1"/>
              </a:buClr>
              <a:defRPr sz="2800"/>
            </a:lvl1pPr>
          </a:lstStyle>
          <a:p>
            <a:pPr lvl="0"/>
            <a:r>
              <a:rPr lang="nl-NL"/>
              <a:t>Klikken om de tekststijl van het model te bewerken</a:t>
            </a:r>
          </a:p>
        </p:txBody>
      </p:sp>
      <p:sp>
        <p:nvSpPr>
          <p:cNvPr id="23" name="Text Placeholder 22"/>
          <p:cNvSpPr>
            <a:spLocks noGrp="1"/>
          </p:cNvSpPr>
          <p:nvPr>
            <p:ph type="body" sz="quarter" idx="17"/>
          </p:nvPr>
        </p:nvSpPr>
        <p:spPr>
          <a:xfrm>
            <a:off x="869949" y="3214688"/>
            <a:ext cx="10846768" cy="3118953"/>
          </a:xfrm>
          <a:prstGeom prst="rect">
            <a:avLst/>
          </a:prstGeom>
        </p:spPr>
        <p:txBody>
          <a:bodyPr/>
          <a:lstStyle>
            <a:lvl1pPr marL="0" indent="0" algn="l">
              <a:buNone/>
              <a:defRPr sz="2800"/>
            </a:lvl1pPr>
          </a:lstStyle>
          <a:p>
            <a:pPr lvl="0"/>
            <a:r>
              <a:rPr lang="nl-NL"/>
              <a:t>Klikken om de tekststijl van het model te bewerken</a:t>
            </a:r>
          </a:p>
        </p:txBody>
      </p:sp>
      <p:sp>
        <p:nvSpPr>
          <p:cNvPr id="12" name="Text Placeholder 22">
            <a:extLst>
              <a:ext uri="{FF2B5EF4-FFF2-40B4-BE49-F238E27FC236}">
                <a16:creationId xmlns:a16="http://schemas.microsoft.com/office/drawing/2014/main" id="{C0770813-2716-BE47-B88B-0986339C4AAC}"/>
              </a:ext>
            </a:extLst>
          </p:cNvPr>
          <p:cNvSpPr>
            <a:spLocks noGrp="1"/>
          </p:cNvSpPr>
          <p:nvPr>
            <p:ph type="body" sz="quarter" idx="19"/>
          </p:nvPr>
        </p:nvSpPr>
        <p:spPr>
          <a:xfrm>
            <a:off x="869338" y="865190"/>
            <a:ext cx="10847380" cy="971301"/>
          </a:xfrm>
          <a:prstGeom prst="rect">
            <a:avLst/>
          </a:prstGeom>
        </p:spPr>
        <p:txBody>
          <a:bodyPr>
            <a:noAutofit/>
          </a:bodyPr>
          <a:lstStyle>
            <a:lvl1pPr marL="0" indent="0">
              <a:buNone/>
              <a:defRPr sz="3200" b="1">
                <a:solidFill>
                  <a:schemeClr val="accent1"/>
                </a:solidFill>
              </a:defRPr>
            </a:lvl1pPr>
            <a:lvl2pPr marL="457189" indent="0">
              <a:buNone/>
              <a:defRPr sz="3200" b="1">
                <a:solidFill>
                  <a:schemeClr val="bg1"/>
                </a:solidFill>
              </a:defRPr>
            </a:lvl2pPr>
            <a:lvl3pPr marL="914377" indent="0">
              <a:buNone/>
              <a:defRPr sz="3200" b="1">
                <a:solidFill>
                  <a:schemeClr val="bg1"/>
                </a:solidFill>
              </a:defRPr>
            </a:lvl3pPr>
            <a:lvl4pPr marL="1371566" indent="0">
              <a:buNone/>
              <a:defRPr sz="3200" b="1">
                <a:solidFill>
                  <a:schemeClr val="bg1"/>
                </a:solidFill>
              </a:defRPr>
            </a:lvl4pPr>
            <a:lvl5pPr marL="1828754" indent="0">
              <a:buNone/>
              <a:defRPr sz="3200" b="1">
                <a:solidFill>
                  <a:schemeClr val="bg1"/>
                </a:solidFill>
              </a:defRPr>
            </a:lvl5pPr>
          </a:lstStyle>
          <a:p>
            <a:pPr lvl="0"/>
            <a:r>
              <a:rPr lang="nl-NL"/>
              <a:t>Klikken om de tekststijl van het model te bewerken</a:t>
            </a:r>
          </a:p>
        </p:txBody>
      </p:sp>
    </p:spTree>
    <p:extLst>
      <p:ext uri="{BB962C8B-B14F-4D97-AF65-F5344CB8AC3E}">
        <p14:creationId xmlns:p14="http://schemas.microsoft.com/office/powerpoint/2010/main" val="3896572440"/>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ekst en beeld lichter achtergron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B46B7842-122D-E84C-99D1-EFA6A165BC47}"/>
              </a:ext>
            </a:extLst>
          </p:cNvPr>
          <p:cNvSpPr/>
          <p:nvPr/>
        </p:nvSpPr>
        <p:spPr>
          <a:xfrm>
            <a:off x="1" y="0"/>
            <a:ext cx="12203113" cy="6858000"/>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xt Placeholder 9"/>
          <p:cNvSpPr>
            <a:spLocks noGrp="1"/>
          </p:cNvSpPr>
          <p:nvPr>
            <p:ph type="body" sz="quarter" idx="15"/>
          </p:nvPr>
        </p:nvSpPr>
        <p:spPr>
          <a:xfrm>
            <a:off x="869341" y="865190"/>
            <a:ext cx="10320817" cy="971303"/>
          </a:xfrm>
          <a:prstGeom prst="rect">
            <a:avLst/>
          </a:prstGeom>
        </p:spPr>
        <p:txBody>
          <a:bodyPr/>
          <a:lstStyle>
            <a:lvl1pPr marL="0" indent="0">
              <a:buFontTx/>
              <a:buNone/>
              <a:defRPr sz="3200" b="1">
                <a:solidFill>
                  <a:schemeClr val="accent1"/>
                </a:solidFill>
              </a:defRPr>
            </a:lvl1pPr>
          </a:lstStyle>
          <a:p>
            <a:pPr lvl="0"/>
            <a:r>
              <a:rPr lang="nl-NL"/>
              <a:t>Klikken om de tekststijl van het model te bewerken</a:t>
            </a:r>
          </a:p>
        </p:txBody>
      </p:sp>
      <p:sp>
        <p:nvSpPr>
          <p:cNvPr id="3" name="Text Placeholder 2"/>
          <p:cNvSpPr>
            <a:spLocks noGrp="1"/>
          </p:cNvSpPr>
          <p:nvPr>
            <p:ph type="body" sz="quarter" idx="18"/>
          </p:nvPr>
        </p:nvSpPr>
        <p:spPr>
          <a:xfrm>
            <a:off x="869341" y="3214689"/>
            <a:ext cx="4838700" cy="3199175"/>
          </a:xfrm>
          <a:prstGeom prst="rect">
            <a:avLst/>
          </a:prstGeom>
        </p:spPr>
        <p:txBody>
          <a:bodyPr/>
          <a:lstStyle>
            <a:lvl1pPr marL="0" indent="0">
              <a:buNone/>
              <a:defRPr sz="2133"/>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11" name="Text Placeholder 2"/>
          <p:cNvSpPr>
            <a:spLocks noGrp="1"/>
          </p:cNvSpPr>
          <p:nvPr>
            <p:ph type="body" sz="quarter" idx="19"/>
          </p:nvPr>
        </p:nvSpPr>
        <p:spPr>
          <a:xfrm>
            <a:off x="869341" y="1837715"/>
            <a:ext cx="4838700" cy="1376973"/>
          </a:xfrm>
          <a:prstGeom prst="rect">
            <a:avLst/>
          </a:prstGeom>
        </p:spPr>
        <p:txBody>
          <a:bodyPr/>
          <a:lstStyle>
            <a:lvl1pPr marL="0" indent="0">
              <a:buNone/>
              <a:defRPr sz="2133" b="1"/>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4" name="Tijdelijke aanduiding voor afbeelding 3">
            <a:extLst>
              <a:ext uri="{FF2B5EF4-FFF2-40B4-BE49-F238E27FC236}">
                <a16:creationId xmlns:a16="http://schemas.microsoft.com/office/drawing/2014/main" id="{87BFF7B8-9CD1-A44C-A444-CB268B4FD64B}"/>
              </a:ext>
            </a:extLst>
          </p:cNvPr>
          <p:cNvSpPr>
            <a:spLocks noGrp="1"/>
          </p:cNvSpPr>
          <p:nvPr>
            <p:ph type="pic" sz="quarter" idx="20"/>
          </p:nvPr>
        </p:nvSpPr>
        <p:spPr>
          <a:xfrm>
            <a:off x="6096000" y="0"/>
            <a:ext cx="6106584" cy="6858000"/>
          </a:xfrm>
          <a:prstGeom prst="rect">
            <a:avLst/>
          </a:prstGeom>
        </p:spPr>
        <p:txBody>
          <a:bodyPr/>
          <a:lstStyle/>
          <a:p>
            <a:r>
              <a:rPr lang="nl-NL"/>
              <a:t>Klik op het pictogram als u een afbeelding wilt toevoegen</a:t>
            </a:r>
          </a:p>
        </p:txBody>
      </p:sp>
    </p:spTree>
    <p:extLst>
      <p:ext uri="{BB962C8B-B14F-4D97-AF65-F5344CB8AC3E}">
        <p14:creationId xmlns:p14="http://schemas.microsoft.com/office/powerpoint/2010/main" val="969570799"/>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_Tekst breed lichter achtergron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B46B7842-122D-E84C-99D1-EFA6A165BC47}"/>
              </a:ext>
            </a:extLst>
          </p:cNvPr>
          <p:cNvSpPr/>
          <p:nvPr/>
        </p:nvSpPr>
        <p:spPr>
          <a:xfrm>
            <a:off x="1" y="0"/>
            <a:ext cx="12203113" cy="6858000"/>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xt Placeholder 9"/>
          <p:cNvSpPr>
            <a:spLocks noGrp="1"/>
          </p:cNvSpPr>
          <p:nvPr>
            <p:ph type="body" sz="quarter" idx="15"/>
          </p:nvPr>
        </p:nvSpPr>
        <p:spPr>
          <a:xfrm>
            <a:off x="869341" y="865190"/>
            <a:ext cx="10320817" cy="971303"/>
          </a:xfrm>
          <a:prstGeom prst="rect">
            <a:avLst/>
          </a:prstGeom>
        </p:spPr>
        <p:txBody>
          <a:bodyPr/>
          <a:lstStyle>
            <a:lvl1pPr marL="0" indent="0">
              <a:buFontTx/>
              <a:buNone/>
              <a:defRPr sz="3200" b="1">
                <a:solidFill>
                  <a:schemeClr val="accent1"/>
                </a:solidFill>
              </a:defRPr>
            </a:lvl1pPr>
          </a:lstStyle>
          <a:p>
            <a:pPr lvl="0"/>
            <a:r>
              <a:rPr lang="nl-NL"/>
              <a:t>Klikken om de tekststijl van het model te bewerken</a:t>
            </a:r>
          </a:p>
        </p:txBody>
      </p:sp>
      <p:sp>
        <p:nvSpPr>
          <p:cNvPr id="3" name="Text Placeholder 2"/>
          <p:cNvSpPr>
            <a:spLocks noGrp="1"/>
          </p:cNvSpPr>
          <p:nvPr>
            <p:ph type="body" sz="quarter" idx="18"/>
          </p:nvPr>
        </p:nvSpPr>
        <p:spPr>
          <a:xfrm>
            <a:off x="869341" y="3214689"/>
            <a:ext cx="10320817" cy="3199175"/>
          </a:xfrm>
          <a:prstGeom prst="rect">
            <a:avLst/>
          </a:prstGeom>
        </p:spPr>
        <p:txBody>
          <a:bodyPr/>
          <a:lstStyle>
            <a:lvl1pPr marL="0" indent="0">
              <a:buNone/>
              <a:defRPr sz="2133"/>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11" name="Text Placeholder 2"/>
          <p:cNvSpPr>
            <a:spLocks noGrp="1"/>
          </p:cNvSpPr>
          <p:nvPr>
            <p:ph type="body" sz="quarter" idx="19"/>
          </p:nvPr>
        </p:nvSpPr>
        <p:spPr>
          <a:xfrm>
            <a:off x="869341" y="1837715"/>
            <a:ext cx="10320817" cy="1376973"/>
          </a:xfrm>
          <a:prstGeom prst="rect">
            <a:avLst/>
          </a:prstGeom>
        </p:spPr>
        <p:txBody>
          <a:bodyPr/>
          <a:lstStyle>
            <a:lvl1pPr marL="0" indent="0">
              <a:buNone/>
              <a:defRPr sz="2133" b="1"/>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Tree>
    <p:extLst>
      <p:ext uri="{BB962C8B-B14F-4D97-AF65-F5344CB8AC3E}">
        <p14:creationId xmlns:p14="http://schemas.microsoft.com/office/powerpoint/2010/main" val="541696064"/>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ekst en kleiner bee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3EF5E4A-B3F1-544F-815B-8FE4BA1C8DBF}"/>
              </a:ext>
            </a:extLst>
          </p:cNvPr>
          <p:cNvSpPr/>
          <p:nvPr/>
        </p:nvSpPr>
        <p:spPr>
          <a:xfrm>
            <a:off x="1" y="0"/>
            <a:ext cx="1220311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xt Placeholder 9"/>
          <p:cNvSpPr>
            <a:spLocks noGrp="1"/>
          </p:cNvSpPr>
          <p:nvPr>
            <p:ph type="body" sz="quarter" idx="15"/>
          </p:nvPr>
        </p:nvSpPr>
        <p:spPr>
          <a:xfrm>
            <a:off x="869341" y="865190"/>
            <a:ext cx="10320817" cy="971303"/>
          </a:xfrm>
          <a:prstGeom prst="rect">
            <a:avLst/>
          </a:prstGeom>
        </p:spPr>
        <p:txBody>
          <a:bodyPr/>
          <a:lstStyle>
            <a:lvl1pPr marL="0" indent="0">
              <a:buFontTx/>
              <a:buNone/>
              <a:defRPr sz="3200" b="1">
                <a:solidFill>
                  <a:schemeClr val="accent1"/>
                </a:solidFill>
              </a:defRPr>
            </a:lvl1pPr>
          </a:lstStyle>
          <a:p>
            <a:pPr lvl="0"/>
            <a:r>
              <a:rPr lang="nl-NL"/>
              <a:t>Klikken om de tekststijl van het model te bewerken</a:t>
            </a:r>
          </a:p>
        </p:txBody>
      </p:sp>
      <p:sp>
        <p:nvSpPr>
          <p:cNvPr id="8" name="Text Placeholder 2"/>
          <p:cNvSpPr>
            <a:spLocks noGrp="1"/>
          </p:cNvSpPr>
          <p:nvPr>
            <p:ph type="body" sz="quarter" idx="18"/>
          </p:nvPr>
        </p:nvSpPr>
        <p:spPr>
          <a:xfrm>
            <a:off x="869341" y="3214689"/>
            <a:ext cx="4838700" cy="3199175"/>
          </a:xfrm>
          <a:prstGeom prst="rect">
            <a:avLst/>
          </a:prstGeom>
        </p:spPr>
        <p:txBody>
          <a:bodyPr/>
          <a:lstStyle>
            <a:lvl1pPr marL="0" indent="0">
              <a:buNone/>
              <a:defRPr sz="2133"/>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9" name="Text Placeholder 2"/>
          <p:cNvSpPr>
            <a:spLocks noGrp="1"/>
          </p:cNvSpPr>
          <p:nvPr>
            <p:ph type="body" sz="quarter" idx="19"/>
          </p:nvPr>
        </p:nvSpPr>
        <p:spPr>
          <a:xfrm>
            <a:off x="869341" y="1837715"/>
            <a:ext cx="4838700" cy="1376973"/>
          </a:xfrm>
          <a:prstGeom prst="rect">
            <a:avLst/>
          </a:prstGeom>
        </p:spPr>
        <p:txBody>
          <a:bodyPr/>
          <a:lstStyle>
            <a:lvl1pPr marL="0" indent="0">
              <a:buNone/>
              <a:defRPr sz="2133" b="1"/>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3" name="Tijdelijke aanduiding voor afbeelding 2">
            <a:extLst>
              <a:ext uri="{FF2B5EF4-FFF2-40B4-BE49-F238E27FC236}">
                <a16:creationId xmlns:a16="http://schemas.microsoft.com/office/drawing/2014/main" id="{AFF986CA-63D3-B840-B0D3-3F68ECE97F9E}"/>
              </a:ext>
            </a:extLst>
          </p:cNvPr>
          <p:cNvSpPr>
            <a:spLocks noGrp="1"/>
          </p:cNvSpPr>
          <p:nvPr>
            <p:ph type="pic" sz="quarter" idx="20"/>
          </p:nvPr>
        </p:nvSpPr>
        <p:spPr>
          <a:xfrm>
            <a:off x="6096001" y="1836493"/>
            <a:ext cx="5778500" cy="4687075"/>
          </a:xfrm>
          <a:prstGeom prst="rect">
            <a:avLst/>
          </a:prstGeom>
        </p:spPr>
        <p:txBody>
          <a:bodyPr/>
          <a:lstStyle/>
          <a:p>
            <a:r>
              <a:rPr lang="nl-NL"/>
              <a:t>Klik op het pictogram als u een afbeelding wilt toevoegen</a:t>
            </a:r>
          </a:p>
        </p:txBody>
      </p:sp>
    </p:spTree>
    <p:extLst>
      <p:ext uri="{BB962C8B-B14F-4D97-AF65-F5344CB8AC3E}">
        <p14:creationId xmlns:p14="http://schemas.microsoft.com/office/powerpoint/2010/main" val="964122093"/>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_Tekst bree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3EF5E4A-B3F1-544F-815B-8FE4BA1C8DBF}"/>
              </a:ext>
            </a:extLst>
          </p:cNvPr>
          <p:cNvSpPr/>
          <p:nvPr/>
        </p:nvSpPr>
        <p:spPr>
          <a:xfrm>
            <a:off x="1" y="0"/>
            <a:ext cx="1220311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xt Placeholder 9"/>
          <p:cNvSpPr>
            <a:spLocks noGrp="1"/>
          </p:cNvSpPr>
          <p:nvPr>
            <p:ph type="body" sz="quarter" idx="15"/>
          </p:nvPr>
        </p:nvSpPr>
        <p:spPr>
          <a:xfrm>
            <a:off x="869341" y="865190"/>
            <a:ext cx="10320817" cy="971303"/>
          </a:xfrm>
          <a:prstGeom prst="rect">
            <a:avLst/>
          </a:prstGeom>
        </p:spPr>
        <p:txBody>
          <a:bodyPr/>
          <a:lstStyle>
            <a:lvl1pPr marL="0" indent="0">
              <a:buFontTx/>
              <a:buNone/>
              <a:defRPr sz="3200" b="1">
                <a:solidFill>
                  <a:schemeClr val="accent1"/>
                </a:solidFill>
              </a:defRPr>
            </a:lvl1pPr>
          </a:lstStyle>
          <a:p>
            <a:pPr lvl="0"/>
            <a:r>
              <a:rPr lang="nl-NL"/>
              <a:t>Klikken om de tekststijl van het model te bewerken</a:t>
            </a:r>
          </a:p>
        </p:txBody>
      </p:sp>
      <p:sp>
        <p:nvSpPr>
          <p:cNvPr id="8" name="Text Placeholder 2"/>
          <p:cNvSpPr>
            <a:spLocks noGrp="1"/>
          </p:cNvSpPr>
          <p:nvPr>
            <p:ph type="body" sz="quarter" idx="18"/>
          </p:nvPr>
        </p:nvSpPr>
        <p:spPr>
          <a:xfrm>
            <a:off x="869341" y="3214689"/>
            <a:ext cx="10320817" cy="3199175"/>
          </a:xfrm>
          <a:prstGeom prst="rect">
            <a:avLst/>
          </a:prstGeom>
        </p:spPr>
        <p:txBody>
          <a:bodyPr/>
          <a:lstStyle>
            <a:lvl1pPr marL="0" indent="0">
              <a:buNone/>
              <a:defRPr sz="2133"/>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9" name="Text Placeholder 2"/>
          <p:cNvSpPr>
            <a:spLocks noGrp="1"/>
          </p:cNvSpPr>
          <p:nvPr>
            <p:ph type="body" sz="quarter" idx="19"/>
          </p:nvPr>
        </p:nvSpPr>
        <p:spPr>
          <a:xfrm>
            <a:off x="869341" y="1837715"/>
            <a:ext cx="10320817" cy="1376973"/>
          </a:xfrm>
          <a:prstGeom prst="rect">
            <a:avLst/>
          </a:prstGeom>
        </p:spPr>
        <p:txBody>
          <a:bodyPr/>
          <a:lstStyle>
            <a:lvl1pPr marL="0" indent="0">
              <a:buNone/>
              <a:defRPr sz="2133" b="1"/>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Tree>
    <p:extLst>
      <p:ext uri="{BB962C8B-B14F-4D97-AF65-F5344CB8AC3E}">
        <p14:creationId xmlns:p14="http://schemas.microsoft.com/office/powerpoint/2010/main" val="1472060387"/>
      </p:ext>
    </p:extLst>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ekst en kleiner beeld oranje">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3EF5E4A-B3F1-544F-815B-8FE4BA1C8DBF}"/>
              </a:ext>
            </a:extLst>
          </p:cNvPr>
          <p:cNvSpPr/>
          <p:nvPr/>
        </p:nvSpPr>
        <p:spPr>
          <a:xfrm>
            <a:off x="1" y="0"/>
            <a:ext cx="1220311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xt Placeholder 9"/>
          <p:cNvSpPr>
            <a:spLocks noGrp="1"/>
          </p:cNvSpPr>
          <p:nvPr>
            <p:ph type="body" sz="quarter" idx="15"/>
          </p:nvPr>
        </p:nvSpPr>
        <p:spPr>
          <a:xfrm>
            <a:off x="869341" y="865190"/>
            <a:ext cx="10320817" cy="971303"/>
          </a:xfrm>
          <a:prstGeom prst="rect">
            <a:avLst/>
          </a:prstGeom>
        </p:spPr>
        <p:txBody>
          <a:bodyPr/>
          <a:lstStyle>
            <a:lvl1pPr marL="0" indent="0">
              <a:buFontTx/>
              <a:buNone/>
              <a:defRPr sz="3200" b="1">
                <a:solidFill>
                  <a:schemeClr val="bg1"/>
                </a:solidFill>
              </a:defRPr>
            </a:lvl1pPr>
          </a:lstStyle>
          <a:p>
            <a:pPr lvl="0"/>
            <a:r>
              <a:rPr lang="nl-NL"/>
              <a:t>Klikken om de tekststijl van het model te bewerken</a:t>
            </a:r>
          </a:p>
        </p:txBody>
      </p:sp>
      <p:sp>
        <p:nvSpPr>
          <p:cNvPr id="8" name="Text Placeholder 2"/>
          <p:cNvSpPr>
            <a:spLocks noGrp="1"/>
          </p:cNvSpPr>
          <p:nvPr>
            <p:ph type="body" sz="quarter" idx="18"/>
          </p:nvPr>
        </p:nvSpPr>
        <p:spPr>
          <a:xfrm>
            <a:off x="869341" y="3214689"/>
            <a:ext cx="4838700" cy="3199175"/>
          </a:xfrm>
          <a:prstGeom prst="rect">
            <a:avLst/>
          </a:prstGeom>
        </p:spPr>
        <p:txBody>
          <a:bodyPr/>
          <a:lstStyle>
            <a:lvl1pPr marL="0" indent="0">
              <a:buNone/>
              <a:defRPr sz="2400">
                <a:solidFill>
                  <a:schemeClr val="bg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9" name="Text Placeholder 2"/>
          <p:cNvSpPr>
            <a:spLocks noGrp="1"/>
          </p:cNvSpPr>
          <p:nvPr>
            <p:ph type="body" sz="quarter" idx="19"/>
          </p:nvPr>
        </p:nvSpPr>
        <p:spPr>
          <a:xfrm>
            <a:off x="869341" y="1837715"/>
            <a:ext cx="4838700" cy="1376973"/>
          </a:xfrm>
          <a:prstGeom prst="rect">
            <a:avLst/>
          </a:prstGeom>
        </p:spPr>
        <p:txBody>
          <a:bodyPr/>
          <a:lstStyle>
            <a:lvl1pPr marL="0" indent="0">
              <a:buNone/>
              <a:defRPr sz="2400" b="1">
                <a:solidFill>
                  <a:schemeClr val="bg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3" name="Tijdelijke aanduiding voor afbeelding 2">
            <a:extLst>
              <a:ext uri="{FF2B5EF4-FFF2-40B4-BE49-F238E27FC236}">
                <a16:creationId xmlns:a16="http://schemas.microsoft.com/office/drawing/2014/main" id="{1A3C4528-8A0D-9747-81F4-6CFCCA453D8D}"/>
              </a:ext>
            </a:extLst>
          </p:cNvPr>
          <p:cNvSpPr>
            <a:spLocks noGrp="1"/>
          </p:cNvSpPr>
          <p:nvPr>
            <p:ph type="pic" sz="quarter" idx="20"/>
          </p:nvPr>
        </p:nvSpPr>
        <p:spPr>
          <a:xfrm>
            <a:off x="6096001" y="0"/>
            <a:ext cx="6106584" cy="6858000"/>
          </a:xfrm>
          <a:prstGeom prst="rect">
            <a:avLst/>
          </a:prstGeom>
        </p:spPr>
        <p:txBody>
          <a:bodyPr/>
          <a:lstStyle/>
          <a:p>
            <a:r>
              <a:rPr lang="nl-NL"/>
              <a:t>Klik op het pictogram als u een afbeelding wilt toevoegen</a:t>
            </a:r>
          </a:p>
        </p:txBody>
      </p:sp>
    </p:spTree>
    <p:extLst>
      <p:ext uri="{BB962C8B-B14F-4D97-AF65-F5344CB8AC3E}">
        <p14:creationId xmlns:p14="http://schemas.microsoft.com/office/powerpoint/2010/main" val="1256142139"/>
      </p:ext>
    </p:extLst>
  </p:cSld>
  <p:clrMapOvr>
    <a:masterClrMapping/>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1_Tekst breed oranje">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3EF5E4A-B3F1-544F-815B-8FE4BA1C8DBF}"/>
              </a:ext>
            </a:extLst>
          </p:cNvPr>
          <p:cNvSpPr/>
          <p:nvPr/>
        </p:nvSpPr>
        <p:spPr>
          <a:xfrm>
            <a:off x="1" y="0"/>
            <a:ext cx="1220311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xt Placeholder 9"/>
          <p:cNvSpPr>
            <a:spLocks noGrp="1"/>
          </p:cNvSpPr>
          <p:nvPr>
            <p:ph type="body" sz="quarter" idx="15"/>
          </p:nvPr>
        </p:nvSpPr>
        <p:spPr>
          <a:xfrm>
            <a:off x="869341" y="865190"/>
            <a:ext cx="10320817" cy="971303"/>
          </a:xfrm>
          <a:prstGeom prst="rect">
            <a:avLst/>
          </a:prstGeom>
        </p:spPr>
        <p:txBody>
          <a:bodyPr/>
          <a:lstStyle>
            <a:lvl1pPr marL="0" indent="0">
              <a:buFontTx/>
              <a:buNone/>
              <a:defRPr sz="3200" b="1">
                <a:solidFill>
                  <a:schemeClr val="bg1"/>
                </a:solidFill>
              </a:defRPr>
            </a:lvl1pPr>
          </a:lstStyle>
          <a:p>
            <a:pPr lvl="0"/>
            <a:r>
              <a:rPr lang="nl-NL"/>
              <a:t>Klikken om de tekststijl van het model te bewerken</a:t>
            </a:r>
          </a:p>
        </p:txBody>
      </p:sp>
      <p:sp>
        <p:nvSpPr>
          <p:cNvPr id="8" name="Text Placeholder 2"/>
          <p:cNvSpPr>
            <a:spLocks noGrp="1"/>
          </p:cNvSpPr>
          <p:nvPr>
            <p:ph type="body" sz="quarter" idx="18"/>
          </p:nvPr>
        </p:nvSpPr>
        <p:spPr>
          <a:xfrm>
            <a:off x="869341" y="3214689"/>
            <a:ext cx="10320817" cy="3199175"/>
          </a:xfrm>
          <a:prstGeom prst="rect">
            <a:avLst/>
          </a:prstGeom>
        </p:spPr>
        <p:txBody>
          <a:bodyPr/>
          <a:lstStyle>
            <a:lvl1pPr marL="0" indent="0">
              <a:buNone/>
              <a:defRPr sz="2400">
                <a:solidFill>
                  <a:schemeClr val="bg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9" name="Text Placeholder 2"/>
          <p:cNvSpPr>
            <a:spLocks noGrp="1"/>
          </p:cNvSpPr>
          <p:nvPr>
            <p:ph type="body" sz="quarter" idx="19"/>
          </p:nvPr>
        </p:nvSpPr>
        <p:spPr>
          <a:xfrm>
            <a:off x="869341" y="1837715"/>
            <a:ext cx="10320817" cy="1376973"/>
          </a:xfrm>
          <a:prstGeom prst="rect">
            <a:avLst/>
          </a:prstGeom>
        </p:spPr>
        <p:txBody>
          <a:bodyPr/>
          <a:lstStyle>
            <a:lvl1pPr marL="0" indent="0">
              <a:buNone/>
              <a:defRPr sz="2400" b="1">
                <a:solidFill>
                  <a:schemeClr val="bg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Tree>
    <p:extLst>
      <p:ext uri="{BB962C8B-B14F-4D97-AF65-F5344CB8AC3E}">
        <p14:creationId xmlns:p14="http://schemas.microsoft.com/office/powerpoint/2010/main" val="106559175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Intro zonder beeld breed">
    <p:spTree>
      <p:nvGrpSpPr>
        <p:cNvPr id="1" name=""/>
        <p:cNvGrpSpPr/>
        <p:nvPr/>
      </p:nvGrpSpPr>
      <p:grpSpPr>
        <a:xfrm>
          <a:off x="0" y="0"/>
          <a:ext cx="0" cy="0"/>
          <a:chOff x="0" y="0"/>
          <a:chExt cx="0" cy="0"/>
        </a:xfrm>
      </p:grpSpPr>
      <p:sp>
        <p:nvSpPr>
          <p:cNvPr id="21" name="Text Placeholder 20"/>
          <p:cNvSpPr>
            <a:spLocks noGrp="1"/>
          </p:cNvSpPr>
          <p:nvPr>
            <p:ph type="body" sz="quarter" idx="16"/>
          </p:nvPr>
        </p:nvSpPr>
        <p:spPr>
          <a:xfrm>
            <a:off x="869339" y="2473377"/>
            <a:ext cx="10810596" cy="1604963"/>
          </a:xfrm>
          <a:prstGeom prst="rect">
            <a:avLst/>
          </a:prstGeom>
        </p:spPr>
        <p:txBody>
          <a:bodyPr>
            <a:normAutofit/>
          </a:bodyPr>
          <a:lstStyle>
            <a:lvl1pPr marL="0" indent="0">
              <a:buNone/>
              <a:defRPr sz="3200">
                <a:solidFill>
                  <a:schemeClr val="tx1"/>
                </a:solidFill>
              </a:defRPr>
            </a:lvl1pPr>
          </a:lstStyle>
          <a:p>
            <a:pPr lvl="0"/>
            <a:r>
              <a:rPr lang="nl-NL"/>
              <a:t>Klikken om de tekststijl van het model te bewerken</a:t>
            </a:r>
          </a:p>
        </p:txBody>
      </p:sp>
      <p:sp>
        <p:nvSpPr>
          <p:cNvPr id="23" name="Text Placeholder 22"/>
          <p:cNvSpPr>
            <a:spLocks noGrp="1"/>
          </p:cNvSpPr>
          <p:nvPr>
            <p:ph type="body" sz="quarter" idx="17"/>
          </p:nvPr>
        </p:nvSpPr>
        <p:spPr>
          <a:xfrm>
            <a:off x="869339" y="865189"/>
            <a:ext cx="10810597" cy="878268"/>
          </a:xfrm>
          <a:prstGeom prst="rect">
            <a:avLst/>
          </a:prstGeom>
        </p:spPr>
        <p:txBody>
          <a:bodyPr>
            <a:noAutofit/>
          </a:bodyPr>
          <a:lstStyle>
            <a:lvl1pPr marL="0" indent="0">
              <a:buNone/>
              <a:defRPr sz="3200" b="1">
                <a:solidFill>
                  <a:schemeClr val="accent1"/>
                </a:solidFill>
              </a:defRPr>
            </a:lvl1pPr>
            <a:lvl2pPr marL="457189" indent="0">
              <a:buNone/>
              <a:defRPr sz="3200" b="1">
                <a:solidFill>
                  <a:schemeClr val="bg1"/>
                </a:solidFill>
              </a:defRPr>
            </a:lvl2pPr>
            <a:lvl3pPr marL="914377" indent="0">
              <a:buNone/>
              <a:defRPr sz="3200" b="1">
                <a:solidFill>
                  <a:schemeClr val="bg1"/>
                </a:solidFill>
              </a:defRPr>
            </a:lvl3pPr>
            <a:lvl4pPr marL="1371566" indent="0">
              <a:buNone/>
              <a:defRPr sz="3200" b="1">
                <a:solidFill>
                  <a:schemeClr val="bg1"/>
                </a:solidFill>
              </a:defRPr>
            </a:lvl4pPr>
            <a:lvl5pPr marL="1828754" indent="0">
              <a:buNone/>
              <a:defRPr sz="3200" b="1">
                <a:solidFill>
                  <a:schemeClr val="bg1"/>
                </a:solidFill>
              </a:defRPr>
            </a:lvl5pPr>
          </a:lstStyle>
          <a:p>
            <a:pPr lvl="0"/>
            <a:r>
              <a:rPr lang="nl-NL"/>
              <a:t>Klikken om de tekststijl van het model te bewerken</a:t>
            </a:r>
          </a:p>
        </p:txBody>
      </p:sp>
    </p:spTree>
    <p:extLst>
      <p:ext uri="{BB962C8B-B14F-4D97-AF65-F5344CB8AC3E}">
        <p14:creationId xmlns:p14="http://schemas.microsoft.com/office/powerpoint/2010/main" val="2634878591"/>
      </p:ext>
    </p:extLst>
  </p:cSld>
  <p:clrMapOvr>
    <a:masterClrMapping/>
  </p:clrMapOvr>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Hoofdstuk / quote oranje">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3EF5E4A-B3F1-544F-815B-8FE4BA1C8DBF}"/>
              </a:ext>
            </a:extLst>
          </p:cNvPr>
          <p:cNvSpPr/>
          <p:nvPr/>
        </p:nvSpPr>
        <p:spPr>
          <a:xfrm>
            <a:off x="1" y="0"/>
            <a:ext cx="1220311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tekst 2">
            <a:extLst>
              <a:ext uri="{FF2B5EF4-FFF2-40B4-BE49-F238E27FC236}">
                <a16:creationId xmlns:a16="http://schemas.microsoft.com/office/drawing/2014/main" id="{CCF141CB-349E-FE4C-BB83-B5591FB56F58}"/>
              </a:ext>
            </a:extLst>
          </p:cNvPr>
          <p:cNvSpPr>
            <a:spLocks noGrp="1"/>
          </p:cNvSpPr>
          <p:nvPr>
            <p:ph type="body" sz="quarter" idx="10"/>
          </p:nvPr>
        </p:nvSpPr>
        <p:spPr>
          <a:xfrm>
            <a:off x="1658112" y="2197227"/>
            <a:ext cx="8875776" cy="2463547"/>
          </a:xfrm>
          <a:prstGeom prst="rect">
            <a:avLst/>
          </a:prstGeom>
        </p:spPr>
        <p:txBody>
          <a:bodyPr anchor="ctr" anchorCtr="0"/>
          <a:lstStyle>
            <a:lvl1pPr marL="0" indent="0" algn="ctr">
              <a:buFontTx/>
              <a:buNone/>
              <a:defRPr sz="5333" b="1">
                <a:solidFill>
                  <a:schemeClr val="bg1"/>
                </a:solidFill>
                <a:latin typeface="+mn-lt"/>
              </a:defRPr>
            </a:lvl1pPr>
          </a:lstStyle>
          <a:p>
            <a:pPr lvl="0"/>
            <a:r>
              <a:rPr lang="nl-NL"/>
              <a:t>Klikken om de tekststijl van het model te bewerken</a:t>
            </a:r>
          </a:p>
        </p:txBody>
      </p:sp>
    </p:spTree>
    <p:extLst>
      <p:ext uri="{BB962C8B-B14F-4D97-AF65-F5344CB8AC3E}">
        <p14:creationId xmlns:p14="http://schemas.microsoft.com/office/powerpoint/2010/main" val="2905998139"/>
      </p:ext>
    </p:extLst>
  </p:cSld>
  <p:clrMapOvr>
    <a:masterClrMapping/>
  </p:clrMapOvr>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Hoofdstuk / quote met footer">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3EF5E4A-B3F1-544F-815B-8FE4BA1C8DBF}"/>
              </a:ext>
            </a:extLst>
          </p:cNvPr>
          <p:cNvSpPr/>
          <p:nvPr/>
        </p:nvSpPr>
        <p:spPr>
          <a:xfrm>
            <a:off x="1" y="0"/>
            <a:ext cx="1220311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tekst 2">
            <a:extLst>
              <a:ext uri="{FF2B5EF4-FFF2-40B4-BE49-F238E27FC236}">
                <a16:creationId xmlns:a16="http://schemas.microsoft.com/office/drawing/2014/main" id="{CCF141CB-349E-FE4C-BB83-B5591FB56F58}"/>
              </a:ext>
            </a:extLst>
          </p:cNvPr>
          <p:cNvSpPr>
            <a:spLocks noGrp="1"/>
          </p:cNvSpPr>
          <p:nvPr>
            <p:ph type="body" sz="quarter" idx="10"/>
          </p:nvPr>
        </p:nvSpPr>
        <p:spPr>
          <a:xfrm>
            <a:off x="1658112" y="2197227"/>
            <a:ext cx="8875776" cy="2463547"/>
          </a:xfrm>
          <a:prstGeom prst="rect">
            <a:avLst/>
          </a:prstGeom>
        </p:spPr>
        <p:txBody>
          <a:bodyPr anchor="ctr" anchorCtr="0"/>
          <a:lstStyle>
            <a:lvl1pPr marL="0" indent="0" algn="ctr">
              <a:buFontTx/>
              <a:buNone/>
              <a:defRPr sz="5333" b="1">
                <a:solidFill>
                  <a:schemeClr val="bg1"/>
                </a:solidFill>
                <a:latin typeface="+mn-lt"/>
              </a:defRPr>
            </a:lvl1pPr>
          </a:lstStyle>
          <a:p>
            <a:pPr lvl="0"/>
            <a:r>
              <a:rPr lang="nl-NL"/>
              <a:t>Klikken om de tekststijl van het model te bewerken</a:t>
            </a:r>
          </a:p>
        </p:txBody>
      </p:sp>
      <p:sp>
        <p:nvSpPr>
          <p:cNvPr id="4" name="Rechthoek 3">
            <a:extLst>
              <a:ext uri="{FF2B5EF4-FFF2-40B4-BE49-F238E27FC236}">
                <a16:creationId xmlns:a16="http://schemas.microsoft.com/office/drawing/2014/main" id="{6522D0ED-326C-6947-AC3D-9DA93B31DE28}"/>
              </a:ext>
            </a:extLst>
          </p:cNvPr>
          <p:cNvSpPr/>
          <p:nvPr/>
        </p:nvSpPr>
        <p:spPr>
          <a:xfrm>
            <a:off x="0" y="5992813"/>
            <a:ext cx="12192000" cy="865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v</a:t>
            </a:r>
          </a:p>
        </p:txBody>
      </p:sp>
      <p:sp>
        <p:nvSpPr>
          <p:cNvPr id="5" name="Ovaal 4">
            <a:extLst>
              <a:ext uri="{FF2B5EF4-FFF2-40B4-BE49-F238E27FC236}">
                <a16:creationId xmlns:a16="http://schemas.microsoft.com/office/drawing/2014/main" id="{F19086D2-2688-FB48-A953-D11AA8C783A1}"/>
              </a:ext>
            </a:extLst>
          </p:cNvPr>
          <p:cNvSpPr/>
          <p:nvPr/>
        </p:nvSpPr>
        <p:spPr>
          <a:xfrm>
            <a:off x="597408" y="4834821"/>
            <a:ext cx="2194560" cy="21945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v</a:t>
            </a:r>
          </a:p>
        </p:txBody>
      </p:sp>
      <p:pic>
        <p:nvPicPr>
          <p:cNvPr id="6" name="Afbeelding 5">
            <a:extLst>
              <a:ext uri="{FF2B5EF4-FFF2-40B4-BE49-F238E27FC236}">
                <a16:creationId xmlns:a16="http://schemas.microsoft.com/office/drawing/2014/main" id="{178DCED1-C4FD-A84C-A8A8-4B96FC45FADA}"/>
              </a:ext>
            </a:extLst>
          </p:cNvPr>
          <p:cNvPicPr>
            <a:picLocks noChangeAspect="1"/>
          </p:cNvPicPr>
          <p:nvPr/>
        </p:nvPicPr>
        <p:blipFill>
          <a:blip r:embed="rId2"/>
          <a:stretch>
            <a:fillRect/>
          </a:stretch>
        </p:blipFill>
        <p:spPr>
          <a:xfrm>
            <a:off x="742100" y="5096257"/>
            <a:ext cx="1929333" cy="1398041"/>
          </a:xfrm>
          <a:prstGeom prst="rect">
            <a:avLst/>
          </a:prstGeom>
        </p:spPr>
      </p:pic>
      <p:sp>
        <p:nvSpPr>
          <p:cNvPr id="7" name="Tekstvak 6">
            <a:extLst>
              <a:ext uri="{FF2B5EF4-FFF2-40B4-BE49-F238E27FC236}">
                <a16:creationId xmlns:a16="http://schemas.microsoft.com/office/drawing/2014/main" id="{0E83953E-CF97-D246-80B6-7DCA8230ED99}"/>
              </a:ext>
            </a:extLst>
          </p:cNvPr>
          <p:cNvSpPr txBox="1"/>
          <p:nvPr/>
        </p:nvSpPr>
        <p:spPr>
          <a:xfrm>
            <a:off x="7343817" y="6281777"/>
            <a:ext cx="3852672" cy="256545"/>
          </a:xfrm>
          <a:prstGeom prst="rect">
            <a:avLst/>
          </a:prstGeom>
          <a:noFill/>
        </p:spPr>
        <p:txBody>
          <a:bodyPr wrap="square" rtlCol="0">
            <a:spAutoFit/>
          </a:bodyPr>
          <a:lstStyle/>
          <a:p>
            <a:r>
              <a:rPr lang="nl-NL" sz="1067" dirty="0"/>
              <a:t>Dit programma wordt mogelijk gemaakt door</a:t>
            </a:r>
          </a:p>
        </p:txBody>
      </p:sp>
      <p:pic>
        <p:nvPicPr>
          <p:cNvPr id="8" name="Afbeelding 7">
            <a:extLst>
              <a:ext uri="{FF2B5EF4-FFF2-40B4-BE49-F238E27FC236}">
                <a16:creationId xmlns:a16="http://schemas.microsoft.com/office/drawing/2014/main" id="{195ECE99-28B1-9E47-A41D-649E830DB430}"/>
              </a:ext>
            </a:extLst>
          </p:cNvPr>
          <p:cNvPicPr>
            <a:picLocks noChangeAspect="1"/>
          </p:cNvPicPr>
          <p:nvPr/>
        </p:nvPicPr>
        <p:blipFill>
          <a:blip r:embed="rId3"/>
          <a:stretch>
            <a:fillRect/>
          </a:stretch>
        </p:blipFill>
        <p:spPr>
          <a:xfrm>
            <a:off x="10499683" y="6232144"/>
            <a:ext cx="1393613" cy="336891"/>
          </a:xfrm>
          <a:prstGeom prst="rect">
            <a:avLst/>
          </a:prstGeom>
        </p:spPr>
      </p:pic>
    </p:spTree>
    <p:extLst>
      <p:ext uri="{BB962C8B-B14F-4D97-AF65-F5344CB8AC3E}">
        <p14:creationId xmlns:p14="http://schemas.microsoft.com/office/powerpoint/2010/main" val="33574738"/>
      </p:ext>
    </p:extLst>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Hoofdstuk / quote 2">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3EF5E4A-B3F1-544F-815B-8FE4BA1C8DBF}"/>
              </a:ext>
            </a:extLst>
          </p:cNvPr>
          <p:cNvSpPr/>
          <p:nvPr/>
        </p:nvSpPr>
        <p:spPr>
          <a:xfrm>
            <a:off x="1" y="0"/>
            <a:ext cx="1220311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tekst 2">
            <a:extLst>
              <a:ext uri="{FF2B5EF4-FFF2-40B4-BE49-F238E27FC236}">
                <a16:creationId xmlns:a16="http://schemas.microsoft.com/office/drawing/2014/main" id="{CCF141CB-349E-FE4C-BB83-B5591FB56F58}"/>
              </a:ext>
            </a:extLst>
          </p:cNvPr>
          <p:cNvSpPr>
            <a:spLocks noGrp="1"/>
          </p:cNvSpPr>
          <p:nvPr>
            <p:ph type="body" sz="quarter" idx="10"/>
          </p:nvPr>
        </p:nvSpPr>
        <p:spPr>
          <a:xfrm>
            <a:off x="1658112" y="1953387"/>
            <a:ext cx="8875776" cy="2951227"/>
          </a:xfrm>
          <a:prstGeom prst="rect">
            <a:avLst/>
          </a:prstGeom>
        </p:spPr>
        <p:txBody>
          <a:bodyPr anchor="ctr" anchorCtr="0"/>
          <a:lstStyle>
            <a:lvl1pPr marL="0" indent="0" algn="ctr">
              <a:buFontTx/>
              <a:buNone/>
              <a:defRPr sz="5333" b="1">
                <a:solidFill>
                  <a:schemeClr val="bg1"/>
                </a:solidFill>
                <a:latin typeface="+mn-lt"/>
              </a:defRPr>
            </a:lvl1pPr>
          </a:lstStyle>
          <a:p>
            <a:pPr lvl="0"/>
            <a:r>
              <a:rPr lang="nl-NL"/>
              <a:t>Klikken om de tekststijl van het model te bewerken</a:t>
            </a:r>
          </a:p>
        </p:txBody>
      </p:sp>
    </p:spTree>
    <p:extLst>
      <p:ext uri="{BB962C8B-B14F-4D97-AF65-F5344CB8AC3E}">
        <p14:creationId xmlns:p14="http://schemas.microsoft.com/office/powerpoint/2010/main" val="6990206"/>
      </p:ext>
    </p:extLst>
  </p:cSld>
  <p:clrMapOvr>
    <a:masterClrMapping/>
  </p:clrMapOvr>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Hoofdstuk / quote 2 met footer">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3EF5E4A-B3F1-544F-815B-8FE4BA1C8DBF}"/>
              </a:ext>
            </a:extLst>
          </p:cNvPr>
          <p:cNvSpPr/>
          <p:nvPr/>
        </p:nvSpPr>
        <p:spPr>
          <a:xfrm>
            <a:off x="1" y="0"/>
            <a:ext cx="1220311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tekst 2">
            <a:extLst>
              <a:ext uri="{FF2B5EF4-FFF2-40B4-BE49-F238E27FC236}">
                <a16:creationId xmlns:a16="http://schemas.microsoft.com/office/drawing/2014/main" id="{CCF141CB-349E-FE4C-BB83-B5591FB56F58}"/>
              </a:ext>
            </a:extLst>
          </p:cNvPr>
          <p:cNvSpPr>
            <a:spLocks noGrp="1"/>
          </p:cNvSpPr>
          <p:nvPr>
            <p:ph type="body" sz="quarter" idx="10"/>
          </p:nvPr>
        </p:nvSpPr>
        <p:spPr>
          <a:xfrm>
            <a:off x="1658112" y="1953387"/>
            <a:ext cx="8875776" cy="2951227"/>
          </a:xfrm>
          <a:prstGeom prst="rect">
            <a:avLst/>
          </a:prstGeom>
        </p:spPr>
        <p:txBody>
          <a:bodyPr anchor="ctr" anchorCtr="0"/>
          <a:lstStyle>
            <a:lvl1pPr marL="0" indent="0" algn="ctr">
              <a:buFontTx/>
              <a:buNone/>
              <a:defRPr sz="5333" b="1">
                <a:solidFill>
                  <a:schemeClr val="bg1"/>
                </a:solidFill>
                <a:latin typeface="+mn-lt"/>
              </a:defRPr>
            </a:lvl1pPr>
          </a:lstStyle>
          <a:p>
            <a:pPr lvl="0"/>
            <a:r>
              <a:rPr lang="nl-NL"/>
              <a:t>Klikken om de tekststijl van het model te bewerken</a:t>
            </a:r>
          </a:p>
        </p:txBody>
      </p:sp>
      <p:sp>
        <p:nvSpPr>
          <p:cNvPr id="4" name="Rechthoek 3">
            <a:extLst>
              <a:ext uri="{FF2B5EF4-FFF2-40B4-BE49-F238E27FC236}">
                <a16:creationId xmlns:a16="http://schemas.microsoft.com/office/drawing/2014/main" id="{7AE789BF-3676-274D-863C-585319559637}"/>
              </a:ext>
            </a:extLst>
          </p:cNvPr>
          <p:cNvSpPr/>
          <p:nvPr/>
        </p:nvSpPr>
        <p:spPr>
          <a:xfrm>
            <a:off x="0" y="5992813"/>
            <a:ext cx="12192000" cy="865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v</a:t>
            </a:r>
          </a:p>
        </p:txBody>
      </p:sp>
      <p:sp>
        <p:nvSpPr>
          <p:cNvPr id="5" name="Ovaal 4">
            <a:extLst>
              <a:ext uri="{FF2B5EF4-FFF2-40B4-BE49-F238E27FC236}">
                <a16:creationId xmlns:a16="http://schemas.microsoft.com/office/drawing/2014/main" id="{E57C998C-DC90-664C-90AE-2EC16640EF40}"/>
              </a:ext>
            </a:extLst>
          </p:cNvPr>
          <p:cNvSpPr/>
          <p:nvPr/>
        </p:nvSpPr>
        <p:spPr>
          <a:xfrm>
            <a:off x="597408" y="4834821"/>
            <a:ext cx="2194560" cy="21945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v</a:t>
            </a:r>
          </a:p>
        </p:txBody>
      </p:sp>
      <p:pic>
        <p:nvPicPr>
          <p:cNvPr id="6" name="Afbeelding 5">
            <a:extLst>
              <a:ext uri="{FF2B5EF4-FFF2-40B4-BE49-F238E27FC236}">
                <a16:creationId xmlns:a16="http://schemas.microsoft.com/office/drawing/2014/main" id="{CEFF13AA-D787-D440-99AB-45F63BD88C52}"/>
              </a:ext>
            </a:extLst>
          </p:cNvPr>
          <p:cNvPicPr>
            <a:picLocks noChangeAspect="1"/>
          </p:cNvPicPr>
          <p:nvPr/>
        </p:nvPicPr>
        <p:blipFill>
          <a:blip r:embed="rId2"/>
          <a:stretch>
            <a:fillRect/>
          </a:stretch>
        </p:blipFill>
        <p:spPr>
          <a:xfrm>
            <a:off x="742100" y="5096257"/>
            <a:ext cx="1929333" cy="1398041"/>
          </a:xfrm>
          <a:prstGeom prst="rect">
            <a:avLst/>
          </a:prstGeom>
        </p:spPr>
      </p:pic>
      <p:sp>
        <p:nvSpPr>
          <p:cNvPr id="7" name="Tekstvak 6">
            <a:extLst>
              <a:ext uri="{FF2B5EF4-FFF2-40B4-BE49-F238E27FC236}">
                <a16:creationId xmlns:a16="http://schemas.microsoft.com/office/drawing/2014/main" id="{AE73B9EE-919C-FA42-B9AD-F3B19C986799}"/>
              </a:ext>
            </a:extLst>
          </p:cNvPr>
          <p:cNvSpPr txBox="1"/>
          <p:nvPr/>
        </p:nvSpPr>
        <p:spPr>
          <a:xfrm>
            <a:off x="7343817" y="6281777"/>
            <a:ext cx="3852672" cy="256545"/>
          </a:xfrm>
          <a:prstGeom prst="rect">
            <a:avLst/>
          </a:prstGeom>
          <a:noFill/>
        </p:spPr>
        <p:txBody>
          <a:bodyPr wrap="square" rtlCol="0">
            <a:spAutoFit/>
          </a:bodyPr>
          <a:lstStyle/>
          <a:p>
            <a:r>
              <a:rPr lang="nl-NL" sz="1067" dirty="0"/>
              <a:t>Dit programma wordt mogelijk gemaakt door</a:t>
            </a:r>
          </a:p>
        </p:txBody>
      </p:sp>
      <p:pic>
        <p:nvPicPr>
          <p:cNvPr id="8" name="Afbeelding 7">
            <a:extLst>
              <a:ext uri="{FF2B5EF4-FFF2-40B4-BE49-F238E27FC236}">
                <a16:creationId xmlns:a16="http://schemas.microsoft.com/office/drawing/2014/main" id="{8F99CF6B-ADC4-9C4D-8E58-F434EC89F351}"/>
              </a:ext>
            </a:extLst>
          </p:cNvPr>
          <p:cNvPicPr>
            <a:picLocks noChangeAspect="1"/>
          </p:cNvPicPr>
          <p:nvPr/>
        </p:nvPicPr>
        <p:blipFill>
          <a:blip r:embed="rId3"/>
          <a:stretch>
            <a:fillRect/>
          </a:stretch>
        </p:blipFill>
        <p:spPr>
          <a:xfrm>
            <a:off x="10499683" y="6232144"/>
            <a:ext cx="1393613" cy="336891"/>
          </a:xfrm>
          <a:prstGeom prst="rect">
            <a:avLst/>
          </a:prstGeom>
        </p:spPr>
      </p:pic>
    </p:spTree>
    <p:extLst>
      <p:ext uri="{BB962C8B-B14F-4D97-AF65-F5344CB8AC3E}">
        <p14:creationId xmlns:p14="http://schemas.microsoft.com/office/powerpoint/2010/main" val="3548330274"/>
      </p:ext>
    </p:extLst>
  </p:cSld>
  <p:clrMapOvr>
    <a:masterClrMapping/>
  </p:clrMapOvr>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ekst met kleiner beeld zwart">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FE1C9673-5C9C-8A4D-BA8B-A594F3F7B1E0}"/>
              </a:ext>
            </a:extLst>
          </p:cNvPr>
          <p:cNvSpPr/>
          <p:nvPr/>
        </p:nvSpPr>
        <p:spPr>
          <a:xfrm>
            <a:off x="1" y="0"/>
            <a:ext cx="1220311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xt Placeholder 9"/>
          <p:cNvSpPr>
            <a:spLocks noGrp="1"/>
          </p:cNvSpPr>
          <p:nvPr>
            <p:ph type="body" sz="quarter" idx="15"/>
          </p:nvPr>
        </p:nvSpPr>
        <p:spPr>
          <a:xfrm>
            <a:off x="869341" y="865190"/>
            <a:ext cx="10320817" cy="971303"/>
          </a:xfrm>
          <a:prstGeom prst="rect">
            <a:avLst/>
          </a:prstGeom>
        </p:spPr>
        <p:txBody>
          <a:bodyPr/>
          <a:lstStyle>
            <a:lvl1pPr marL="0" indent="0">
              <a:buFontTx/>
              <a:buNone/>
              <a:defRPr sz="3200" b="1">
                <a:solidFill>
                  <a:schemeClr val="bg1"/>
                </a:solidFill>
              </a:defRPr>
            </a:lvl1pPr>
          </a:lstStyle>
          <a:p>
            <a:pPr lvl="0"/>
            <a:r>
              <a:rPr lang="nl-NL"/>
              <a:t>Klikken om de tekststijl van het model te bewerken</a:t>
            </a:r>
          </a:p>
        </p:txBody>
      </p:sp>
      <p:sp>
        <p:nvSpPr>
          <p:cNvPr id="8" name="Text Placeholder 2"/>
          <p:cNvSpPr>
            <a:spLocks noGrp="1"/>
          </p:cNvSpPr>
          <p:nvPr>
            <p:ph type="body" sz="quarter" idx="18"/>
          </p:nvPr>
        </p:nvSpPr>
        <p:spPr>
          <a:xfrm>
            <a:off x="869341" y="3214689"/>
            <a:ext cx="4838700" cy="3199175"/>
          </a:xfrm>
          <a:prstGeom prst="rect">
            <a:avLst/>
          </a:prstGeom>
        </p:spPr>
        <p:txBody>
          <a:bodyPr/>
          <a:lstStyle>
            <a:lvl1pPr marL="0" indent="0">
              <a:buNone/>
              <a:defRPr sz="2133">
                <a:solidFill>
                  <a:schemeClr val="bg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9" name="Text Placeholder 2"/>
          <p:cNvSpPr>
            <a:spLocks noGrp="1"/>
          </p:cNvSpPr>
          <p:nvPr>
            <p:ph type="body" sz="quarter" idx="19"/>
          </p:nvPr>
        </p:nvSpPr>
        <p:spPr>
          <a:xfrm>
            <a:off x="869341" y="1837715"/>
            <a:ext cx="4838700" cy="1376973"/>
          </a:xfrm>
          <a:prstGeom prst="rect">
            <a:avLst/>
          </a:prstGeom>
        </p:spPr>
        <p:txBody>
          <a:bodyPr/>
          <a:lstStyle>
            <a:lvl1pPr marL="0" indent="0">
              <a:buNone/>
              <a:defRPr sz="2133">
                <a:solidFill>
                  <a:schemeClr val="bg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11" name="Tijdelijke aanduiding voor afbeelding 2">
            <a:extLst>
              <a:ext uri="{FF2B5EF4-FFF2-40B4-BE49-F238E27FC236}">
                <a16:creationId xmlns:a16="http://schemas.microsoft.com/office/drawing/2014/main" id="{EB5F3DBB-87B6-524F-9CC9-7FE2F9A638D2}"/>
              </a:ext>
            </a:extLst>
          </p:cNvPr>
          <p:cNvSpPr>
            <a:spLocks noGrp="1"/>
          </p:cNvSpPr>
          <p:nvPr>
            <p:ph type="pic" sz="quarter" idx="20"/>
          </p:nvPr>
        </p:nvSpPr>
        <p:spPr>
          <a:xfrm>
            <a:off x="6096001" y="1836493"/>
            <a:ext cx="5778500" cy="4687075"/>
          </a:xfrm>
          <a:prstGeom prst="rect">
            <a:avLst/>
          </a:prstGeom>
        </p:spPr>
        <p:txBody>
          <a:bodyPr/>
          <a:lstStyle/>
          <a:p>
            <a:r>
              <a:rPr lang="nl-NL"/>
              <a:t>Klik op het pictogram als u een afbeelding wilt toevoegen</a:t>
            </a:r>
          </a:p>
        </p:txBody>
      </p:sp>
    </p:spTree>
    <p:extLst>
      <p:ext uri="{BB962C8B-B14F-4D97-AF65-F5344CB8AC3E}">
        <p14:creationId xmlns:p14="http://schemas.microsoft.com/office/powerpoint/2010/main" val="3782561044"/>
      </p:ext>
    </p:extLst>
  </p:cSld>
  <p:clrMapOvr>
    <a:masterClrMapping/>
  </p:clrMapOvr>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2 kolom bullits">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133C5B94-2B9A-4747-8572-CA948F39FB2A}"/>
              </a:ext>
            </a:extLst>
          </p:cNvPr>
          <p:cNvSpPr/>
          <p:nvPr/>
        </p:nvSpPr>
        <p:spPr>
          <a:xfrm>
            <a:off x="1" y="0"/>
            <a:ext cx="1220311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xt Placeholder 9"/>
          <p:cNvSpPr>
            <a:spLocks noGrp="1"/>
          </p:cNvSpPr>
          <p:nvPr>
            <p:ph type="body" sz="quarter" idx="15"/>
          </p:nvPr>
        </p:nvSpPr>
        <p:spPr>
          <a:xfrm>
            <a:off x="869341" y="865190"/>
            <a:ext cx="10403263" cy="971303"/>
          </a:xfrm>
          <a:prstGeom prst="rect">
            <a:avLst/>
          </a:prstGeom>
        </p:spPr>
        <p:txBody>
          <a:bodyPr/>
          <a:lstStyle>
            <a:lvl1pPr marL="0" indent="0">
              <a:buFontTx/>
              <a:buNone/>
              <a:defRPr sz="3200" b="1">
                <a:solidFill>
                  <a:schemeClr val="accent1"/>
                </a:solidFill>
              </a:defRPr>
            </a:lvl1pPr>
          </a:lstStyle>
          <a:p>
            <a:pPr lvl="0"/>
            <a:r>
              <a:rPr lang="nl-NL"/>
              <a:t>Klikken om de tekststijl van het model te bewerken</a:t>
            </a:r>
          </a:p>
        </p:txBody>
      </p:sp>
      <p:sp>
        <p:nvSpPr>
          <p:cNvPr id="12" name="Text Placeholder 2"/>
          <p:cNvSpPr>
            <a:spLocks noGrp="1"/>
          </p:cNvSpPr>
          <p:nvPr>
            <p:ph type="body" sz="quarter" idx="25"/>
          </p:nvPr>
        </p:nvSpPr>
        <p:spPr>
          <a:xfrm>
            <a:off x="869341" y="1837716"/>
            <a:ext cx="4838700" cy="1070377"/>
          </a:xfrm>
          <a:prstGeom prst="rect">
            <a:avLst/>
          </a:prstGeom>
        </p:spPr>
        <p:txBody>
          <a:bodyPr/>
          <a:lstStyle>
            <a:lvl1pPr marL="0" indent="0">
              <a:buNone/>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16" name="Text Placeholder 2"/>
          <p:cNvSpPr>
            <a:spLocks noGrp="1"/>
          </p:cNvSpPr>
          <p:nvPr>
            <p:ph type="body" sz="quarter" idx="26"/>
          </p:nvPr>
        </p:nvSpPr>
        <p:spPr>
          <a:xfrm>
            <a:off x="869341" y="2921002"/>
            <a:ext cx="4838700" cy="209159"/>
          </a:xfrm>
          <a:prstGeom prst="rect">
            <a:avLst/>
          </a:prstGeom>
        </p:spPr>
        <p:txBody>
          <a:bodyPr/>
          <a:lstStyle>
            <a:lvl1pPr marL="0" indent="0">
              <a:buNone/>
              <a:defRPr sz="1867" b="1">
                <a:solidFill>
                  <a:schemeClr val="accent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18" name="Text Placeholder 2"/>
          <p:cNvSpPr>
            <a:spLocks noGrp="1"/>
          </p:cNvSpPr>
          <p:nvPr>
            <p:ph type="body" sz="quarter" idx="28"/>
          </p:nvPr>
        </p:nvSpPr>
        <p:spPr>
          <a:xfrm>
            <a:off x="6441094" y="1837716"/>
            <a:ext cx="4838700" cy="1070377"/>
          </a:xfrm>
          <a:prstGeom prst="rect">
            <a:avLst/>
          </a:prstGeom>
        </p:spPr>
        <p:txBody>
          <a:bodyPr/>
          <a:lstStyle>
            <a:lvl1pPr marL="0" indent="0">
              <a:buNone/>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0" name="Text Placeholder 2"/>
          <p:cNvSpPr>
            <a:spLocks noGrp="1"/>
          </p:cNvSpPr>
          <p:nvPr>
            <p:ph type="body" sz="quarter" idx="29"/>
          </p:nvPr>
        </p:nvSpPr>
        <p:spPr>
          <a:xfrm>
            <a:off x="6441094" y="2908093"/>
            <a:ext cx="4838700" cy="235507"/>
          </a:xfrm>
          <a:prstGeom prst="rect">
            <a:avLst/>
          </a:prstGeom>
        </p:spPr>
        <p:txBody>
          <a:bodyPr/>
          <a:lstStyle>
            <a:lvl1pPr marL="0" indent="0">
              <a:buNone/>
              <a:defRPr sz="1867" b="1">
                <a:solidFill>
                  <a:schemeClr val="accent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1" name="Text Placeholder 2"/>
          <p:cNvSpPr>
            <a:spLocks noGrp="1"/>
          </p:cNvSpPr>
          <p:nvPr>
            <p:ph type="body" sz="quarter" idx="24"/>
          </p:nvPr>
        </p:nvSpPr>
        <p:spPr>
          <a:xfrm>
            <a:off x="867905" y="3214689"/>
            <a:ext cx="4838700" cy="3199175"/>
          </a:xfrm>
          <a:prstGeom prst="rect">
            <a:avLst/>
          </a:prstGeom>
        </p:spPr>
        <p:txBody>
          <a:bodyPr/>
          <a:lstStyle>
            <a:lvl1pPr marL="171446" indent="-171446">
              <a:buClr>
                <a:schemeClr val="accent1"/>
              </a:buClr>
              <a:buFont typeface="Arial" panose="020B0604020202020204" pitchFamily="34" charset="0"/>
              <a:buChar char="•"/>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2" name="Text Placeholder 2"/>
          <p:cNvSpPr>
            <a:spLocks noGrp="1"/>
          </p:cNvSpPr>
          <p:nvPr>
            <p:ph type="body" sz="quarter" idx="27"/>
          </p:nvPr>
        </p:nvSpPr>
        <p:spPr>
          <a:xfrm>
            <a:off x="6441094" y="3214689"/>
            <a:ext cx="4838700" cy="3199175"/>
          </a:xfrm>
          <a:prstGeom prst="rect">
            <a:avLst/>
          </a:prstGeom>
        </p:spPr>
        <p:txBody>
          <a:bodyPr/>
          <a:lstStyle>
            <a:lvl1pPr marL="171446" indent="-171446">
              <a:buClr>
                <a:schemeClr val="accent1"/>
              </a:buClr>
              <a:buFont typeface="Arial" panose="020B0604020202020204" pitchFamily="34" charset="0"/>
              <a:buChar char="•"/>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Tree>
    <p:extLst>
      <p:ext uri="{BB962C8B-B14F-4D97-AF65-F5344CB8AC3E}">
        <p14:creationId xmlns:p14="http://schemas.microsoft.com/office/powerpoint/2010/main" val="3228385782"/>
      </p:ext>
    </p:extLst>
  </p:cSld>
  <p:clrMapOvr>
    <a:masterClrMapping/>
  </p:clrMapOvr>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2 koloms bullit lichter">
    <p:spTree>
      <p:nvGrpSpPr>
        <p:cNvPr id="1" name=""/>
        <p:cNvGrpSpPr/>
        <p:nvPr/>
      </p:nvGrpSpPr>
      <p:grpSpPr>
        <a:xfrm>
          <a:off x="0" y="0"/>
          <a:ext cx="0" cy="0"/>
          <a:chOff x="0" y="0"/>
          <a:chExt cx="0" cy="0"/>
        </a:xfrm>
      </p:grpSpPr>
      <p:sp>
        <p:nvSpPr>
          <p:cNvPr id="14" name="Rechthoek 13">
            <a:extLst>
              <a:ext uri="{FF2B5EF4-FFF2-40B4-BE49-F238E27FC236}">
                <a16:creationId xmlns:a16="http://schemas.microsoft.com/office/drawing/2014/main" id="{8F2F9291-B39C-0E45-98FE-6A7115189328}"/>
              </a:ext>
            </a:extLst>
          </p:cNvPr>
          <p:cNvSpPr/>
          <p:nvPr/>
        </p:nvSpPr>
        <p:spPr>
          <a:xfrm>
            <a:off x="1" y="0"/>
            <a:ext cx="12203113" cy="6858000"/>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xt Placeholder 9"/>
          <p:cNvSpPr>
            <a:spLocks noGrp="1"/>
          </p:cNvSpPr>
          <p:nvPr>
            <p:ph type="body" sz="quarter" idx="15"/>
          </p:nvPr>
        </p:nvSpPr>
        <p:spPr>
          <a:xfrm>
            <a:off x="869341" y="865190"/>
            <a:ext cx="10403263" cy="971303"/>
          </a:xfrm>
          <a:prstGeom prst="rect">
            <a:avLst/>
          </a:prstGeom>
        </p:spPr>
        <p:txBody>
          <a:bodyPr/>
          <a:lstStyle>
            <a:lvl1pPr marL="0" indent="0">
              <a:buFontTx/>
              <a:buNone/>
              <a:defRPr sz="3200" b="1">
                <a:solidFill>
                  <a:schemeClr val="accent1"/>
                </a:solidFill>
              </a:defRPr>
            </a:lvl1pPr>
          </a:lstStyle>
          <a:p>
            <a:pPr lvl="0"/>
            <a:r>
              <a:rPr lang="nl-NL"/>
              <a:t>Klikken om de tekststijl van het model te bewerken</a:t>
            </a:r>
          </a:p>
        </p:txBody>
      </p:sp>
      <p:sp>
        <p:nvSpPr>
          <p:cNvPr id="11" name="Text Placeholder 2"/>
          <p:cNvSpPr>
            <a:spLocks noGrp="1"/>
          </p:cNvSpPr>
          <p:nvPr>
            <p:ph type="body" sz="quarter" idx="24"/>
          </p:nvPr>
        </p:nvSpPr>
        <p:spPr>
          <a:xfrm>
            <a:off x="867905" y="3214689"/>
            <a:ext cx="4838700" cy="3199175"/>
          </a:xfrm>
          <a:prstGeom prst="rect">
            <a:avLst/>
          </a:prstGeom>
        </p:spPr>
        <p:txBody>
          <a:bodyPr/>
          <a:lstStyle>
            <a:lvl1pPr marL="171446" indent="-171446">
              <a:buClr>
                <a:schemeClr val="accent1"/>
              </a:buClr>
              <a:buFont typeface="Arial" panose="020B0604020202020204" pitchFamily="34" charset="0"/>
              <a:buChar char="•"/>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12" name="Text Placeholder 2"/>
          <p:cNvSpPr>
            <a:spLocks noGrp="1"/>
          </p:cNvSpPr>
          <p:nvPr>
            <p:ph type="body" sz="quarter" idx="25"/>
          </p:nvPr>
        </p:nvSpPr>
        <p:spPr>
          <a:xfrm>
            <a:off x="869341" y="1837716"/>
            <a:ext cx="4838700" cy="1070377"/>
          </a:xfrm>
          <a:prstGeom prst="rect">
            <a:avLst/>
          </a:prstGeom>
        </p:spPr>
        <p:txBody>
          <a:bodyPr/>
          <a:lstStyle>
            <a:lvl1pPr marL="0" indent="0">
              <a:buNone/>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16" name="Text Placeholder 2"/>
          <p:cNvSpPr>
            <a:spLocks noGrp="1"/>
          </p:cNvSpPr>
          <p:nvPr>
            <p:ph type="body" sz="quarter" idx="26"/>
          </p:nvPr>
        </p:nvSpPr>
        <p:spPr>
          <a:xfrm>
            <a:off x="869341" y="2919039"/>
            <a:ext cx="4838700" cy="228895"/>
          </a:xfrm>
          <a:prstGeom prst="rect">
            <a:avLst/>
          </a:prstGeom>
        </p:spPr>
        <p:txBody>
          <a:bodyPr/>
          <a:lstStyle>
            <a:lvl1pPr marL="0" indent="0">
              <a:buNone/>
              <a:defRPr sz="1867" b="1">
                <a:solidFill>
                  <a:schemeClr val="accent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17" name="Text Placeholder 2"/>
          <p:cNvSpPr>
            <a:spLocks noGrp="1"/>
          </p:cNvSpPr>
          <p:nvPr>
            <p:ph type="body" sz="quarter" idx="27"/>
          </p:nvPr>
        </p:nvSpPr>
        <p:spPr>
          <a:xfrm>
            <a:off x="6441094" y="3214689"/>
            <a:ext cx="4838700" cy="3199175"/>
          </a:xfrm>
          <a:prstGeom prst="rect">
            <a:avLst/>
          </a:prstGeom>
        </p:spPr>
        <p:txBody>
          <a:bodyPr/>
          <a:lstStyle>
            <a:lvl1pPr marL="171446" indent="-171446">
              <a:buClr>
                <a:schemeClr val="accent1"/>
              </a:buClr>
              <a:buFont typeface="Arial" panose="020B0604020202020204" pitchFamily="34" charset="0"/>
              <a:buChar char="•"/>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18" name="Text Placeholder 2"/>
          <p:cNvSpPr>
            <a:spLocks noGrp="1"/>
          </p:cNvSpPr>
          <p:nvPr>
            <p:ph type="body" sz="quarter" idx="28"/>
          </p:nvPr>
        </p:nvSpPr>
        <p:spPr>
          <a:xfrm>
            <a:off x="6441094" y="1837716"/>
            <a:ext cx="4838700" cy="1070377"/>
          </a:xfrm>
          <a:prstGeom prst="rect">
            <a:avLst/>
          </a:prstGeom>
        </p:spPr>
        <p:txBody>
          <a:bodyPr/>
          <a:lstStyle>
            <a:lvl1pPr marL="0" indent="0">
              <a:buNone/>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0" name="Text Placeholder 2"/>
          <p:cNvSpPr>
            <a:spLocks noGrp="1"/>
          </p:cNvSpPr>
          <p:nvPr>
            <p:ph type="body" sz="quarter" idx="29"/>
          </p:nvPr>
        </p:nvSpPr>
        <p:spPr>
          <a:xfrm>
            <a:off x="6441094" y="2908093"/>
            <a:ext cx="4838700" cy="228895"/>
          </a:xfrm>
          <a:prstGeom prst="rect">
            <a:avLst/>
          </a:prstGeom>
        </p:spPr>
        <p:txBody>
          <a:bodyPr/>
          <a:lstStyle>
            <a:lvl1pPr marL="0" indent="0">
              <a:buNone/>
              <a:defRPr sz="1867" b="1">
                <a:solidFill>
                  <a:schemeClr val="accent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Tree>
    <p:extLst>
      <p:ext uri="{BB962C8B-B14F-4D97-AF65-F5344CB8AC3E}">
        <p14:creationId xmlns:p14="http://schemas.microsoft.com/office/powerpoint/2010/main" val="2478423590"/>
      </p:ext>
    </p:extLst>
  </p:cSld>
  <p:clrMapOvr>
    <a:masterClrMapping/>
  </p:clrMapOvr>
  <p:hf sldNum="0"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Bullits met kleiner beeld">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133C5B94-2B9A-4747-8572-CA948F39FB2A}"/>
              </a:ext>
            </a:extLst>
          </p:cNvPr>
          <p:cNvSpPr/>
          <p:nvPr/>
        </p:nvSpPr>
        <p:spPr>
          <a:xfrm>
            <a:off x="1" y="0"/>
            <a:ext cx="1220311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xt Placeholder 9"/>
          <p:cNvSpPr>
            <a:spLocks noGrp="1"/>
          </p:cNvSpPr>
          <p:nvPr>
            <p:ph type="body" sz="quarter" idx="15"/>
          </p:nvPr>
        </p:nvSpPr>
        <p:spPr>
          <a:xfrm>
            <a:off x="869341" y="865190"/>
            <a:ext cx="10403263" cy="971303"/>
          </a:xfrm>
          <a:prstGeom prst="rect">
            <a:avLst/>
          </a:prstGeom>
        </p:spPr>
        <p:txBody>
          <a:bodyPr/>
          <a:lstStyle>
            <a:lvl1pPr marL="0" indent="0">
              <a:buFontTx/>
              <a:buNone/>
              <a:defRPr sz="3200" b="1">
                <a:solidFill>
                  <a:schemeClr val="accent1"/>
                </a:solidFill>
              </a:defRPr>
            </a:lvl1pPr>
          </a:lstStyle>
          <a:p>
            <a:pPr lvl="0"/>
            <a:r>
              <a:rPr lang="nl-NL"/>
              <a:t>Klikken om de tekststijl van het model te bewerken</a:t>
            </a:r>
          </a:p>
        </p:txBody>
      </p:sp>
      <p:sp>
        <p:nvSpPr>
          <p:cNvPr id="12" name="Text Placeholder 2"/>
          <p:cNvSpPr>
            <a:spLocks noGrp="1"/>
          </p:cNvSpPr>
          <p:nvPr>
            <p:ph type="body" sz="quarter" idx="25"/>
          </p:nvPr>
        </p:nvSpPr>
        <p:spPr>
          <a:xfrm>
            <a:off x="869341" y="1837716"/>
            <a:ext cx="4838700" cy="1070377"/>
          </a:xfrm>
          <a:prstGeom prst="rect">
            <a:avLst/>
          </a:prstGeom>
        </p:spPr>
        <p:txBody>
          <a:bodyPr/>
          <a:lstStyle>
            <a:lvl1pPr marL="0" indent="0">
              <a:buNone/>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16" name="Text Placeholder 2"/>
          <p:cNvSpPr>
            <a:spLocks noGrp="1"/>
          </p:cNvSpPr>
          <p:nvPr>
            <p:ph type="body" sz="quarter" idx="26"/>
          </p:nvPr>
        </p:nvSpPr>
        <p:spPr>
          <a:xfrm>
            <a:off x="869341" y="2921002"/>
            <a:ext cx="4838700" cy="209159"/>
          </a:xfrm>
          <a:prstGeom prst="rect">
            <a:avLst/>
          </a:prstGeom>
        </p:spPr>
        <p:txBody>
          <a:bodyPr/>
          <a:lstStyle>
            <a:lvl1pPr marL="0" indent="0">
              <a:buNone/>
              <a:defRPr sz="1867" b="1">
                <a:solidFill>
                  <a:schemeClr val="accent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1" name="Text Placeholder 2"/>
          <p:cNvSpPr>
            <a:spLocks noGrp="1"/>
          </p:cNvSpPr>
          <p:nvPr>
            <p:ph type="body" sz="quarter" idx="24"/>
          </p:nvPr>
        </p:nvSpPr>
        <p:spPr>
          <a:xfrm>
            <a:off x="867905" y="3214689"/>
            <a:ext cx="4838700" cy="3199175"/>
          </a:xfrm>
          <a:prstGeom prst="rect">
            <a:avLst/>
          </a:prstGeom>
        </p:spPr>
        <p:txBody>
          <a:bodyPr/>
          <a:lstStyle>
            <a:lvl1pPr marL="171446" indent="-171446">
              <a:buClr>
                <a:schemeClr val="accent1"/>
              </a:buClr>
              <a:buFont typeface="Arial" panose="020B0604020202020204" pitchFamily="34" charset="0"/>
              <a:buChar char="•"/>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3" name="Tijdelijke aanduiding voor afbeelding 2">
            <a:extLst>
              <a:ext uri="{FF2B5EF4-FFF2-40B4-BE49-F238E27FC236}">
                <a16:creationId xmlns:a16="http://schemas.microsoft.com/office/drawing/2014/main" id="{ACB2F209-0FD4-6640-B1E1-F46ADBBAEBEE}"/>
              </a:ext>
            </a:extLst>
          </p:cNvPr>
          <p:cNvSpPr>
            <a:spLocks noGrp="1"/>
          </p:cNvSpPr>
          <p:nvPr>
            <p:ph type="pic" sz="quarter" idx="27"/>
          </p:nvPr>
        </p:nvSpPr>
        <p:spPr>
          <a:xfrm>
            <a:off x="6096000" y="1836492"/>
            <a:ext cx="6096000" cy="4577008"/>
          </a:xfrm>
          <a:prstGeom prst="rect">
            <a:avLst/>
          </a:prstGeom>
        </p:spPr>
        <p:txBody>
          <a:bodyPr/>
          <a:lstStyle/>
          <a:p>
            <a:r>
              <a:rPr lang="nl-NL"/>
              <a:t>Klik op het pictogram als u een afbeelding wilt toevoegen</a:t>
            </a:r>
          </a:p>
        </p:txBody>
      </p:sp>
    </p:spTree>
    <p:extLst>
      <p:ext uri="{BB962C8B-B14F-4D97-AF65-F5344CB8AC3E}">
        <p14:creationId xmlns:p14="http://schemas.microsoft.com/office/powerpoint/2010/main" val="3581780580"/>
      </p:ext>
    </p:extLst>
  </p:cSld>
  <p:clrMapOvr>
    <a:masterClrMapping/>
  </p:clrMapOvr>
  <p:hf sldNum="0"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Bullites met kleiner beeld lichter">
    <p:spTree>
      <p:nvGrpSpPr>
        <p:cNvPr id="1" name=""/>
        <p:cNvGrpSpPr/>
        <p:nvPr/>
      </p:nvGrpSpPr>
      <p:grpSpPr>
        <a:xfrm>
          <a:off x="0" y="0"/>
          <a:ext cx="0" cy="0"/>
          <a:chOff x="0" y="0"/>
          <a:chExt cx="0" cy="0"/>
        </a:xfrm>
      </p:grpSpPr>
      <p:sp>
        <p:nvSpPr>
          <p:cNvPr id="14" name="Rechthoek 13">
            <a:extLst>
              <a:ext uri="{FF2B5EF4-FFF2-40B4-BE49-F238E27FC236}">
                <a16:creationId xmlns:a16="http://schemas.microsoft.com/office/drawing/2014/main" id="{8F2F9291-B39C-0E45-98FE-6A7115189328}"/>
              </a:ext>
            </a:extLst>
          </p:cNvPr>
          <p:cNvSpPr/>
          <p:nvPr/>
        </p:nvSpPr>
        <p:spPr>
          <a:xfrm>
            <a:off x="1" y="0"/>
            <a:ext cx="12203113" cy="6858000"/>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xt Placeholder 9"/>
          <p:cNvSpPr>
            <a:spLocks noGrp="1"/>
          </p:cNvSpPr>
          <p:nvPr>
            <p:ph type="body" sz="quarter" idx="15"/>
          </p:nvPr>
        </p:nvSpPr>
        <p:spPr>
          <a:xfrm>
            <a:off x="869341" y="865190"/>
            <a:ext cx="10403263" cy="971303"/>
          </a:xfrm>
          <a:prstGeom prst="rect">
            <a:avLst/>
          </a:prstGeom>
        </p:spPr>
        <p:txBody>
          <a:bodyPr/>
          <a:lstStyle>
            <a:lvl1pPr marL="0" indent="0">
              <a:buFontTx/>
              <a:buNone/>
              <a:defRPr sz="3200" b="1">
                <a:solidFill>
                  <a:schemeClr val="accent1"/>
                </a:solidFill>
              </a:defRPr>
            </a:lvl1pPr>
          </a:lstStyle>
          <a:p>
            <a:pPr lvl="0"/>
            <a:r>
              <a:rPr lang="nl-NL"/>
              <a:t>Klikken om de tekststijl van het model te bewerken</a:t>
            </a:r>
          </a:p>
        </p:txBody>
      </p:sp>
      <p:sp>
        <p:nvSpPr>
          <p:cNvPr id="11" name="Text Placeholder 2"/>
          <p:cNvSpPr>
            <a:spLocks noGrp="1"/>
          </p:cNvSpPr>
          <p:nvPr>
            <p:ph type="body" sz="quarter" idx="24"/>
          </p:nvPr>
        </p:nvSpPr>
        <p:spPr>
          <a:xfrm>
            <a:off x="867905" y="3214689"/>
            <a:ext cx="4838700" cy="3199175"/>
          </a:xfrm>
          <a:prstGeom prst="rect">
            <a:avLst/>
          </a:prstGeom>
        </p:spPr>
        <p:txBody>
          <a:bodyPr/>
          <a:lstStyle>
            <a:lvl1pPr marL="171446" indent="-171446">
              <a:buClr>
                <a:schemeClr val="accent1"/>
              </a:buClr>
              <a:buFont typeface="Arial" panose="020B0604020202020204" pitchFamily="34" charset="0"/>
              <a:buChar char="•"/>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12" name="Text Placeholder 2"/>
          <p:cNvSpPr>
            <a:spLocks noGrp="1"/>
          </p:cNvSpPr>
          <p:nvPr>
            <p:ph type="body" sz="quarter" idx="25"/>
          </p:nvPr>
        </p:nvSpPr>
        <p:spPr>
          <a:xfrm>
            <a:off x="869341" y="1837716"/>
            <a:ext cx="4838700" cy="1070377"/>
          </a:xfrm>
          <a:prstGeom prst="rect">
            <a:avLst/>
          </a:prstGeom>
        </p:spPr>
        <p:txBody>
          <a:bodyPr/>
          <a:lstStyle>
            <a:lvl1pPr marL="0" indent="0">
              <a:buNone/>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16" name="Text Placeholder 2"/>
          <p:cNvSpPr>
            <a:spLocks noGrp="1"/>
          </p:cNvSpPr>
          <p:nvPr>
            <p:ph type="body" sz="quarter" idx="26"/>
          </p:nvPr>
        </p:nvSpPr>
        <p:spPr>
          <a:xfrm>
            <a:off x="869341" y="2919039"/>
            <a:ext cx="4838700" cy="228895"/>
          </a:xfrm>
          <a:prstGeom prst="rect">
            <a:avLst/>
          </a:prstGeom>
        </p:spPr>
        <p:txBody>
          <a:bodyPr/>
          <a:lstStyle>
            <a:lvl1pPr marL="0" indent="0">
              <a:buNone/>
              <a:defRPr sz="1867" b="1">
                <a:solidFill>
                  <a:schemeClr val="accent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3" name="Tijdelijke aanduiding voor afbeelding 2">
            <a:extLst>
              <a:ext uri="{FF2B5EF4-FFF2-40B4-BE49-F238E27FC236}">
                <a16:creationId xmlns:a16="http://schemas.microsoft.com/office/drawing/2014/main" id="{24D2F478-8351-7F4E-8815-41596C64DF17}"/>
              </a:ext>
            </a:extLst>
          </p:cNvPr>
          <p:cNvSpPr>
            <a:spLocks noGrp="1"/>
          </p:cNvSpPr>
          <p:nvPr>
            <p:ph type="pic" sz="quarter" idx="27"/>
          </p:nvPr>
        </p:nvSpPr>
        <p:spPr>
          <a:xfrm>
            <a:off x="6096000" y="1836493"/>
            <a:ext cx="6096000" cy="4577008"/>
          </a:xfrm>
          <a:prstGeom prst="rect">
            <a:avLst/>
          </a:prstGeom>
        </p:spPr>
        <p:txBody>
          <a:bodyPr/>
          <a:lstStyle/>
          <a:p>
            <a:r>
              <a:rPr lang="nl-NL"/>
              <a:t>Klik op het pictogram als u een afbeelding wilt toevoegen</a:t>
            </a:r>
            <a:endParaRPr lang="nl-NL" dirty="0"/>
          </a:p>
        </p:txBody>
      </p:sp>
    </p:spTree>
    <p:extLst>
      <p:ext uri="{BB962C8B-B14F-4D97-AF65-F5344CB8AC3E}">
        <p14:creationId xmlns:p14="http://schemas.microsoft.com/office/powerpoint/2010/main" val="343803189"/>
      </p:ext>
    </p:extLst>
  </p:cSld>
  <p:clrMapOvr>
    <a:masterClrMapping/>
  </p:clrMapOvr>
  <p:hf sldNum="0"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Bullits met beeld oranje">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3EF5E4A-B3F1-544F-815B-8FE4BA1C8DBF}"/>
              </a:ext>
            </a:extLst>
          </p:cNvPr>
          <p:cNvSpPr/>
          <p:nvPr/>
        </p:nvSpPr>
        <p:spPr>
          <a:xfrm>
            <a:off x="1" y="0"/>
            <a:ext cx="1220311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xt Placeholder 9"/>
          <p:cNvSpPr>
            <a:spLocks noGrp="1"/>
          </p:cNvSpPr>
          <p:nvPr>
            <p:ph type="body" sz="quarter" idx="15"/>
          </p:nvPr>
        </p:nvSpPr>
        <p:spPr>
          <a:xfrm>
            <a:off x="869341" y="865190"/>
            <a:ext cx="10320817" cy="971303"/>
          </a:xfrm>
          <a:prstGeom prst="rect">
            <a:avLst/>
          </a:prstGeom>
        </p:spPr>
        <p:txBody>
          <a:bodyPr/>
          <a:lstStyle>
            <a:lvl1pPr marL="0" indent="0">
              <a:buFontTx/>
              <a:buNone/>
              <a:defRPr sz="3200" b="1">
                <a:solidFill>
                  <a:schemeClr val="bg1"/>
                </a:solidFill>
              </a:defRPr>
            </a:lvl1pPr>
          </a:lstStyle>
          <a:p>
            <a:pPr lvl="0"/>
            <a:r>
              <a:rPr lang="nl-NL"/>
              <a:t>Klikken om de tekststijl van het model te bewerken</a:t>
            </a:r>
          </a:p>
        </p:txBody>
      </p:sp>
      <p:sp>
        <p:nvSpPr>
          <p:cNvPr id="8" name="Text Placeholder 2"/>
          <p:cNvSpPr>
            <a:spLocks noGrp="1"/>
          </p:cNvSpPr>
          <p:nvPr>
            <p:ph type="body" sz="quarter" idx="18"/>
          </p:nvPr>
        </p:nvSpPr>
        <p:spPr>
          <a:xfrm>
            <a:off x="869341" y="3214689"/>
            <a:ext cx="4838700" cy="3199175"/>
          </a:xfrm>
          <a:prstGeom prst="rect">
            <a:avLst/>
          </a:prstGeom>
        </p:spPr>
        <p:txBody>
          <a:bodyPr/>
          <a:lstStyle>
            <a:lvl1pPr marL="228594" indent="-228594">
              <a:buClr>
                <a:schemeClr val="tx1"/>
              </a:buClr>
              <a:buFont typeface="Arial" panose="020B0604020202020204" pitchFamily="34" charset="0"/>
              <a:buChar char="•"/>
              <a:defRPr sz="1867">
                <a:solidFill>
                  <a:schemeClr val="bg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9" name="Text Placeholder 2"/>
          <p:cNvSpPr>
            <a:spLocks noGrp="1"/>
          </p:cNvSpPr>
          <p:nvPr>
            <p:ph type="body" sz="quarter" idx="19"/>
          </p:nvPr>
        </p:nvSpPr>
        <p:spPr>
          <a:xfrm>
            <a:off x="869341" y="1837715"/>
            <a:ext cx="4838700" cy="1376973"/>
          </a:xfrm>
          <a:prstGeom prst="rect">
            <a:avLst/>
          </a:prstGeom>
        </p:spPr>
        <p:txBody>
          <a:bodyPr/>
          <a:lstStyle>
            <a:lvl1pPr marL="0" indent="0">
              <a:buNone/>
              <a:defRPr sz="1867">
                <a:solidFill>
                  <a:schemeClr val="bg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3" name="Tijdelijke aanduiding voor afbeelding 2">
            <a:extLst>
              <a:ext uri="{FF2B5EF4-FFF2-40B4-BE49-F238E27FC236}">
                <a16:creationId xmlns:a16="http://schemas.microsoft.com/office/drawing/2014/main" id="{58070854-BE68-2D49-9814-FE30CDC5D1A9}"/>
              </a:ext>
            </a:extLst>
          </p:cNvPr>
          <p:cNvSpPr>
            <a:spLocks noGrp="1"/>
          </p:cNvSpPr>
          <p:nvPr>
            <p:ph type="pic" sz="quarter" idx="20"/>
          </p:nvPr>
        </p:nvSpPr>
        <p:spPr>
          <a:xfrm>
            <a:off x="6096000" y="0"/>
            <a:ext cx="6106584" cy="6858000"/>
          </a:xfrm>
          <a:prstGeom prst="rect">
            <a:avLst/>
          </a:prstGeom>
        </p:spPr>
        <p:txBody>
          <a:bodyPr/>
          <a:lstStyle/>
          <a:p>
            <a:r>
              <a:rPr lang="nl-NL"/>
              <a:t>Klik op het pictogram als u een afbeelding wilt toevoegen</a:t>
            </a:r>
          </a:p>
        </p:txBody>
      </p:sp>
    </p:spTree>
    <p:extLst>
      <p:ext uri="{BB962C8B-B14F-4D97-AF65-F5344CB8AC3E}">
        <p14:creationId xmlns:p14="http://schemas.microsoft.com/office/powerpoint/2010/main" val="158059008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ullit met beeld 1">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147FDE86-AF6F-A24C-9EF3-73E61D490732}"/>
              </a:ext>
            </a:extLst>
          </p:cNvPr>
          <p:cNvPicPr>
            <a:picLocks noChangeAspect="1"/>
          </p:cNvPicPr>
          <p:nvPr/>
        </p:nvPicPr>
        <p:blipFill rotWithShape="1">
          <a:blip r:embed="rId2"/>
          <a:srcRect l="51127"/>
          <a:stretch/>
        </p:blipFill>
        <p:spPr>
          <a:xfrm>
            <a:off x="6095998" y="0"/>
            <a:ext cx="6096001" cy="6858000"/>
          </a:xfrm>
          <a:prstGeom prst="rect">
            <a:avLst/>
          </a:prstGeom>
        </p:spPr>
      </p:pic>
      <p:sp>
        <p:nvSpPr>
          <p:cNvPr id="3" name="Tijdelijke aanduiding voor afbeelding 2">
            <a:extLst>
              <a:ext uri="{FF2B5EF4-FFF2-40B4-BE49-F238E27FC236}">
                <a16:creationId xmlns:a16="http://schemas.microsoft.com/office/drawing/2014/main" id="{AC15DE70-A985-EA4A-8A14-5357AA89D9D5}"/>
              </a:ext>
            </a:extLst>
          </p:cNvPr>
          <p:cNvSpPr>
            <a:spLocks noGrp="1"/>
          </p:cNvSpPr>
          <p:nvPr>
            <p:ph type="pic" sz="quarter" idx="18"/>
          </p:nvPr>
        </p:nvSpPr>
        <p:spPr>
          <a:xfrm>
            <a:off x="6096000" y="0"/>
            <a:ext cx="6096000" cy="6858000"/>
          </a:xfrm>
          <a:prstGeom prst="rect">
            <a:avLst/>
          </a:prstGeom>
        </p:spPr>
        <p:txBody>
          <a:bodyPr/>
          <a:lstStyle/>
          <a:p>
            <a:r>
              <a:rPr lang="nl-NL"/>
              <a:t>Klik op het pictogram als u een afbeelding wilt toevoegen</a:t>
            </a:r>
            <a:endParaRPr lang="nl-NL" dirty="0"/>
          </a:p>
        </p:txBody>
      </p:sp>
      <p:sp>
        <p:nvSpPr>
          <p:cNvPr id="6" name="Text Placeholder 14">
            <a:extLst>
              <a:ext uri="{FF2B5EF4-FFF2-40B4-BE49-F238E27FC236}">
                <a16:creationId xmlns:a16="http://schemas.microsoft.com/office/drawing/2014/main" id="{96E200F6-0716-1C45-9603-0DE59A5AC88C}"/>
              </a:ext>
            </a:extLst>
          </p:cNvPr>
          <p:cNvSpPr>
            <a:spLocks noGrp="1"/>
          </p:cNvSpPr>
          <p:nvPr>
            <p:ph type="body" sz="quarter" idx="16"/>
          </p:nvPr>
        </p:nvSpPr>
        <p:spPr>
          <a:xfrm>
            <a:off x="869341" y="1836490"/>
            <a:ext cx="4871891" cy="1378199"/>
          </a:xfrm>
          <a:prstGeom prst="rect">
            <a:avLst/>
          </a:prstGeom>
        </p:spPr>
        <p:txBody>
          <a:bodyPr/>
          <a:lstStyle>
            <a:lvl1pPr>
              <a:buClr>
                <a:schemeClr val="accent1"/>
              </a:buClr>
              <a:defRPr sz="2800"/>
            </a:lvl1pPr>
          </a:lstStyle>
          <a:p>
            <a:pPr lvl="0"/>
            <a:r>
              <a:rPr lang="nl-NL"/>
              <a:t>Klikken om de tekststijl van het model te bewerken</a:t>
            </a:r>
          </a:p>
        </p:txBody>
      </p:sp>
      <p:sp>
        <p:nvSpPr>
          <p:cNvPr id="7" name="Text Placeholder 22">
            <a:extLst>
              <a:ext uri="{FF2B5EF4-FFF2-40B4-BE49-F238E27FC236}">
                <a16:creationId xmlns:a16="http://schemas.microsoft.com/office/drawing/2014/main" id="{78F9F230-A0C4-A74A-8EDE-F3DD4D628C70}"/>
              </a:ext>
            </a:extLst>
          </p:cNvPr>
          <p:cNvSpPr>
            <a:spLocks noGrp="1"/>
          </p:cNvSpPr>
          <p:nvPr>
            <p:ph type="body" sz="quarter" idx="17"/>
          </p:nvPr>
        </p:nvSpPr>
        <p:spPr>
          <a:xfrm>
            <a:off x="869950" y="3214688"/>
            <a:ext cx="4872039" cy="1365251"/>
          </a:xfrm>
          <a:prstGeom prst="rect">
            <a:avLst/>
          </a:prstGeom>
        </p:spPr>
        <p:txBody>
          <a:bodyPr/>
          <a:lstStyle>
            <a:lvl1pPr marL="0" indent="0" algn="l">
              <a:buNone/>
              <a:defRPr sz="2800"/>
            </a:lvl1pPr>
          </a:lstStyle>
          <a:p>
            <a:pPr lvl="0"/>
            <a:r>
              <a:rPr lang="nl-NL"/>
              <a:t>Klikken om de tekststijl van het model te bewerken</a:t>
            </a:r>
          </a:p>
        </p:txBody>
      </p:sp>
      <p:sp>
        <p:nvSpPr>
          <p:cNvPr id="13" name="Text Placeholder 22">
            <a:extLst>
              <a:ext uri="{FF2B5EF4-FFF2-40B4-BE49-F238E27FC236}">
                <a16:creationId xmlns:a16="http://schemas.microsoft.com/office/drawing/2014/main" id="{4D0EBFE2-3713-354F-8BFB-1912AF1A230B}"/>
              </a:ext>
            </a:extLst>
          </p:cNvPr>
          <p:cNvSpPr>
            <a:spLocks noGrp="1"/>
          </p:cNvSpPr>
          <p:nvPr>
            <p:ph type="body" sz="quarter" idx="19"/>
          </p:nvPr>
        </p:nvSpPr>
        <p:spPr>
          <a:xfrm>
            <a:off x="869338" y="865190"/>
            <a:ext cx="10822791" cy="971301"/>
          </a:xfrm>
          <a:prstGeom prst="rect">
            <a:avLst/>
          </a:prstGeom>
        </p:spPr>
        <p:txBody>
          <a:bodyPr>
            <a:noAutofit/>
          </a:bodyPr>
          <a:lstStyle>
            <a:lvl1pPr marL="0" indent="0">
              <a:buNone/>
              <a:defRPr sz="3200" b="1">
                <a:solidFill>
                  <a:schemeClr val="accent1"/>
                </a:solidFill>
              </a:defRPr>
            </a:lvl1pPr>
            <a:lvl2pPr marL="457189" indent="0">
              <a:buNone/>
              <a:defRPr sz="3200" b="1">
                <a:solidFill>
                  <a:schemeClr val="bg1"/>
                </a:solidFill>
              </a:defRPr>
            </a:lvl2pPr>
            <a:lvl3pPr marL="914377" indent="0">
              <a:buNone/>
              <a:defRPr sz="3200" b="1">
                <a:solidFill>
                  <a:schemeClr val="bg1"/>
                </a:solidFill>
              </a:defRPr>
            </a:lvl3pPr>
            <a:lvl4pPr marL="1371566" indent="0">
              <a:buNone/>
              <a:defRPr sz="3200" b="1">
                <a:solidFill>
                  <a:schemeClr val="bg1"/>
                </a:solidFill>
              </a:defRPr>
            </a:lvl4pPr>
            <a:lvl5pPr marL="1828754" indent="0">
              <a:buNone/>
              <a:defRPr sz="3200" b="1">
                <a:solidFill>
                  <a:schemeClr val="bg1"/>
                </a:solidFill>
              </a:defRPr>
            </a:lvl5pPr>
          </a:lstStyle>
          <a:p>
            <a:pPr lvl="0"/>
            <a:r>
              <a:rPr lang="nl-NL"/>
              <a:t>Klikken om de tekststijl van het model te bewerken</a:t>
            </a:r>
          </a:p>
        </p:txBody>
      </p:sp>
    </p:spTree>
    <p:extLst>
      <p:ext uri="{BB962C8B-B14F-4D97-AF65-F5344CB8AC3E}">
        <p14:creationId xmlns:p14="http://schemas.microsoft.com/office/powerpoint/2010/main" val="1225728907"/>
      </p:ext>
    </p:extLst>
  </p:cSld>
  <p:clrMapOvr>
    <a:masterClrMapping/>
  </p:clrMapOvr>
  <p:hf sldNum="0"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3 koloms bullits">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A4A1208D-A4BD-E742-ADFA-E5BDAF3B3954}"/>
              </a:ext>
            </a:extLst>
          </p:cNvPr>
          <p:cNvSpPr/>
          <p:nvPr/>
        </p:nvSpPr>
        <p:spPr>
          <a:xfrm>
            <a:off x="1" y="0"/>
            <a:ext cx="12203113" cy="6858000"/>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xt Placeholder 9"/>
          <p:cNvSpPr>
            <a:spLocks noGrp="1"/>
          </p:cNvSpPr>
          <p:nvPr>
            <p:ph type="body" sz="quarter" idx="15"/>
          </p:nvPr>
        </p:nvSpPr>
        <p:spPr>
          <a:xfrm>
            <a:off x="869341" y="865190"/>
            <a:ext cx="10403263" cy="971303"/>
          </a:xfrm>
          <a:prstGeom prst="rect">
            <a:avLst/>
          </a:prstGeom>
        </p:spPr>
        <p:txBody>
          <a:bodyPr/>
          <a:lstStyle>
            <a:lvl1pPr marL="0" indent="0">
              <a:buFontTx/>
              <a:buNone/>
              <a:defRPr sz="3200" b="1">
                <a:solidFill>
                  <a:schemeClr val="accent1"/>
                </a:solidFill>
              </a:defRPr>
            </a:lvl1pPr>
          </a:lstStyle>
          <a:p>
            <a:pPr lvl="0"/>
            <a:r>
              <a:rPr lang="nl-NL"/>
              <a:t>Klikken om de tekststijl van het model te bewerken</a:t>
            </a:r>
          </a:p>
        </p:txBody>
      </p:sp>
      <p:sp>
        <p:nvSpPr>
          <p:cNvPr id="14" name="Text Placeholder 2"/>
          <p:cNvSpPr>
            <a:spLocks noGrp="1"/>
          </p:cNvSpPr>
          <p:nvPr>
            <p:ph type="body" sz="quarter" idx="25"/>
          </p:nvPr>
        </p:nvSpPr>
        <p:spPr>
          <a:xfrm>
            <a:off x="869340" y="1837716"/>
            <a:ext cx="3365381" cy="1070377"/>
          </a:xfrm>
          <a:prstGeom prst="rect">
            <a:avLst/>
          </a:prstGeom>
        </p:spPr>
        <p:txBody>
          <a:bodyPr/>
          <a:lstStyle>
            <a:lvl1pPr marL="0" indent="0">
              <a:buNone/>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16" name="Text Placeholder 2"/>
          <p:cNvSpPr>
            <a:spLocks noGrp="1"/>
          </p:cNvSpPr>
          <p:nvPr>
            <p:ph type="body" sz="quarter" idx="32"/>
          </p:nvPr>
        </p:nvSpPr>
        <p:spPr>
          <a:xfrm>
            <a:off x="4477514" y="1837716"/>
            <a:ext cx="3365381" cy="1070377"/>
          </a:xfrm>
          <a:prstGeom prst="rect">
            <a:avLst/>
          </a:prstGeom>
        </p:spPr>
        <p:txBody>
          <a:bodyPr/>
          <a:lstStyle>
            <a:lvl1pPr marL="0" indent="0">
              <a:buNone/>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0" name="Text Placeholder 2"/>
          <p:cNvSpPr>
            <a:spLocks noGrp="1"/>
          </p:cNvSpPr>
          <p:nvPr>
            <p:ph type="body" sz="quarter" idx="33"/>
          </p:nvPr>
        </p:nvSpPr>
        <p:spPr>
          <a:xfrm>
            <a:off x="8086296" y="1837716"/>
            <a:ext cx="3365381" cy="1070377"/>
          </a:xfrm>
          <a:prstGeom prst="rect">
            <a:avLst/>
          </a:prstGeom>
        </p:spPr>
        <p:txBody>
          <a:bodyPr/>
          <a:lstStyle>
            <a:lvl1pPr marL="0" indent="0">
              <a:buNone/>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5" name="Text Placeholder 2"/>
          <p:cNvSpPr>
            <a:spLocks noGrp="1"/>
          </p:cNvSpPr>
          <p:nvPr>
            <p:ph type="body" sz="quarter" idx="26"/>
          </p:nvPr>
        </p:nvSpPr>
        <p:spPr>
          <a:xfrm>
            <a:off x="869341" y="2932378"/>
            <a:ext cx="3366817" cy="209159"/>
          </a:xfrm>
          <a:prstGeom prst="rect">
            <a:avLst/>
          </a:prstGeom>
        </p:spPr>
        <p:txBody>
          <a:bodyPr/>
          <a:lstStyle>
            <a:lvl1pPr marL="0" indent="0">
              <a:buNone/>
              <a:defRPr sz="1600" b="1">
                <a:solidFill>
                  <a:schemeClr val="accent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6" name="Text Placeholder 2"/>
          <p:cNvSpPr>
            <a:spLocks noGrp="1"/>
          </p:cNvSpPr>
          <p:nvPr>
            <p:ph type="body" sz="quarter" idx="34"/>
          </p:nvPr>
        </p:nvSpPr>
        <p:spPr>
          <a:xfrm>
            <a:off x="867905" y="3214689"/>
            <a:ext cx="3366817" cy="3199175"/>
          </a:xfrm>
          <a:prstGeom prst="rect">
            <a:avLst/>
          </a:prstGeom>
        </p:spPr>
        <p:txBody>
          <a:bodyPr/>
          <a:lstStyle>
            <a:lvl1pPr marL="171446" indent="-171446">
              <a:buClr>
                <a:schemeClr val="accent1"/>
              </a:buClr>
              <a:buFont typeface="Arial" panose="020B0604020202020204" pitchFamily="34" charset="0"/>
              <a:buChar char="•"/>
              <a:defRPr sz="1600"/>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7" name="Text Placeholder 2"/>
          <p:cNvSpPr>
            <a:spLocks noGrp="1"/>
          </p:cNvSpPr>
          <p:nvPr>
            <p:ph type="body" sz="quarter" idx="35"/>
          </p:nvPr>
        </p:nvSpPr>
        <p:spPr>
          <a:xfrm>
            <a:off x="4476078" y="2932378"/>
            <a:ext cx="3366817" cy="209159"/>
          </a:xfrm>
          <a:prstGeom prst="rect">
            <a:avLst/>
          </a:prstGeom>
        </p:spPr>
        <p:txBody>
          <a:bodyPr/>
          <a:lstStyle>
            <a:lvl1pPr marL="0" indent="0">
              <a:buNone/>
              <a:defRPr sz="1600" b="1">
                <a:solidFill>
                  <a:schemeClr val="accent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8" name="Text Placeholder 2"/>
          <p:cNvSpPr>
            <a:spLocks noGrp="1"/>
          </p:cNvSpPr>
          <p:nvPr>
            <p:ph type="body" sz="quarter" idx="36"/>
          </p:nvPr>
        </p:nvSpPr>
        <p:spPr>
          <a:xfrm>
            <a:off x="4474642" y="3214689"/>
            <a:ext cx="3366817" cy="3199175"/>
          </a:xfrm>
          <a:prstGeom prst="rect">
            <a:avLst/>
          </a:prstGeom>
        </p:spPr>
        <p:txBody>
          <a:bodyPr/>
          <a:lstStyle>
            <a:lvl1pPr marL="171446" indent="-171446">
              <a:buClr>
                <a:schemeClr val="accent1"/>
              </a:buClr>
              <a:buFont typeface="Arial" panose="020B0604020202020204" pitchFamily="34" charset="0"/>
              <a:buChar char="•"/>
              <a:defRPr sz="1600"/>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9" name="Text Placeholder 2"/>
          <p:cNvSpPr>
            <a:spLocks noGrp="1"/>
          </p:cNvSpPr>
          <p:nvPr>
            <p:ph type="body" sz="quarter" idx="37"/>
          </p:nvPr>
        </p:nvSpPr>
        <p:spPr>
          <a:xfrm>
            <a:off x="8087733" y="2932378"/>
            <a:ext cx="3366817" cy="209159"/>
          </a:xfrm>
          <a:prstGeom prst="rect">
            <a:avLst/>
          </a:prstGeom>
        </p:spPr>
        <p:txBody>
          <a:bodyPr/>
          <a:lstStyle>
            <a:lvl1pPr marL="0" indent="0">
              <a:buNone/>
              <a:defRPr sz="1600" b="1">
                <a:solidFill>
                  <a:schemeClr val="accent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30" name="Text Placeholder 2"/>
          <p:cNvSpPr>
            <a:spLocks noGrp="1"/>
          </p:cNvSpPr>
          <p:nvPr>
            <p:ph type="body" sz="quarter" idx="38"/>
          </p:nvPr>
        </p:nvSpPr>
        <p:spPr>
          <a:xfrm>
            <a:off x="8086297" y="3214689"/>
            <a:ext cx="3366817" cy="3199175"/>
          </a:xfrm>
          <a:prstGeom prst="rect">
            <a:avLst/>
          </a:prstGeom>
        </p:spPr>
        <p:txBody>
          <a:bodyPr/>
          <a:lstStyle>
            <a:lvl1pPr marL="171446" indent="-171446">
              <a:buClr>
                <a:schemeClr val="accent1"/>
              </a:buClr>
              <a:buFont typeface="Arial" panose="020B0604020202020204" pitchFamily="34" charset="0"/>
              <a:buChar char="•"/>
              <a:defRPr sz="1600"/>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Tree>
    <p:extLst>
      <p:ext uri="{BB962C8B-B14F-4D97-AF65-F5344CB8AC3E}">
        <p14:creationId xmlns:p14="http://schemas.microsoft.com/office/powerpoint/2010/main" val="53571568"/>
      </p:ext>
    </p:extLst>
  </p:cSld>
  <p:clrMapOvr>
    <a:masterClrMapping/>
  </p:clrMapOvr>
  <p:hf sldNum="0"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3 koloms bullits oranje">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5555F445-11DD-CF40-9526-243D59417781}"/>
              </a:ext>
            </a:extLst>
          </p:cNvPr>
          <p:cNvSpPr/>
          <p:nvPr/>
        </p:nvSpPr>
        <p:spPr>
          <a:xfrm>
            <a:off x="1" y="0"/>
            <a:ext cx="1220311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Text Placeholder 9"/>
          <p:cNvSpPr>
            <a:spLocks noGrp="1"/>
          </p:cNvSpPr>
          <p:nvPr>
            <p:ph type="body" sz="quarter" idx="15"/>
          </p:nvPr>
        </p:nvSpPr>
        <p:spPr>
          <a:xfrm>
            <a:off x="869341" y="865190"/>
            <a:ext cx="10403263" cy="971303"/>
          </a:xfrm>
          <a:prstGeom prst="rect">
            <a:avLst/>
          </a:prstGeom>
        </p:spPr>
        <p:txBody>
          <a:bodyPr/>
          <a:lstStyle>
            <a:lvl1pPr marL="0" indent="0">
              <a:buFontTx/>
              <a:buNone/>
              <a:defRPr sz="3200" b="1">
                <a:solidFill>
                  <a:schemeClr val="bg1"/>
                </a:solidFill>
              </a:defRPr>
            </a:lvl1pPr>
          </a:lstStyle>
          <a:p>
            <a:pPr lvl="0"/>
            <a:r>
              <a:rPr lang="nl-NL"/>
              <a:t>Klikken om de tekststijl van het model te bewerken</a:t>
            </a:r>
          </a:p>
        </p:txBody>
      </p:sp>
      <p:sp>
        <p:nvSpPr>
          <p:cNvPr id="20" name="Text Placeholder 2"/>
          <p:cNvSpPr>
            <a:spLocks noGrp="1"/>
          </p:cNvSpPr>
          <p:nvPr>
            <p:ph type="body" sz="quarter" idx="25"/>
          </p:nvPr>
        </p:nvSpPr>
        <p:spPr>
          <a:xfrm>
            <a:off x="869340" y="1837716"/>
            <a:ext cx="3365381" cy="1070377"/>
          </a:xfrm>
          <a:prstGeom prst="rect">
            <a:avLst/>
          </a:prstGeom>
        </p:spPr>
        <p:txBody>
          <a:bodyPr/>
          <a:lstStyle>
            <a:lvl1pPr marL="0" indent="0">
              <a:buNone/>
              <a:defRPr sz="1800"/>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5" name="Text Placeholder 2"/>
          <p:cNvSpPr>
            <a:spLocks noGrp="1"/>
          </p:cNvSpPr>
          <p:nvPr>
            <p:ph type="body" sz="quarter" idx="32"/>
          </p:nvPr>
        </p:nvSpPr>
        <p:spPr>
          <a:xfrm>
            <a:off x="4477514" y="1837716"/>
            <a:ext cx="3365381" cy="1070377"/>
          </a:xfrm>
          <a:prstGeom prst="rect">
            <a:avLst/>
          </a:prstGeom>
        </p:spPr>
        <p:txBody>
          <a:bodyPr/>
          <a:lstStyle>
            <a:lvl1pPr marL="0" indent="0">
              <a:buNone/>
              <a:defRPr sz="1800"/>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6" name="Text Placeholder 2"/>
          <p:cNvSpPr>
            <a:spLocks noGrp="1"/>
          </p:cNvSpPr>
          <p:nvPr>
            <p:ph type="body" sz="quarter" idx="33"/>
          </p:nvPr>
        </p:nvSpPr>
        <p:spPr>
          <a:xfrm>
            <a:off x="8086296" y="1837716"/>
            <a:ext cx="3365381" cy="1070377"/>
          </a:xfrm>
          <a:prstGeom prst="rect">
            <a:avLst/>
          </a:prstGeom>
        </p:spPr>
        <p:txBody>
          <a:bodyPr/>
          <a:lstStyle>
            <a:lvl1pPr marL="0" indent="0">
              <a:buNone/>
              <a:defRPr sz="1800"/>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7" name="Text Placeholder 2"/>
          <p:cNvSpPr>
            <a:spLocks noGrp="1"/>
          </p:cNvSpPr>
          <p:nvPr>
            <p:ph type="body" sz="quarter" idx="26"/>
          </p:nvPr>
        </p:nvSpPr>
        <p:spPr>
          <a:xfrm>
            <a:off x="869341" y="2944570"/>
            <a:ext cx="3366817" cy="209159"/>
          </a:xfrm>
          <a:prstGeom prst="rect">
            <a:avLst/>
          </a:prstGeom>
        </p:spPr>
        <p:txBody>
          <a:bodyPr/>
          <a:lstStyle>
            <a:lvl1pPr marL="0" indent="0">
              <a:buNone/>
              <a:defRPr sz="1600" b="1">
                <a:solidFill>
                  <a:schemeClr val="bg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8" name="Text Placeholder 2"/>
          <p:cNvSpPr>
            <a:spLocks noGrp="1"/>
          </p:cNvSpPr>
          <p:nvPr>
            <p:ph type="body" sz="quarter" idx="34"/>
          </p:nvPr>
        </p:nvSpPr>
        <p:spPr>
          <a:xfrm>
            <a:off x="867905" y="3214689"/>
            <a:ext cx="3366817" cy="3199175"/>
          </a:xfrm>
          <a:prstGeom prst="rect">
            <a:avLst/>
          </a:prstGeom>
        </p:spPr>
        <p:txBody>
          <a:bodyPr/>
          <a:lstStyle>
            <a:lvl1pPr marL="171446" indent="-171446">
              <a:buClr>
                <a:schemeClr val="bg1"/>
              </a:buClr>
              <a:buFont typeface="Arial" panose="020B0604020202020204" pitchFamily="34" charset="0"/>
              <a:buChar char="•"/>
              <a:defRPr sz="1600"/>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9" name="Text Placeholder 2"/>
          <p:cNvSpPr>
            <a:spLocks noGrp="1"/>
          </p:cNvSpPr>
          <p:nvPr>
            <p:ph type="body" sz="quarter" idx="35"/>
          </p:nvPr>
        </p:nvSpPr>
        <p:spPr>
          <a:xfrm>
            <a:off x="4476078" y="2944570"/>
            <a:ext cx="3366817" cy="209159"/>
          </a:xfrm>
          <a:prstGeom prst="rect">
            <a:avLst/>
          </a:prstGeom>
        </p:spPr>
        <p:txBody>
          <a:bodyPr/>
          <a:lstStyle>
            <a:lvl1pPr marL="0" indent="0">
              <a:buNone/>
              <a:defRPr sz="1600" b="1">
                <a:solidFill>
                  <a:schemeClr val="bg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30" name="Text Placeholder 2"/>
          <p:cNvSpPr>
            <a:spLocks noGrp="1"/>
          </p:cNvSpPr>
          <p:nvPr>
            <p:ph type="body" sz="quarter" idx="36"/>
          </p:nvPr>
        </p:nvSpPr>
        <p:spPr>
          <a:xfrm>
            <a:off x="4474642" y="3214689"/>
            <a:ext cx="3366817" cy="3199175"/>
          </a:xfrm>
          <a:prstGeom prst="rect">
            <a:avLst/>
          </a:prstGeom>
        </p:spPr>
        <p:txBody>
          <a:bodyPr/>
          <a:lstStyle>
            <a:lvl1pPr marL="171446" indent="-171446">
              <a:buClr>
                <a:schemeClr val="bg1"/>
              </a:buClr>
              <a:buFont typeface="Arial" panose="020B0604020202020204" pitchFamily="34" charset="0"/>
              <a:buChar char="•"/>
              <a:defRPr sz="1600"/>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31" name="Text Placeholder 2"/>
          <p:cNvSpPr>
            <a:spLocks noGrp="1"/>
          </p:cNvSpPr>
          <p:nvPr>
            <p:ph type="body" sz="quarter" idx="37"/>
          </p:nvPr>
        </p:nvSpPr>
        <p:spPr>
          <a:xfrm>
            <a:off x="8087733" y="2944570"/>
            <a:ext cx="3366817" cy="209159"/>
          </a:xfrm>
          <a:prstGeom prst="rect">
            <a:avLst/>
          </a:prstGeom>
        </p:spPr>
        <p:txBody>
          <a:bodyPr/>
          <a:lstStyle>
            <a:lvl1pPr marL="0" indent="0">
              <a:buNone/>
              <a:defRPr sz="1600" b="1">
                <a:solidFill>
                  <a:schemeClr val="bg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32" name="Text Placeholder 2"/>
          <p:cNvSpPr>
            <a:spLocks noGrp="1"/>
          </p:cNvSpPr>
          <p:nvPr>
            <p:ph type="body" sz="quarter" idx="38"/>
          </p:nvPr>
        </p:nvSpPr>
        <p:spPr>
          <a:xfrm>
            <a:off x="8086297" y="3214689"/>
            <a:ext cx="3366817" cy="3199175"/>
          </a:xfrm>
          <a:prstGeom prst="rect">
            <a:avLst/>
          </a:prstGeom>
        </p:spPr>
        <p:txBody>
          <a:bodyPr/>
          <a:lstStyle>
            <a:lvl1pPr marL="171446" indent="-171446">
              <a:buClr>
                <a:schemeClr val="bg1"/>
              </a:buClr>
              <a:buFont typeface="Arial" panose="020B0604020202020204" pitchFamily="34" charset="0"/>
              <a:buChar char="•"/>
              <a:defRPr sz="1600"/>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Tree>
    <p:extLst>
      <p:ext uri="{BB962C8B-B14F-4D97-AF65-F5344CB8AC3E}">
        <p14:creationId xmlns:p14="http://schemas.microsoft.com/office/powerpoint/2010/main" val="2914955956"/>
      </p:ext>
    </p:extLst>
  </p:cSld>
  <p:clrMapOvr>
    <a:masterClrMapping/>
  </p:clrMapOvr>
  <p:hf sldNum="0"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2 koloms bullits vs">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E2371A6D-807D-0947-9D56-6227F5898396}"/>
              </a:ext>
            </a:extLst>
          </p:cNvPr>
          <p:cNvSpPr/>
          <p:nvPr/>
        </p:nvSpPr>
        <p:spPr>
          <a:xfrm>
            <a:off x="6084889" y="0"/>
            <a:ext cx="611822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9CF281C9-2EA9-2545-995F-D13A820D1D2F}"/>
              </a:ext>
            </a:extLst>
          </p:cNvPr>
          <p:cNvSpPr/>
          <p:nvPr/>
        </p:nvSpPr>
        <p:spPr>
          <a:xfrm>
            <a:off x="-35495" y="0"/>
            <a:ext cx="6118225" cy="6858000"/>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ext Placeholder 9"/>
          <p:cNvSpPr>
            <a:spLocks noGrp="1"/>
          </p:cNvSpPr>
          <p:nvPr>
            <p:ph type="body" sz="quarter" idx="15"/>
          </p:nvPr>
        </p:nvSpPr>
        <p:spPr>
          <a:xfrm>
            <a:off x="6887551" y="865190"/>
            <a:ext cx="4871891" cy="971303"/>
          </a:xfrm>
          <a:prstGeom prst="rect">
            <a:avLst/>
          </a:prstGeom>
        </p:spPr>
        <p:txBody>
          <a:bodyPr/>
          <a:lstStyle>
            <a:lvl1pPr marL="0" indent="0">
              <a:buFontTx/>
              <a:buNone/>
              <a:defRPr sz="3200" b="1">
                <a:solidFill>
                  <a:schemeClr val="accent1"/>
                </a:solidFill>
              </a:defRPr>
            </a:lvl1pPr>
          </a:lstStyle>
          <a:p>
            <a:pPr lvl="0"/>
            <a:r>
              <a:rPr lang="nl-NL"/>
              <a:t>Klikken om de tekststijl van het model te bewerken</a:t>
            </a:r>
          </a:p>
        </p:txBody>
      </p:sp>
      <p:sp>
        <p:nvSpPr>
          <p:cNvPr id="16" name="Text Placeholder 2"/>
          <p:cNvSpPr>
            <a:spLocks noGrp="1"/>
          </p:cNvSpPr>
          <p:nvPr>
            <p:ph type="body" sz="quarter" idx="21"/>
          </p:nvPr>
        </p:nvSpPr>
        <p:spPr>
          <a:xfrm>
            <a:off x="6886574" y="1836738"/>
            <a:ext cx="4873625" cy="1377951"/>
          </a:xfrm>
          <a:prstGeom prst="rect">
            <a:avLst/>
          </a:prstGeom>
        </p:spPr>
        <p:txBody>
          <a:bodyPr/>
          <a:lstStyle>
            <a:lvl1pPr marL="0" indent="0">
              <a:buNone/>
              <a:defRPr sz="1867"/>
            </a:lvl1pPr>
          </a:lstStyle>
          <a:p>
            <a:pPr lvl="0"/>
            <a:r>
              <a:rPr lang="nl-NL"/>
              <a:t>Klikken om de tekststijl van het model te bewerken</a:t>
            </a:r>
          </a:p>
        </p:txBody>
      </p:sp>
      <p:sp>
        <p:nvSpPr>
          <p:cNvPr id="18" name="Text Placeholder 4"/>
          <p:cNvSpPr>
            <a:spLocks noGrp="1"/>
          </p:cNvSpPr>
          <p:nvPr>
            <p:ph type="body" sz="quarter" idx="22"/>
          </p:nvPr>
        </p:nvSpPr>
        <p:spPr>
          <a:xfrm>
            <a:off x="6886574" y="3214688"/>
            <a:ext cx="4873625" cy="2525712"/>
          </a:xfrm>
          <a:prstGeom prst="rect">
            <a:avLst/>
          </a:prstGeom>
        </p:spPr>
        <p:txBody>
          <a:bodyPr/>
          <a:lstStyle>
            <a:lvl1pPr marL="0" indent="0">
              <a:buNone/>
              <a:defRPr sz="1600"/>
            </a:lvl1pPr>
          </a:lstStyle>
          <a:p>
            <a:pPr lvl="0"/>
            <a:r>
              <a:rPr lang="nl-NL"/>
              <a:t>Klikken om de tekststijl van het model te bewerken</a:t>
            </a:r>
          </a:p>
        </p:txBody>
      </p:sp>
      <p:sp>
        <p:nvSpPr>
          <p:cNvPr id="20" name="Text Placeholder 9"/>
          <p:cNvSpPr>
            <a:spLocks noGrp="1"/>
          </p:cNvSpPr>
          <p:nvPr>
            <p:ph type="body" sz="quarter" idx="23"/>
          </p:nvPr>
        </p:nvSpPr>
        <p:spPr>
          <a:xfrm>
            <a:off x="869341" y="865190"/>
            <a:ext cx="4871891" cy="971303"/>
          </a:xfrm>
          <a:prstGeom prst="rect">
            <a:avLst/>
          </a:prstGeom>
        </p:spPr>
        <p:txBody>
          <a:bodyPr/>
          <a:lstStyle>
            <a:lvl1pPr marL="0" indent="0">
              <a:buFontTx/>
              <a:buNone/>
              <a:defRPr sz="3200" b="1">
                <a:solidFill>
                  <a:schemeClr val="accent1"/>
                </a:solidFill>
              </a:defRPr>
            </a:lvl1pPr>
          </a:lstStyle>
          <a:p>
            <a:pPr lvl="0"/>
            <a:r>
              <a:rPr lang="nl-NL"/>
              <a:t>Klikken om de tekststijl van het model te bewerken</a:t>
            </a:r>
          </a:p>
        </p:txBody>
      </p:sp>
      <p:sp>
        <p:nvSpPr>
          <p:cNvPr id="21" name="Text Placeholder 2"/>
          <p:cNvSpPr>
            <a:spLocks noGrp="1"/>
          </p:cNvSpPr>
          <p:nvPr>
            <p:ph type="body" sz="quarter" idx="18"/>
          </p:nvPr>
        </p:nvSpPr>
        <p:spPr>
          <a:xfrm>
            <a:off x="868363" y="1836738"/>
            <a:ext cx="4873625" cy="1377951"/>
          </a:xfrm>
          <a:prstGeom prst="rect">
            <a:avLst/>
          </a:prstGeom>
        </p:spPr>
        <p:txBody>
          <a:bodyPr/>
          <a:lstStyle>
            <a:lvl1pPr marL="0" indent="0">
              <a:buNone/>
              <a:defRPr sz="1867">
                <a:solidFill>
                  <a:schemeClr val="tx1"/>
                </a:solidFill>
              </a:defRPr>
            </a:lvl1pPr>
          </a:lstStyle>
          <a:p>
            <a:pPr lvl="0"/>
            <a:r>
              <a:rPr lang="nl-NL"/>
              <a:t>Klikken om de tekststijl van het model te bewerken</a:t>
            </a:r>
          </a:p>
        </p:txBody>
      </p:sp>
      <p:sp>
        <p:nvSpPr>
          <p:cNvPr id="22" name="Text Placeholder 4"/>
          <p:cNvSpPr>
            <a:spLocks noGrp="1"/>
          </p:cNvSpPr>
          <p:nvPr>
            <p:ph type="body" sz="quarter" idx="19"/>
          </p:nvPr>
        </p:nvSpPr>
        <p:spPr>
          <a:xfrm>
            <a:off x="868363" y="3214688"/>
            <a:ext cx="4873625" cy="2525712"/>
          </a:xfrm>
          <a:prstGeom prst="rect">
            <a:avLst/>
          </a:prstGeom>
        </p:spPr>
        <p:txBody>
          <a:bodyPr/>
          <a:lstStyle>
            <a:lvl1pPr marL="0" indent="0">
              <a:buNone/>
              <a:defRPr sz="1600">
                <a:solidFill>
                  <a:schemeClr val="tx1"/>
                </a:solidFill>
              </a:defRPr>
            </a:lvl1pPr>
          </a:lstStyle>
          <a:p>
            <a:pPr lvl="0"/>
            <a:r>
              <a:rPr lang="nl-NL"/>
              <a:t>Klikken om de tekststijl van het model te bewerken</a:t>
            </a:r>
          </a:p>
        </p:txBody>
      </p:sp>
    </p:spTree>
    <p:extLst>
      <p:ext uri="{BB962C8B-B14F-4D97-AF65-F5344CB8AC3E}">
        <p14:creationId xmlns:p14="http://schemas.microsoft.com/office/powerpoint/2010/main" val="2960440538"/>
      </p:ext>
    </p:extLst>
  </p:cSld>
  <p:clrMapOvr>
    <a:masterClrMapping/>
  </p:clrMapOvr>
  <p:hf sldNum="0"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2 koloms bullits vs 2">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E8B3209D-7DAE-0742-AAA9-C4E43DBBEFAA}"/>
              </a:ext>
            </a:extLst>
          </p:cNvPr>
          <p:cNvSpPr/>
          <p:nvPr/>
        </p:nvSpPr>
        <p:spPr>
          <a:xfrm>
            <a:off x="6084889" y="0"/>
            <a:ext cx="61182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3C2453EB-5DF0-7447-A420-FF3D7264CAE9}"/>
              </a:ext>
            </a:extLst>
          </p:cNvPr>
          <p:cNvSpPr/>
          <p:nvPr/>
        </p:nvSpPr>
        <p:spPr>
          <a:xfrm>
            <a:off x="-35495" y="0"/>
            <a:ext cx="611822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ext Placeholder 9"/>
          <p:cNvSpPr>
            <a:spLocks noGrp="1"/>
          </p:cNvSpPr>
          <p:nvPr>
            <p:ph type="body" sz="quarter" idx="15"/>
          </p:nvPr>
        </p:nvSpPr>
        <p:spPr>
          <a:xfrm>
            <a:off x="869341" y="865190"/>
            <a:ext cx="4871891" cy="971303"/>
          </a:xfrm>
          <a:prstGeom prst="rect">
            <a:avLst/>
          </a:prstGeom>
        </p:spPr>
        <p:txBody>
          <a:bodyPr/>
          <a:lstStyle>
            <a:lvl1pPr marL="0" indent="0">
              <a:buFontTx/>
              <a:buNone/>
              <a:defRPr sz="3200" b="1"/>
            </a:lvl1pPr>
          </a:lstStyle>
          <a:p>
            <a:pPr lvl="0"/>
            <a:r>
              <a:rPr lang="nl-NL"/>
              <a:t>Klikken om de tekststijl van het model te bewerken</a:t>
            </a:r>
          </a:p>
        </p:txBody>
      </p:sp>
      <p:sp>
        <p:nvSpPr>
          <p:cNvPr id="15" name="Text Placeholder 2"/>
          <p:cNvSpPr>
            <a:spLocks noGrp="1"/>
          </p:cNvSpPr>
          <p:nvPr>
            <p:ph type="body" sz="quarter" idx="21"/>
          </p:nvPr>
        </p:nvSpPr>
        <p:spPr>
          <a:xfrm>
            <a:off x="868363" y="1836738"/>
            <a:ext cx="4873625" cy="1377951"/>
          </a:xfrm>
          <a:prstGeom prst="rect">
            <a:avLst/>
          </a:prstGeom>
        </p:spPr>
        <p:txBody>
          <a:bodyPr/>
          <a:lstStyle>
            <a:lvl1pPr marL="0" indent="0">
              <a:buNone/>
              <a:defRPr sz="1867"/>
            </a:lvl1pPr>
          </a:lstStyle>
          <a:p>
            <a:pPr lvl="0"/>
            <a:r>
              <a:rPr lang="nl-NL"/>
              <a:t>Klikken om de tekststijl van het model te bewerken</a:t>
            </a:r>
          </a:p>
        </p:txBody>
      </p:sp>
      <p:sp>
        <p:nvSpPr>
          <p:cNvPr id="16" name="Text Placeholder 4"/>
          <p:cNvSpPr>
            <a:spLocks noGrp="1"/>
          </p:cNvSpPr>
          <p:nvPr>
            <p:ph type="body" sz="quarter" idx="22"/>
          </p:nvPr>
        </p:nvSpPr>
        <p:spPr>
          <a:xfrm>
            <a:off x="868363" y="3214688"/>
            <a:ext cx="4873625" cy="2525712"/>
          </a:xfrm>
          <a:prstGeom prst="rect">
            <a:avLst/>
          </a:prstGeom>
        </p:spPr>
        <p:txBody>
          <a:bodyPr/>
          <a:lstStyle>
            <a:lvl1pPr marL="0" indent="0">
              <a:buNone/>
              <a:defRPr sz="1600"/>
            </a:lvl1pPr>
          </a:lstStyle>
          <a:p>
            <a:pPr lvl="0"/>
            <a:r>
              <a:rPr lang="nl-NL"/>
              <a:t>Klikken om de tekststijl van het model te bewerken</a:t>
            </a:r>
          </a:p>
        </p:txBody>
      </p:sp>
      <p:sp>
        <p:nvSpPr>
          <p:cNvPr id="20" name="Text Placeholder 9"/>
          <p:cNvSpPr>
            <a:spLocks noGrp="1"/>
          </p:cNvSpPr>
          <p:nvPr>
            <p:ph type="body" sz="quarter" idx="23"/>
          </p:nvPr>
        </p:nvSpPr>
        <p:spPr>
          <a:xfrm>
            <a:off x="6887551" y="865190"/>
            <a:ext cx="4871891" cy="971303"/>
          </a:xfrm>
          <a:prstGeom prst="rect">
            <a:avLst/>
          </a:prstGeom>
        </p:spPr>
        <p:txBody>
          <a:bodyPr/>
          <a:lstStyle>
            <a:lvl1pPr marL="0" indent="0">
              <a:buFontTx/>
              <a:buNone/>
              <a:defRPr sz="3200" b="1">
                <a:solidFill>
                  <a:schemeClr val="bg1"/>
                </a:solidFill>
              </a:defRPr>
            </a:lvl1pPr>
          </a:lstStyle>
          <a:p>
            <a:pPr lvl="0"/>
            <a:r>
              <a:rPr lang="nl-NL"/>
              <a:t>Klikken om de tekststijl van het model te bewerken</a:t>
            </a:r>
          </a:p>
        </p:txBody>
      </p:sp>
      <p:sp>
        <p:nvSpPr>
          <p:cNvPr id="21" name="Text Placeholder 2"/>
          <p:cNvSpPr>
            <a:spLocks noGrp="1"/>
          </p:cNvSpPr>
          <p:nvPr>
            <p:ph type="body" sz="quarter" idx="18"/>
          </p:nvPr>
        </p:nvSpPr>
        <p:spPr>
          <a:xfrm>
            <a:off x="6886574" y="1836738"/>
            <a:ext cx="4873625" cy="1377951"/>
          </a:xfrm>
          <a:prstGeom prst="rect">
            <a:avLst/>
          </a:prstGeom>
        </p:spPr>
        <p:txBody>
          <a:bodyPr/>
          <a:lstStyle>
            <a:lvl1pPr marL="0" indent="0">
              <a:buNone/>
              <a:defRPr sz="1867">
                <a:solidFill>
                  <a:schemeClr val="bg1"/>
                </a:solidFill>
              </a:defRPr>
            </a:lvl1pPr>
          </a:lstStyle>
          <a:p>
            <a:pPr lvl="0"/>
            <a:r>
              <a:rPr lang="nl-NL"/>
              <a:t>Klikken om de tekststijl van het model te bewerken</a:t>
            </a:r>
          </a:p>
        </p:txBody>
      </p:sp>
      <p:sp>
        <p:nvSpPr>
          <p:cNvPr id="22" name="Text Placeholder 4"/>
          <p:cNvSpPr>
            <a:spLocks noGrp="1"/>
          </p:cNvSpPr>
          <p:nvPr>
            <p:ph type="body" sz="quarter" idx="19"/>
          </p:nvPr>
        </p:nvSpPr>
        <p:spPr>
          <a:xfrm>
            <a:off x="6886574" y="3214688"/>
            <a:ext cx="4873625" cy="2525712"/>
          </a:xfrm>
          <a:prstGeom prst="rect">
            <a:avLst/>
          </a:prstGeom>
        </p:spPr>
        <p:txBody>
          <a:bodyPr/>
          <a:lstStyle>
            <a:lvl1pPr marL="0" indent="0">
              <a:buNone/>
              <a:defRPr sz="1600">
                <a:solidFill>
                  <a:schemeClr val="bg1"/>
                </a:solidFill>
              </a:defRPr>
            </a:lvl1pPr>
          </a:lstStyle>
          <a:p>
            <a:pPr lvl="0"/>
            <a:r>
              <a:rPr lang="nl-NL"/>
              <a:t>Klikken om de tekststijl van het model te bewerken</a:t>
            </a:r>
          </a:p>
        </p:txBody>
      </p:sp>
    </p:spTree>
    <p:extLst>
      <p:ext uri="{BB962C8B-B14F-4D97-AF65-F5344CB8AC3E}">
        <p14:creationId xmlns:p14="http://schemas.microsoft.com/office/powerpoint/2010/main" val="2370769132"/>
      </p:ext>
    </p:extLst>
  </p:cSld>
  <p:clrMapOvr>
    <a:masterClrMapping/>
  </p:clrMapOvr>
  <p:hf sldNum="0"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logo einde">
    <p:spTree>
      <p:nvGrpSpPr>
        <p:cNvPr id="1" name=""/>
        <p:cNvGrpSpPr/>
        <p:nvPr/>
      </p:nvGrpSpPr>
      <p:grpSpPr>
        <a:xfrm>
          <a:off x="0" y="0"/>
          <a:ext cx="0" cy="0"/>
          <a:chOff x="0" y="0"/>
          <a:chExt cx="0" cy="0"/>
        </a:xfrm>
      </p:grpSpPr>
      <p:sp>
        <p:nvSpPr>
          <p:cNvPr id="7" name="Ovaal 6">
            <a:extLst>
              <a:ext uri="{FF2B5EF4-FFF2-40B4-BE49-F238E27FC236}">
                <a16:creationId xmlns:a16="http://schemas.microsoft.com/office/drawing/2014/main" id="{A94D1373-18B5-2840-9430-ECE90B76E90C}"/>
              </a:ext>
            </a:extLst>
          </p:cNvPr>
          <p:cNvSpPr/>
          <p:nvPr/>
        </p:nvSpPr>
        <p:spPr>
          <a:xfrm>
            <a:off x="4255008" y="1792224"/>
            <a:ext cx="4145280" cy="33595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v</a:t>
            </a:r>
          </a:p>
        </p:txBody>
      </p:sp>
      <p:pic>
        <p:nvPicPr>
          <p:cNvPr id="9" name="Afbeelding 8">
            <a:extLst>
              <a:ext uri="{FF2B5EF4-FFF2-40B4-BE49-F238E27FC236}">
                <a16:creationId xmlns:a16="http://schemas.microsoft.com/office/drawing/2014/main" id="{1493B434-086F-4D43-8931-572C921CFECC}"/>
              </a:ext>
            </a:extLst>
          </p:cNvPr>
          <p:cNvPicPr>
            <a:picLocks noChangeAspect="1"/>
          </p:cNvPicPr>
          <p:nvPr/>
        </p:nvPicPr>
        <p:blipFill>
          <a:blip r:embed="rId2"/>
          <a:stretch>
            <a:fillRect/>
          </a:stretch>
        </p:blipFill>
        <p:spPr>
          <a:xfrm>
            <a:off x="4256104" y="2108628"/>
            <a:ext cx="3644296" cy="2640744"/>
          </a:xfrm>
          <a:prstGeom prst="rect">
            <a:avLst/>
          </a:prstGeom>
        </p:spPr>
      </p:pic>
    </p:spTree>
    <p:extLst>
      <p:ext uri="{BB962C8B-B14F-4D97-AF65-F5344CB8AC3E}">
        <p14:creationId xmlns:p14="http://schemas.microsoft.com/office/powerpoint/2010/main" val="2911415945"/>
      </p:ext>
    </p:extLst>
  </p:cSld>
  <p:clrMapOvr>
    <a:masterClrMapping/>
  </p:clrMapOvr>
  <p:hf sldNum="0"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Logo einde 2">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647794A1-6F13-DB4B-BA5F-1F078D62435B}"/>
              </a:ext>
            </a:extLst>
          </p:cNvPr>
          <p:cNvSpPr/>
          <p:nvPr/>
        </p:nvSpPr>
        <p:spPr>
          <a:xfrm>
            <a:off x="-35496" y="0"/>
            <a:ext cx="12227496" cy="6858000"/>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al 6">
            <a:extLst>
              <a:ext uri="{FF2B5EF4-FFF2-40B4-BE49-F238E27FC236}">
                <a16:creationId xmlns:a16="http://schemas.microsoft.com/office/drawing/2014/main" id="{A94D1373-18B5-2840-9430-ECE90B76E90C}"/>
              </a:ext>
            </a:extLst>
          </p:cNvPr>
          <p:cNvSpPr/>
          <p:nvPr/>
        </p:nvSpPr>
        <p:spPr>
          <a:xfrm>
            <a:off x="3730752" y="1149096"/>
            <a:ext cx="4730496" cy="45598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v</a:t>
            </a:r>
          </a:p>
        </p:txBody>
      </p:sp>
      <p:pic>
        <p:nvPicPr>
          <p:cNvPr id="8" name="Afbeelding 7">
            <a:extLst>
              <a:ext uri="{FF2B5EF4-FFF2-40B4-BE49-F238E27FC236}">
                <a16:creationId xmlns:a16="http://schemas.microsoft.com/office/drawing/2014/main" id="{42CDCCE1-7B05-6344-A012-067B7A366C0C}"/>
              </a:ext>
            </a:extLst>
          </p:cNvPr>
          <p:cNvPicPr>
            <a:picLocks noChangeAspect="1"/>
          </p:cNvPicPr>
          <p:nvPr/>
        </p:nvPicPr>
        <p:blipFill>
          <a:blip r:embed="rId2"/>
          <a:stretch>
            <a:fillRect/>
          </a:stretch>
        </p:blipFill>
        <p:spPr>
          <a:xfrm>
            <a:off x="4256104" y="2108628"/>
            <a:ext cx="3644296" cy="2640744"/>
          </a:xfrm>
          <a:prstGeom prst="rect">
            <a:avLst/>
          </a:prstGeom>
        </p:spPr>
      </p:pic>
    </p:spTree>
    <p:extLst>
      <p:ext uri="{BB962C8B-B14F-4D97-AF65-F5344CB8AC3E}">
        <p14:creationId xmlns:p14="http://schemas.microsoft.com/office/powerpoint/2010/main" val="1453067243"/>
      </p:ext>
    </p:extLst>
  </p:cSld>
  <p:clrMapOvr>
    <a:masterClrMapping/>
  </p:clrMapOvr>
  <p:hf sldNum="0"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Twee kolomm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2" y="991236"/>
            <a:ext cx="10766044" cy="1325563"/>
          </a:xfrm>
        </p:spPr>
        <p:txBody>
          <a:bodyPr>
            <a:no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2" y="2316799"/>
            <a:ext cx="5346700" cy="3860165"/>
          </a:xfrm>
          <a:prstGeom prst="rect">
            <a:avLst/>
          </a:prstGeom>
        </p:spPr>
        <p:txBody>
          <a:bodyPr/>
          <a:lstStyle>
            <a:lvl1pPr marL="0" indent="0">
              <a:lnSpc>
                <a:spcPct val="125000"/>
              </a:lnSpc>
              <a:spcBef>
                <a:spcPts val="0"/>
              </a:spcBef>
              <a:buNone/>
              <a:defRPr sz="2000"/>
            </a:lvl1pPr>
            <a:lvl2pPr marL="457189" indent="0">
              <a:buNone/>
              <a:defRPr/>
            </a:lvl2pPr>
            <a:lvl3pPr marL="914377" indent="0">
              <a:buNone/>
              <a:defRPr/>
            </a:lvl3pPr>
            <a:lvl4pPr marL="1371566" indent="0">
              <a:buNone/>
              <a:defRPr/>
            </a:lvl4pPr>
            <a:lvl5pPr marL="1828754"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316799"/>
            <a:ext cx="5148072" cy="3860165"/>
          </a:xfrm>
          <a:prstGeom prst="rect">
            <a:avLst/>
          </a:prstGeom>
        </p:spPr>
        <p:txBody>
          <a:bodyPr/>
          <a:lstStyle>
            <a:lvl1pPr>
              <a:lnSpc>
                <a:spcPct val="125000"/>
              </a:lnSpc>
              <a:spcBef>
                <a:spcPts val="0"/>
              </a:spcBef>
              <a:defRPr sz="20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lvl1pPr>
              <a:defRPr sz="1200"/>
            </a:lvl1pPr>
          </a:lstStyle>
          <a:p>
            <a:r>
              <a:rPr lang="nl-NL"/>
              <a:t>Voorbeeld voettekst</a:t>
            </a:r>
            <a:endParaRPr lang="nl-NL" dirty="0"/>
          </a:p>
        </p:txBody>
      </p:sp>
      <p:sp>
        <p:nvSpPr>
          <p:cNvPr id="8" name="Tijdelijke aanduiding voor datum 3">
            <a:extLst>
              <a:ext uri="{FF2B5EF4-FFF2-40B4-BE49-F238E27FC236}">
                <a16:creationId xmlns:a16="http://schemas.microsoft.com/office/drawing/2014/main" id="{80C2A591-853C-41DD-B515-643EAE0B7D1D}"/>
              </a:ext>
            </a:extLst>
          </p:cNvPr>
          <p:cNvSpPr>
            <a:spLocks noGrp="1"/>
          </p:cNvSpPr>
          <p:nvPr>
            <p:ph type="dt" sz="half" idx="12"/>
          </p:nvPr>
        </p:nvSpPr>
        <p:spPr>
          <a:xfrm>
            <a:off x="9160256" y="6436618"/>
            <a:ext cx="2320544" cy="365125"/>
          </a:xfrm>
          <a:prstGeom prst="rect">
            <a:avLst/>
          </a:prstGeom>
        </p:spPr>
        <p:txBody>
          <a:bodyPr/>
          <a:lstStyle>
            <a:lvl1pPr algn="r">
              <a:lnSpc>
                <a:spcPct val="150000"/>
              </a:lnSpc>
              <a:defRPr sz="1200"/>
            </a:lvl1pPr>
          </a:lstStyle>
          <a:p>
            <a:fld id="{55F46485-2C0B-42B3-8B78-D85B93BD81D7}" type="datetime1">
              <a:rPr lang="nl-NL" smtClean="0"/>
              <a:pPr/>
              <a:t>10-10-2022</a:t>
            </a:fld>
            <a:endParaRPr lang="nl-NL" dirty="0"/>
          </a:p>
        </p:txBody>
      </p:sp>
      <p:sp>
        <p:nvSpPr>
          <p:cNvPr id="9" name="Tijdelijke aanduiding voor dianummer 5">
            <a:extLst>
              <a:ext uri="{FF2B5EF4-FFF2-40B4-BE49-F238E27FC236}">
                <a16:creationId xmlns:a16="http://schemas.microsoft.com/office/drawing/2014/main" id="{3D60173C-6BB0-485E-86D5-1775E662A986}"/>
              </a:ext>
            </a:extLst>
          </p:cNvPr>
          <p:cNvSpPr>
            <a:spLocks noGrp="1"/>
          </p:cNvSpPr>
          <p:nvPr>
            <p:ph type="sldNum" sz="quarter" idx="4"/>
          </p:nvPr>
        </p:nvSpPr>
        <p:spPr>
          <a:xfrm>
            <a:off x="11480800" y="6436619"/>
            <a:ext cx="557784" cy="365125"/>
          </a:xfrm>
          <a:prstGeom prst="rect">
            <a:avLst/>
          </a:prstGeom>
        </p:spPr>
        <p:txBody>
          <a:bodyPr/>
          <a:lstStyle>
            <a:lvl1pPr algn="ctr">
              <a:lnSpc>
                <a:spcPct val="150000"/>
              </a:lnSpc>
              <a:defRPr sz="1200"/>
            </a:lvl1pPr>
          </a:lstStyle>
          <a:p>
            <a:fld id="{55A188FA-AAFE-4713-8BE1-64CAD04AEEC4}" type="slidenum">
              <a:rPr lang="nl-NL" smtClean="0"/>
              <a:pPr/>
              <a:t>‹nr.›</a:t>
            </a:fld>
            <a:endParaRPr lang="nl-NL" dirty="0"/>
          </a:p>
        </p:txBody>
      </p:sp>
    </p:spTree>
    <p:extLst>
      <p:ext uri="{BB962C8B-B14F-4D97-AF65-F5344CB8AC3E}">
        <p14:creationId xmlns:p14="http://schemas.microsoft.com/office/powerpoint/2010/main" val="4197522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endParaRPr lang="nl-NL"/>
          </a:p>
        </p:txBody>
      </p:sp>
      <p:sp>
        <p:nvSpPr>
          <p:cNvPr id="3" name="Tijdelijke aanduiding voor voettekst 4"/>
          <p:cNvSpPr>
            <a:spLocks noGrp="1"/>
          </p:cNvSpPr>
          <p:nvPr>
            <p:ph type="ftr" sz="quarter" idx="11"/>
          </p:nvPr>
        </p:nvSpPr>
        <p:spPr/>
        <p:txBody>
          <a:bodyPr/>
          <a:lstStyle>
            <a:lvl1pPr>
              <a:defRPr/>
            </a:lvl1pPr>
          </a:lstStyle>
          <a:p>
            <a:pPr>
              <a:defRPr/>
            </a:pPr>
            <a:endParaRPr lang="nl-NL"/>
          </a:p>
        </p:txBody>
      </p:sp>
      <p:sp>
        <p:nvSpPr>
          <p:cNvPr id="4" name="Tijdelijke aanduiding voor dianummer 5"/>
          <p:cNvSpPr>
            <a:spLocks noGrp="1"/>
          </p:cNvSpPr>
          <p:nvPr>
            <p:ph type="sldNum" sz="quarter" idx="12"/>
          </p:nvPr>
        </p:nvSpPr>
        <p:spPr/>
        <p:txBody>
          <a:bodyPr/>
          <a:lstStyle>
            <a:lvl1pPr>
              <a:defRPr/>
            </a:lvl1pPr>
          </a:lstStyle>
          <a:p>
            <a:fld id="{FE10C341-864B-46CE-9CE7-8EFE2770DAAE}" type="slidenum">
              <a:rPr lang="nl-NL" altLang="nl-NL"/>
              <a:pPr/>
              <a:t>‹nr.›</a:t>
            </a:fld>
            <a:endParaRPr lang="nl-NL" altLang="nl-NL"/>
          </a:p>
        </p:txBody>
      </p:sp>
    </p:spTree>
    <p:extLst>
      <p:ext uri="{BB962C8B-B14F-4D97-AF65-F5344CB8AC3E}">
        <p14:creationId xmlns:p14="http://schemas.microsoft.com/office/powerpoint/2010/main" val="90487328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333DDA1D-2B0A-40A4-9464-561A3B219A7E}" type="slidenum">
              <a:rPr lang="nl-NL" altLang="nl-NL"/>
              <a:pPr/>
              <a:t>‹nr.›</a:t>
            </a:fld>
            <a:endParaRPr lang="nl-NL" altLang="nl-NL"/>
          </a:p>
        </p:txBody>
      </p:sp>
    </p:spTree>
    <p:extLst>
      <p:ext uri="{BB962C8B-B14F-4D97-AF65-F5344CB8AC3E}">
        <p14:creationId xmlns:p14="http://schemas.microsoft.com/office/powerpoint/2010/main" val="40757294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Een kolo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2" y="1002122"/>
            <a:ext cx="10766044" cy="1325563"/>
          </a:xfrm>
        </p:spPr>
        <p:txBody>
          <a:bodyPr>
            <a:noAutofit/>
          </a:bodyPr>
          <a:lstStyle>
            <a:lvl1pPr>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327685"/>
            <a:ext cx="10744200" cy="3849279"/>
          </a:xfrm>
          <a:prstGeom prst="rect">
            <a:avLst/>
          </a:prstGeom>
        </p:spPr>
        <p:txBody>
          <a:bodyPr/>
          <a:lstStyle>
            <a:lvl1pPr>
              <a:lnSpc>
                <a:spcPct val="125000"/>
              </a:lnSpc>
              <a:spcBef>
                <a:spcPts val="0"/>
              </a:spcBef>
              <a:defRPr sz="20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lvl1pPr>
              <a:defRPr sz="1200"/>
            </a:lvl1pPr>
          </a:lstStyle>
          <a:p>
            <a:r>
              <a:rPr lang="nl-NL"/>
              <a:t>Voorbeeld voettekst</a:t>
            </a:r>
          </a:p>
        </p:txBody>
      </p:sp>
      <p:sp>
        <p:nvSpPr>
          <p:cNvPr id="8" name="Tijdelijke aanduiding voor datum 3">
            <a:extLst>
              <a:ext uri="{FF2B5EF4-FFF2-40B4-BE49-F238E27FC236}">
                <a16:creationId xmlns:a16="http://schemas.microsoft.com/office/drawing/2014/main" id="{1949DDD5-C321-413F-9AC7-07FE845D5378}"/>
              </a:ext>
            </a:extLst>
          </p:cNvPr>
          <p:cNvSpPr>
            <a:spLocks noGrp="1"/>
          </p:cNvSpPr>
          <p:nvPr>
            <p:ph type="dt" sz="half" idx="12"/>
          </p:nvPr>
        </p:nvSpPr>
        <p:spPr>
          <a:xfrm>
            <a:off x="9160256" y="6436618"/>
            <a:ext cx="2320544" cy="365125"/>
          </a:xfrm>
          <a:prstGeom prst="rect">
            <a:avLst/>
          </a:prstGeom>
        </p:spPr>
        <p:txBody>
          <a:bodyPr/>
          <a:lstStyle>
            <a:lvl1pPr algn="r">
              <a:lnSpc>
                <a:spcPct val="150000"/>
              </a:lnSpc>
              <a:defRPr sz="1200"/>
            </a:lvl1pPr>
          </a:lstStyle>
          <a:p>
            <a:fld id="{55F46485-2C0B-42B3-8B78-D85B93BD81D7}" type="datetime1">
              <a:rPr lang="nl-NL" smtClean="0"/>
              <a:pPr/>
              <a:t>10-10-2022</a:t>
            </a:fld>
            <a:endParaRPr lang="nl-NL" dirty="0"/>
          </a:p>
        </p:txBody>
      </p:sp>
      <p:sp>
        <p:nvSpPr>
          <p:cNvPr id="9" name="Tijdelijke aanduiding voor dianummer 5">
            <a:extLst>
              <a:ext uri="{FF2B5EF4-FFF2-40B4-BE49-F238E27FC236}">
                <a16:creationId xmlns:a16="http://schemas.microsoft.com/office/drawing/2014/main" id="{EE9ACA6E-B15A-45BD-BF09-854907852533}"/>
              </a:ext>
            </a:extLst>
          </p:cNvPr>
          <p:cNvSpPr>
            <a:spLocks noGrp="1"/>
          </p:cNvSpPr>
          <p:nvPr>
            <p:ph type="sldNum" sz="quarter" idx="4"/>
          </p:nvPr>
        </p:nvSpPr>
        <p:spPr>
          <a:xfrm>
            <a:off x="11480800" y="6436619"/>
            <a:ext cx="557784" cy="365125"/>
          </a:xfrm>
          <a:prstGeom prst="rect">
            <a:avLst/>
          </a:prstGeom>
        </p:spPr>
        <p:txBody>
          <a:bodyPr/>
          <a:lstStyle>
            <a:lvl1pPr algn="ctr">
              <a:lnSpc>
                <a:spcPct val="150000"/>
              </a:lnSpc>
              <a:defRPr sz="1200"/>
            </a:lvl1pPr>
          </a:lstStyle>
          <a:p>
            <a:fld id="{55A188FA-AAFE-4713-8BE1-64CAD04AEEC4}" type="slidenum">
              <a:rPr lang="nl-NL" smtClean="0"/>
              <a:pPr/>
              <a:t>‹nr.›</a:t>
            </a:fld>
            <a:endParaRPr lang="nl-NL" dirty="0"/>
          </a:p>
        </p:txBody>
      </p:sp>
    </p:spTree>
    <p:extLst>
      <p:ext uri="{BB962C8B-B14F-4D97-AF65-F5344CB8AC3E}">
        <p14:creationId xmlns:p14="http://schemas.microsoft.com/office/powerpoint/2010/main" val="964069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ullit met beeld 2">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971154D2-3353-CD4B-8B10-3215DDB12B00}"/>
              </a:ext>
            </a:extLst>
          </p:cNvPr>
          <p:cNvPicPr>
            <a:picLocks noChangeAspect="1"/>
          </p:cNvPicPr>
          <p:nvPr/>
        </p:nvPicPr>
        <p:blipFill rotWithShape="1">
          <a:blip r:embed="rId2"/>
          <a:srcRect l="44397" r="11206"/>
          <a:stretch/>
        </p:blipFill>
        <p:spPr>
          <a:xfrm>
            <a:off x="6096000" y="0"/>
            <a:ext cx="6096000" cy="6858000"/>
          </a:xfrm>
          <a:prstGeom prst="rect">
            <a:avLst/>
          </a:prstGeom>
        </p:spPr>
      </p:pic>
      <p:sp>
        <p:nvSpPr>
          <p:cNvPr id="3" name="Tijdelijke aanduiding voor afbeelding 2">
            <a:extLst>
              <a:ext uri="{FF2B5EF4-FFF2-40B4-BE49-F238E27FC236}">
                <a16:creationId xmlns:a16="http://schemas.microsoft.com/office/drawing/2014/main" id="{AC15DE70-A985-EA4A-8A14-5357AA89D9D5}"/>
              </a:ext>
            </a:extLst>
          </p:cNvPr>
          <p:cNvSpPr>
            <a:spLocks noGrp="1"/>
          </p:cNvSpPr>
          <p:nvPr>
            <p:ph type="pic" sz="quarter" idx="18"/>
          </p:nvPr>
        </p:nvSpPr>
        <p:spPr>
          <a:xfrm>
            <a:off x="6096000" y="0"/>
            <a:ext cx="6096000" cy="6858000"/>
          </a:xfrm>
          <a:prstGeom prst="rect">
            <a:avLst/>
          </a:prstGeom>
        </p:spPr>
        <p:txBody>
          <a:bodyPr/>
          <a:lstStyle/>
          <a:p>
            <a:r>
              <a:rPr lang="nl-NL"/>
              <a:t>Klik op het pictogram als u een afbeelding wilt toevoegen</a:t>
            </a:r>
            <a:endParaRPr lang="nl-NL" dirty="0"/>
          </a:p>
        </p:txBody>
      </p:sp>
      <p:sp>
        <p:nvSpPr>
          <p:cNvPr id="6" name="Text Placeholder 14">
            <a:extLst>
              <a:ext uri="{FF2B5EF4-FFF2-40B4-BE49-F238E27FC236}">
                <a16:creationId xmlns:a16="http://schemas.microsoft.com/office/drawing/2014/main" id="{96E200F6-0716-1C45-9603-0DE59A5AC88C}"/>
              </a:ext>
            </a:extLst>
          </p:cNvPr>
          <p:cNvSpPr>
            <a:spLocks noGrp="1"/>
          </p:cNvSpPr>
          <p:nvPr>
            <p:ph type="body" sz="quarter" idx="16"/>
          </p:nvPr>
        </p:nvSpPr>
        <p:spPr>
          <a:xfrm>
            <a:off x="869341" y="1836490"/>
            <a:ext cx="4871891" cy="1378199"/>
          </a:xfrm>
          <a:prstGeom prst="rect">
            <a:avLst/>
          </a:prstGeom>
        </p:spPr>
        <p:txBody>
          <a:bodyPr/>
          <a:lstStyle>
            <a:lvl1pPr>
              <a:buClr>
                <a:schemeClr val="accent1"/>
              </a:buClr>
              <a:defRPr sz="2800"/>
            </a:lvl1pPr>
          </a:lstStyle>
          <a:p>
            <a:pPr lvl="0"/>
            <a:r>
              <a:rPr lang="nl-NL"/>
              <a:t>Klikken om de tekststijl van het model te bewerken</a:t>
            </a:r>
          </a:p>
        </p:txBody>
      </p:sp>
      <p:sp>
        <p:nvSpPr>
          <p:cNvPr id="7" name="Text Placeholder 22">
            <a:extLst>
              <a:ext uri="{FF2B5EF4-FFF2-40B4-BE49-F238E27FC236}">
                <a16:creationId xmlns:a16="http://schemas.microsoft.com/office/drawing/2014/main" id="{78F9F230-A0C4-A74A-8EDE-F3DD4D628C70}"/>
              </a:ext>
            </a:extLst>
          </p:cNvPr>
          <p:cNvSpPr>
            <a:spLocks noGrp="1"/>
          </p:cNvSpPr>
          <p:nvPr>
            <p:ph type="body" sz="quarter" idx="17"/>
          </p:nvPr>
        </p:nvSpPr>
        <p:spPr>
          <a:xfrm>
            <a:off x="869950" y="3214688"/>
            <a:ext cx="4872039" cy="1365251"/>
          </a:xfrm>
          <a:prstGeom prst="rect">
            <a:avLst/>
          </a:prstGeom>
        </p:spPr>
        <p:txBody>
          <a:bodyPr/>
          <a:lstStyle>
            <a:lvl1pPr marL="0" indent="0" algn="l">
              <a:buNone/>
              <a:defRPr sz="2800"/>
            </a:lvl1pPr>
          </a:lstStyle>
          <a:p>
            <a:pPr lvl="0"/>
            <a:r>
              <a:rPr lang="nl-NL"/>
              <a:t>Klikken om de tekststijl van het model te bewerken</a:t>
            </a:r>
          </a:p>
        </p:txBody>
      </p:sp>
      <p:sp>
        <p:nvSpPr>
          <p:cNvPr id="8" name="Text Placeholder 22">
            <a:extLst>
              <a:ext uri="{FF2B5EF4-FFF2-40B4-BE49-F238E27FC236}">
                <a16:creationId xmlns:a16="http://schemas.microsoft.com/office/drawing/2014/main" id="{045C33D0-667F-794F-9A2B-5607D38B5B07}"/>
              </a:ext>
            </a:extLst>
          </p:cNvPr>
          <p:cNvSpPr>
            <a:spLocks noGrp="1"/>
          </p:cNvSpPr>
          <p:nvPr>
            <p:ph type="body" sz="quarter" idx="19"/>
          </p:nvPr>
        </p:nvSpPr>
        <p:spPr>
          <a:xfrm>
            <a:off x="869339" y="865190"/>
            <a:ext cx="5226661" cy="971301"/>
          </a:xfrm>
          <a:prstGeom prst="rect">
            <a:avLst/>
          </a:prstGeom>
        </p:spPr>
        <p:txBody>
          <a:bodyPr>
            <a:noAutofit/>
          </a:bodyPr>
          <a:lstStyle>
            <a:lvl1pPr marL="0" indent="0">
              <a:buNone/>
              <a:defRPr sz="3200" b="1">
                <a:solidFill>
                  <a:schemeClr val="accent1"/>
                </a:solidFill>
              </a:defRPr>
            </a:lvl1pPr>
            <a:lvl2pPr marL="457189" indent="0">
              <a:buNone/>
              <a:defRPr sz="3200" b="1">
                <a:solidFill>
                  <a:schemeClr val="bg1"/>
                </a:solidFill>
              </a:defRPr>
            </a:lvl2pPr>
            <a:lvl3pPr marL="914377" indent="0">
              <a:buNone/>
              <a:defRPr sz="3200" b="1">
                <a:solidFill>
                  <a:schemeClr val="bg1"/>
                </a:solidFill>
              </a:defRPr>
            </a:lvl3pPr>
            <a:lvl4pPr marL="1371566" indent="0">
              <a:buNone/>
              <a:defRPr sz="3200" b="1">
                <a:solidFill>
                  <a:schemeClr val="bg1"/>
                </a:solidFill>
              </a:defRPr>
            </a:lvl4pPr>
            <a:lvl5pPr marL="1828754" indent="0">
              <a:buNone/>
              <a:defRPr sz="3200" b="1">
                <a:solidFill>
                  <a:schemeClr val="bg1"/>
                </a:solidFill>
              </a:defRPr>
            </a:lvl5pPr>
          </a:lstStyle>
          <a:p>
            <a:pPr lvl="0"/>
            <a:r>
              <a:rPr lang="nl-NL"/>
              <a:t>Klikken om de tekststijl van het model te bewerken</a:t>
            </a:r>
          </a:p>
        </p:txBody>
      </p:sp>
    </p:spTree>
    <p:extLst>
      <p:ext uri="{BB962C8B-B14F-4D97-AF65-F5344CB8AC3E}">
        <p14:creationId xmlns:p14="http://schemas.microsoft.com/office/powerpoint/2010/main" val="297974747"/>
      </p:ext>
    </p:extLst>
  </p:cSld>
  <p:clrMapOvr>
    <a:masterClrMapping/>
  </p:clrMapOvr>
  <p:hf sldNum="0"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type="objOnly">
  <p:cSld name="Object">
    <p:spTree>
      <p:nvGrpSpPr>
        <p:cNvPr id="1" name=""/>
        <p:cNvGrpSpPr/>
        <p:nvPr/>
      </p:nvGrpSpPr>
      <p:grpSpPr>
        <a:xfrm>
          <a:off x="0" y="0"/>
          <a:ext cx="0" cy="0"/>
          <a:chOff x="0" y="0"/>
          <a:chExt cx="0" cy="0"/>
        </a:xfrm>
      </p:grpSpPr>
      <p:sp>
        <p:nvSpPr>
          <p:cNvPr id="2" name="Tijdelijke aanduiding voor inhoud 1"/>
          <p:cNvSpPr>
            <a:spLocks noGrp="1"/>
          </p:cNvSpPr>
          <p:nvPr>
            <p:ph/>
          </p:nvPr>
        </p:nvSpPr>
        <p:spPr>
          <a:xfrm>
            <a:off x="609600" y="274639"/>
            <a:ext cx="10972800" cy="585152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ECCBCDA-D412-44CD-85DB-A80606D04E9E}" type="slidenum">
              <a:rPr lang="en-US"/>
              <a:pPr>
                <a:defRPr/>
              </a:pPr>
              <a:t>‹nr.›</a:t>
            </a:fld>
            <a:endParaRPr lang="en-US"/>
          </a:p>
        </p:txBody>
      </p:sp>
    </p:spTree>
    <p:extLst>
      <p:ext uri="{BB962C8B-B14F-4D97-AF65-F5344CB8AC3E}">
        <p14:creationId xmlns:p14="http://schemas.microsoft.com/office/powerpoint/2010/main" val="31370116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elpagina">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462643"/>
            <a:ext cx="12192000" cy="2966357"/>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6" y="1254903"/>
            <a:ext cx="10776857" cy="758951"/>
          </a:xfrm>
          <a:prstGeom prst="rect">
            <a:avLst/>
          </a:prstGeom>
        </p:spPr>
        <p:txBody>
          <a:bodyPr anchor="b">
            <a:normAutofit/>
          </a:bodyPr>
          <a:lstStyle>
            <a:lvl1pPr algn="l">
              <a:defRPr sz="44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8" y="2144484"/>
            <a:ext cx="10776857" cy="653143"/>
          </a:xfrm>
          <a:prstGeom prst="rect">
            <a:avLst/>
          </a:prstGeom>
        </p:spPr>
        <p:txBody>
          <a:bodyPr>
            <a:normAutofit/>
          </a:bodyPr>
          <a:lstStyle>
            <a:lvl1pPr marL="0" indent="0" algn="l">
              <a:buNone/>
              <a:defRPr sz="3600" b="0">
                <a:solidFill>
                  <a:schemeClr val="bg1"/>
                </a:solidFill>
                <a:latin typeface="Trebuchet MS" panose="020B0603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279485" y="1"/>
            <a:ext cx="3633031" cy="758951"/>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607563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kst en bee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2" y="1374396"/>
            <a:ext cx="5346700" cy="590931"/>
          </a:xfrm>
          <a:prstGeom prst="rect">
            <a:avLst/>
          </a:prstGeom>
        </p:spPr>
        <p:txBody>
          <a:bodyPr anchor="t" anchorCtr="0">
            <a:sp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2" y="2318657"/>
            <a:ext cx="5346700" cy="3744686"/>
          </a:xfrm>
          <a:prstGeom prst="rect">
            <a:avLst/>
          </a:prstGeom>
        </p:spPr>
        <p:txBody>
          <a:bodyPr/>
          <a:lstStyle>
            <a:lvl1pPr marL="0" indent="0">
              <a:lnSpc>
                <a:spcPct val="125000"/>
              </a:lnSpc>
              <a:spcBef>
                <a:spcPts val="0"/>
              </a:spcBef>
              <a:buFont typeface="Arial" panose="020B0604020202020204" pitchFamily="34" charset="0"/>
              <a:buNone/>
              <a:defRPr sz="2000"/>
            </a:lvl1pPr>
            <a:lvl2pPr marL="457189" indent="0">
              <a:buNone/>
              <a:defRPr/>
            </a:lvl2pPr>
            <a:lvl3pPr marL="914377" indent="0">
              <a:buNone/>
              <a:defRPr/>
            </a:lvl3pPr>
            <a:lvl4pPr marL="1371566" indent="0">
              <a:buNone/>
              <a:defRPr/>
            </a:lvl4pPr>
            <a:lvl5pPr marL="1828754"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a:xfrm>
            <a:off x="711200" y="6436618"/>
            <a:ext cx="5384800" cy="365125"/>
          </a:xfrm>
          <a:prstGeom prst="rect">
            <a:avLst/>
          </a:prstGeom>
        </p:spPr>
        <p:txBody>
          <a:bodyPr/>
          <a:lstStyle>
            <a:lvl1pPr>
              <a:defRPr sz="1200"/>
            </a:lvl1pPr>
          </a:lstStyle>
          <a:p>
            <a:r>
              <a:rPr lang="nl-NL"/>
              <a:t>Voorbeeld voettekst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469571"/>
            <a:ext cx="5054600" cy="3940630"/>
          </a:xfrm>
          <a:prstGeom prst="rect">
            <a:avLst/>
          </a:prstGeom>
          <a:blipFill>
            <a:blip r:embed="rId2"/>
            <a:stretch>
              <a:fillRect/>
            </a:stretch>
          </a:blipFill>
        </p:spPr>
        <p:txBody>
          <a:bodyPr/>
          <a:lstStyle>
            <a:lvl1pPr>
              <a:defRPr>
                <a:noFill/>
              </a:defRPr>
            </a:lvl1pPr>
          </a:lstStyle>
          <a:p>
            <a:r>
              <a:rPr lang="nl-NL"/>
              <a:t>Klik op het pictogram als u een afbeelding wilt toevoegen</a:t>
            </a:r>
          </a:p>
        </p:txBody>
      </p:sp>
      <p:sp>
        <p:nvSpPr>
          <p:cNvPr id="10" name="Tijdelijke aanduiding voor datum 3">
            <a:extLst>
              <a:ext uri="{FF2B5EF4-FFF2-40B4-BE49-F238E27FC236}">
                <a16:creationId xmlns:a16="http://schemas.microsoft.com/office/drawing/2014/main" id="{AC0B73CA-747A-4D94-AAAE-3202A8AA1BFC}"/>
              </a:ext>
            </a:extLst>
          </p:cNvPr>
          <p:cNvSpPr>
            <a:spLocks noGrp="1"/>
          </p:cNvSpPr>
          <p:nvPr>
            <p:ph type="dt" sz="half" idx="13"/>
          </p:nvPr>
        </p:nvSpPr>
        <p:spPr>
          <a:xfrm>
            <a:off x="9160256" y="6436618"/>
            <a:ext cx="2320544" cy="365125"/>
          </a:xfrm>
          <a:prstGeom prst="rect">
            <a:avLst/>
          </a:prstGeom>
        </p:spPr>
        <p:txBody>
          <a:bodyPr/>
          <a:lstStyle>
            <a:lvl1pPr algn="r">
              <a:lnSpc>
                <a:spcPct val="150000"/>
              </a:lnSpc>
              <a:defRPr sz="1200"/>
            </a:lvl1pPr>
          </a:lstStyle>
          <a:p>
            <a:fld id="{55F46485-2C0B-42B3-8B78-D85B93BD81D7}" type="datetime1">
              <a:rPr lang="nl-NL" smtClean="0"/>
              <a:pPr/>
              <a:t>10-10-2022</a:t>
            </a:fld>
            <a:endParaRPr lang="nl-NL" dirty="0"/>
          </a:p>
        </p:txBody>
      </p:sp>
      <p:sp>
        <p:nvSpPr>
          <p:cNvPr id="11" name="Tijdelijke aanduiding voor dianummer 5">
            <a:extLst>
              <a:ext uri="{FF2B5EF4-FFF2-40B4-BE49-F238E27FC236}">
                <a16:creationId xmlns:a16="http://schemas.microsoft.com/office/drawing/2014/main" id="{80CEEEBF-ABCE-4B97-9D1B-483FB16C676C}"/>
              </a:ext>
            </a:extLst>
          </p:cNvPr>
          <p:cNvSpPr>
            <a:spLocks noGrp="1"/>
          </p:cNvSpPr>
          <p:nvPr>
            <p:ph type="sldNum" sz="quarter" idx="4"/>
          </p:nvPr>
        </p:nvSpPr>
        <p:spPr>
          <a:xfrm>
            <a:off x="11480800" y="6436619"/>
            <a:ext cx="557784" cy="365125"/>
          </a:xfrm>
          <a:prstGeom prst="rect">
            <a:avLst/>
          </a:prstGeom>
        </p:spPr>
        <p:txBody>
          <a:bodyPr/>
          <a:lstStyle>
            <a:lvl1pPr algn="ctr">
              <a:lnSpc>
                <a:spcPct val="150000"/>
              </a:lnSpc>
              <a:defRPr sz="1200"/>
            </a:lvl1pPr>
          </a:lstStyle>
          <a:p>
            <a:fld id="{55A188FA-AAFE-4713-8BE1-64CAD04AEEC4}" type="slidenum">
              <a:rPr lang="nl-NL" smtClean="0"/>
              <a:pPr/>
              <a:t>‹nr.›</a:t>
            </a:fld>
            <a:endParaRPr lang="nl-NL" dirty="0"/>
          </a:p>
        </p:txBody>
      </p:sp>
    </p:spTree>
    <p:extLst>
      <p:ext uri="{BB962C8B-B14F-4D97-AF65-F5344CB8AC3E}">
        <p14:creationId xmlns:p14="http://schemas.microsoft.com/office/powerpoint/2010/main" val="139895722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taand kleurvlak">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4"/>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447800"/>
            <a:ext cx="6096000" cy="4942114"/>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634343"/>
            <a:ext cx="5359400" cy="3450771"/>
          </a:xfrm>
          <a:prstGeom prst="rect">
            <a:avLst/>
          </a:prstGeom>
        </p:spPr>
        <p:txBody>
          <a:bodyPr/>
          <a:lstStyle>
            <a:lvl1pPr marL="0" indent="0">
              <a:lnSpc>
                <a:spcPct val="125000"/>
              </a:lnSpc>
              <a:spcBef>
                <a:spcPts val="0"/>
              </a:spcBef>
              <a:buFont typeface="Arial" panose="020B0604020202020204" pitchFamily="34" charset="0"/>
              <a:buNone/>
              <a:defRPr sz="2000">
                <a:solidFill>
                  <a:schemeClr val="bg1"/>
                </a:solidFill>
              </a:defRPr>
            </a:lvl1pPr>
            <a:lvl2pPr marL="457189" indent="0">
              <a:buNone/>
              <a:defRPr/>
            </a:lvl2pPr>
            <a:lvl3pPr marL="914377" indent="0">
              <a:buNone/>
              <a:defRPr/>
            </a:lvl3pPr>
            <a:lvl4pPr marL="1371566" indent="0">
              <a:buNone/>
              <a:defRPr/>
            </a:lvl4pPr>
            <a:lvl5pPr marL="1828754"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a:xfrm>
            <a:off x="711200" y="6436618"/>
            <a:ext cx="5384800" cy="365125"/>
          </a:xfrm>
          <a:prstGeom prst="rect">
            <a:avLst/>
          </a:prstGeom>
        </p:spPr>
        <p:txBody>
          <a:bodyPr/>
          <a:lstStyle>
            <a:lvl1pPr>
              <a:defRPr sz="1200"/>
            </a:lvl1pPr>
          </a:lstStyle>
          <a:p>
            <a:r>
              <a:rPr lang="nl-NL"/>
              <a:t>Voorbeeld voettekst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447799"/>
            <a:ext cx="6096000" cy="4932558"/>
          </a:xfrm>
          <a:prstGeom prst="rect">
            <a:avLst/>
          </a:prstGeom>
          <a:blipFill>
            <a:blip r:embed="rId2"/>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2" y="1688203"/>
            <a:ext cx="5346700" cy="590931"/>
          </a:xfrm>
          <a:prstGeom prst="rect">
            <a:avLst/>
          </a:prstGeom>
        </p:spPr>
        <p:txBody>
          <a:bodyPr anchor="t" anchorCtr="0">
            <a:spAutoFit/>
          </a:bodyPr>
          <a:lstStyle>
            <a:lvl1pPr>
              <a:defRPr>
                <a:solidFill>
                  <a:schemeClr val="bg1"/>
                </a:solidFill>
              </a:defRPr>
            </a:lvl1pPr>
          </a:lstStyle>
          <a:p>
            <a:r>
              <a:rPr lang="nl-NL" dirty="0"/>
              <a:t>Hier de titel</a:t>
            </a:r>
          </a:p>
        </p:txBody>
      </p:sp>
      <p:sp>
        <p:nvSpPr>
          <p:cNvPr id="12" name="Tijdelijke aanduiding voor datum 3">
            <a:extLst>
              <a:ext uri="{FF2B5EF4-FFF2-40B4-BE49-F238E27FC236}">
                <a16:creationId xmlns:a16="http://schemas.microsoft.com/office/drawing/2014/main" id="{298550D7-DE20-4575-8AB7-7321CFA7BF68}"/>
              </a:ext>
            </a:extLst>
          </p:cNvPr>
          <p:cNvSpPr>
            <a:spLocks noGrp="1"/>
          </p:cNvSpPr>
          <p:nvPr>
            <p:ph type="dt" sz="half" idx="13"/>
          </p:nvPr>
        </p:nvSpPr>
        <p:spPr>
          <a:xfrm>
            <a:off x="9160256" y="6436618"/>
            <a:ext cx="2320544" cy="365125"/>
          </a:xfrm>
          <a:prstGeom prst="rect">
            <a:avLst/>
          </a:prstGeom>
        </p:spPr>
        <p:txBody>
          <a:bodyPr/>
          <a:lstStyle>
            <a:lvl1pPr algn="r">
              <a:lnSpc>
                <a:spcPct val="150000"/>
              </a:lnSpc>
              <a:defRPr sz="1200"/>
            </a:lvl1pPr>
          </a:lstStyle>
          <a:p>
            <a:fld id="{55F46485-2C0B-42B3-8B78-D85B93BD81D7}" type="datetime1">
              <a:rPr lang="nl-NL" smtClean="0"/>
              <a:pPr/>
              <a:t>10-10-2022</a:t>
            </a:fld>
            <a:endParaRPr lang="nl-NL" dirty="0"/>
          </a:p>
        </p:txBody>
      </p:sp>
      <p:sp>
        <p:nvSpPr>
          <p:cNvPr id="13" name="Tijdelijke aanduiding voor dianummer 5">
            <a:extLst>
              <a:ext uri="{FF2B5EF4-FFF2-40B4-BE49-F238E27FC236}">
                <a16:creationId xmlns:a16="http://schemas.microsoft.com/office/drawing/2014/main" id="{BED77E1F-0B28-4E84-A6F1-695009A6C679}"/>
              </a:ext>
            </a:extLst>
          </p:cNvPr>
          <p:cNvSpPr>
            <a:spLocks noGrp="1"/>
          </p:cNvSpPr>
          <p:nvPr>
            <p:ph type="sldNum" sz="quarter" idx="4"/>
          </p:nvPr>
        </p:nvSpPr>
        <p:spPr>
          <a:xfrm>
            <a:off x="11480800" y="6436619"/>
            <a:ext cx="557784" cy="365125"/>
          </a:xfrm>
          <a:prstGeom prst="rect">
            <a:avLst/>
          </a:prstGeom>
        </p:spPr>
        <p:txBody>
          <a:bodyPr/>
          <a:lstStyle>
            <a:lvl1pPr algn="ctr">
              <a:lnSpc>
                <a:spcPct val="150000"/>
              </a:lnSpc>
              <a:defRPr sz="1200"/>
            </a:lvl1pPr>
          </a:lstStyle>
          <a:p>
            <a:fld id="{55A188FA-AAFE-4713-8BE1-64CAD04AEEC4}" type="slidenum">
              <a:rPr lang="nl-NL" smtClean="0"/>
              <a:pPr/>
              <a:t>‹nr.›</a:t>
            </a:fld>
            <a:endParaRPr lang="nl-NL" dirty="0"/>
          </a:p>
        </p:txBody>
      </p:sp>
    </p:spTree>
    <p:extLst>
      <p:ext uri="{BB962C8B-B14F-4D97-AF65-F5344CB8AC3E}">
        <p14:creationId xmlns:p14="http://schemas.microsoft.com/office/powerpoint/2010/main" val="2893927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Liggend kleurvlak">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413667"/>
            <a:ext cx="12192000" cy="2022949"/>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400800"/>
            <a:ext cx="12192000" cy="4572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7" y="4591050"/>
            <a:ext cx="5337175" cy="1613807"/>
          </a:xfrm>
          <a:prstGeom prst="rect">
            <a:avLst/>
          </a:prstGeom>
        </p:spPr>
        <p:txBody>
          <a:bodyPr/>
          <a:lstStyle>
            <a:lvl1pPr marL="0" indent="0">
              <a:lnSpc>
                <a:spcPct val="125000"/>
              </a:lnSpc>
              <a:spcBef>
                <a:spcPts val="0"/>
              </a:spcBef>
              <a:buFont typeface="Arial" panose="020B0604020202020204" pitchFamily="34" charset="0"/>
              <a:buNone/>
              <a:defRPr sz="2000">
                <a:solidFill>
                  <a:schemeClr val="bg1"/>
                </a:solidFill>
              </a:defRPr>
            </a:lvl1pPr>
            <a:lvl2pPr marL="457189" indent="0">
              <a:buNone/>
              <a:defRPr/>
            </a:lvl2pPr>
            <a:lvl3pPr marL="914377" indent="0">
              <a:buNone/>
              <a:defRPr/>
            </a:lvl3pPr>
            <a:lvl4pPr marL="1371566" indent="0">
              <a:buNone/>
              <a:defRPr/>
            </a:lvl4pPr>
            <a:lvl5pPr marL="1828754"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a:xfrm>
            <a:off x="711200" y="6436618"/>
            <a:ext cx="5384800" cy="365125"/>
          </a:xfrm>
          <a:prstGeom prst="rect">
            <a:avLst/>
          </a:prstGeom>
        </p:spPr>
        <p:txBody>
          <a:bodyPr/>
          <a:lstStyle>
            <a:lvl1pPr>
              <a:defRPr sz="1200"/>
            </a:lvl1pPr>
          </a:lstStyle>
          <a:p>
            <a:r>
              <a:rPr lang="nl-NL"/>
              <a:t>Voorbeeld voettekst</a:t>
            </a:r>
            <a:endParaRPr lang="nl-NL" dirty="0"/>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447799"/>
            <a:ext cx="6096000" cy="2965864"/>
          </a:xfrm>
          <a:prstGeom prst="rect">
            <a:avLst/>
          </a:prstGeom>
          <a:blipFill>
            <a:blip r:embed="rId2"/>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2" y="1884149"/>
            <a:ext cx="5346700" cy="590931"/>
          </a:xfrm>
          <a:prstGeom prst="rect">
            <a:avLst/>
          </a:prstGeo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447801"/>
            <a:ext cx="6096000" cy="2971799"/>
          </a:xfrm>
          <a:prstGeom prst="rect">
            <a:avLst/>
          </a:prstGeom>
          <a:blipFill>
            <a:blip r:embed="rId3"/>
            <a:stretch>
              <a:fillRect/>
            </a:stretch>
          </a:blipFill>
        </p:spPr>
        <p:txBody>
          <a:bodyPr/>
          <a:lstStyle>
            <a:lvl1pPr>
              <a:defRPr>
                <a:noFill/>
              </a:defRPr>
            </a:lvl1pPr>
          </a:lstStyle>
          <a:p>
            <a:r>
              <a:rPr lang="nl-NL"/>
              <a:t>Klik op het pictogram als u een afbeelding wilt toevoegen</a:t>
            </a:r>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7" y="4600575"/>
            <a:ext cx="5438775" cy="1604281"/>
          </a:xfrm>
          <a:prstGeom prst="rect">
            <a:avLst/>
          </a:prstGeom>
        </p:spPr>
        <p:txBody>
          <a:bodyPr/>
          <a:lstStyle>
            <a:lvl1pPr marL="342891" indent="-342891">
              <a:lnSpc>
                <a:spcPct val="125000"/>
              </a:lnSpc>
              <a:spcBef>
                <a:spcPts val="0"/>
              </a:spcBef>
              <a:buFont typeface="Arial" panose="020B0604020202020204" pitchFamily="34" charset="0"/>
              <a:buChar char="•"/>
              <a:defRPr sz="2000">
                <a:solidFill>
                  <a:schemeClr val="bg1"/>
                </a:solidFill>
              </a:defRPr>
            </a:lvl1pPr>
            <a:lvl2pPr marL="457189" indent="0">
              <a:buNone/>
              <a:defRPr/>
            </a:lvl2pPr>
            <a:lvl3pPr marL="914377" indent="0">
              <a:buNone/>
              <a:defRPr/>
            </a:lvl3pPr>
            <a:lvl4pPr marL="1371566" indent="0">
              <a:buNone/>
              <a:defRPr/>
            </a:lvl4pPr>
            <a:lvl5pPr marL="1828754" indent="0">
              <a:buNone/>
              <a:defRPr/>
            </a:lvl5pPr>
          </a:lstStyle>
          <a:p>
            <a:pPr lvl="0"/>
            <a:r>
              <a:rPr lang="nl-NL" dirty="0"/>
              <a:t>Hier een puntenlijst</a:t>
            </a:r>
          </a:p>
        </p:txBody>
      </p:sp>
      <p:sp>
        <p:nvSpPr>
          <p:cNvPr id="14" name="Tijdelijke aanduiding voor datum 3">
            <a:extLst>
              <a:ext uri="{FF2B5EF4-FFF2-40B4-BE49-F238E27FC236}">
                <a16:creationId xmlns:a16="http://schemas.microsoft.com/office/drawing/2014/main" id="{33202F36-2D35-4157-B55B-43AF5E00C101}"/>
              </a:ext>
            </a:extLst>
          </p:cNvPr>
          <p:cNvSpPr>
            <a:spLocks noGrp="1"/>
          </p:cNvSpPr>
          <p:nvPr>
            <p:ph type="dt" sz="half" idx="15"/>
          </p:nvPr>
        </p:nvSpPr>
        <p:spPr>
          <a:xfrm>
            <a:off x="9160256" y="6436618"/>
            <a:ext cx="2320544" cy="365125"/>
          </a:xfrm>
          <a:prstGeom prst="rect">
            <a:avLst/>
          </a:prstGeom>
        </p:spPr>
        <p:txBody>
          <a:bodyPr/>
          <a:lstStyle>
            <a:lvl1pPr algn="r">
              <a:lnSpc>
                <a:spcPct val="150000"/>
              </a:lnSpc>
              <a:defRPr sz="1200"/>
            </a:lvl1pPr>
          </a:lstStyle>
          <a:p>
            <a:fld id="{55F46485-2C0B-42B3-8B78-D85B93BD81D7}" type="datetime1">
              <a:rPr lang="nl-NL" smtClean="0"/>
              <a:pPr/>
              <a:t>10-10-2022</a:t>
            </a:fld>
            <a:endParaRPr lang="nl-NL" dirty="0"/>
          </a:p>
        </p:txBody>
      </p:sp>
      <p:sp>
        <p:nvSpPr>
          <p:cNvPr id="15" name="Tijdelijke aanduiding voor dianummer 5">
            <a:extLst>
              <a:ext uri="{FF2B5EF4-FFF2-40B4-BE49-F238E27FC236}">
                <a16:creationId xmlns:a16="http://schemas.microsoft.com/office/drawing/2014/main" id="{5CBD9281-DC1C-4F2D-98A0-3255D27FBBE2}"/>
              </a:ext>
            </a:extLst>
          </p:cNvPr>
          <p:cNvSpPr>
            <a:spLocks noGrp="1"/>
          </p:cNvSpPr>
          <p:nvPr>
            <p:ph type="sldNum" sz="quarter" idx="4"/>
          </p:nvPr>
        </p:nvSpPr>
        <p:spPr>
          <a:xfrm>
            <a:off x="11480800" y="6436619"/>
            <a:ext cx="557784" cy="365125"/>
          </a:xfrm>
          <a:prstGeom prst="rect">
            <a:avLst/>
          </a:prstGeom>
        </p:spPr>
        <p:txBody>
          <a:bodyPr/>
          <a:lstStyle>
            <a:lvl1pPr algn="ctr">
              <a:lnSpc>
                <a:spcPct val="150000"/>
              </a:lnSpc>
              <a:defRPr sz="1200"/>
            </a:lvl1pPr>
          </a:lstStyle>
          <a:p>
            <a:fld id="{55A188FA-AAFE-4713-8BE1-64CAD04AEEC4}" type="slidenum">
              <a:rPr lang="nl-NL" smtClean="0"/>
              <a:pPr/>
              <a:t>‹nr.›</a:t>
            </a:fld>
            <a:endParaRPr lang="nl-NL" dirty="0"/>
          </a:p>
        </p:txBody>
      </p:sp>
    </p:spTree>
    <p:extLst>
      <p:ext uri="{BB962C8B-B14F-4D97-AF65-F5344CB8AC3E}">
        <p14:creationId xmlns:p14="http://schemas.microsoft.com/office/powerpoint/2010/main" val="105020763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156" name="Vrije vorm: vorm 155">
            <a:extLst>
              <a:ext uri="{FF2B5EF4-FFF2-40B4-BE49-F238E27FC236}">
                <a16:creationId xmlns:a16="http://schemas.microsoft.com/office/drawing/2014/main" id="{9D6BE487-67CF-49D5-80E5-648EAF26D85F}"/>
              </a:ext>
            </a:extLst>
          </p:cNvPr>
          <p:cNvSpPr>
            <a:spLocks noGrp="1"/>
          </p:cNvSpPr>
          <p:nvPr>
            <p:ph type="pic" sz="quarter" idx="10" hasCustomPrompt="1"/>
          </p:nvPr>
        </p:nvSpPr>
        <p:spPr>
          <a:xfrm>
            <a:off x="0" y="468087"/>
            <a:ext cx="12192000" cy="6389914"/>
          </a:xfrm>
          <a:custGeom>
            <a:avLst/>
            <a:gdLst>
              <a:gd name="connsiteX0" fmla="*/ 0 w 9144000"/>
              <a:gd name="connsiteY0" fmla="*/ 0 h 6389914"/>
              <a:gd name="connsiteX1" fmla="*/ 3209925 w 9144000"/>
              <a:gd name="connsiteY1" fmla="*/ 0 h 6389914"/>
              <a:gd name="connsiteX2" fmla="*/ 3209925 w 9144000"/>
              <a:gd name="connsiteY2" fmla="*/ 23007 h 6389914"/>
              <a:gd name="connsiteX3" fmla="*/ 3472034 w 9144000"/>
              <a:gd name="connsiteY3" fmla="*/ 285976 h 6389914"/>
              <a:gd name="connsiteX4" fmla="*/ 5668792 w 9144000"/>
              <a:gd name="connsiteY4" fmla="*/ 285976 h 6389914"/>
              <a:gd name="connsiteX5" fmla="*/ 5930900 w 9144000"/>
              <a:gd name="connsiteY5" fmla="*/ 23007 h 6389914"/>
              <a:gd name="connsiteX6" fmla="*/ 5930900 w 9144000"/>
              <a:gd name="connsiteY6" fmla="*/ 0 h 6389914"/>
              <a:gd name="connsiteX7" fmla="*/ 9144000 w 9144000"/>
              <a:gd name="connsiteY7" fmla="*/ 0 h 6389914"/>
              <a:gd name="connsiteX8" fmla="*/ 9144000 w 9144000"/>
              <a:gd name="connsiteY8" fmla="*/ 6389914 h 6389914"/>
              <a:gd name="connsiteX9" fmla="*/ 0 w 9144000"/>
              <a:gd name="connsiteY9" fmla="*/ 6389914 h 6389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0" h="6389914">
                <a:moveTo>
                  <a:pt x="0" y="0"/>
                </a:moveTo>
                <a:lnTo>
                  <a:pt x="3209925" y="0"/>
                </a:lnTo>
                <a:lnTo>
                  <a:pt x="3209925" y="23007"/>
                </a:lnTo>
                <a:cubicBezTo>
                  <a:pt x="3209925" y="168225"/>
                  <a:pt x="3327292" y="285976"/>
                  <a:pt x="3472034" y="285976"/>
                </a:cubicBezTo>
                <a:lnTo>
                  <a:pt x="5668792" y="285976"/>
                </a:lnTo>
                <a:cubicBezTo>
                  <a:pt x="5813534" y="285976"/>
                  <a:pt x="5930900" y="168225"/>
                  <a:pt x="5930900" y="23007"/>
                </a:cubicBezTo>
                <a:lnTo>
                  <a:pt x="5930900" y="0"/>
                </a:lnTo>
                <a:lnTo>
                  <a:pt x="9144000" y="0"/>
                </a:lnTo>
                <a:lnTo>
                  <a:pt x="9144000" y="6389914"/>
                </a:lnTo>
                <a:lnTo>
                  <a:pt x="0" y="6389914"/>
                </a:lnTo>
                <a:close/>
              </a:path>
            </a:pathLst>
          </a:custGeom>
          <a:blipFill>
            <a:blip r:embed="rId2"/>
            <a:stretch>
              <a:fillRect/>
            </a:stretch>
          </a:blipFill>
        </p:spPr>
        <p:txBody>
          <a:bodyPr wrap="square">
            <a:noAutofit/>
          </a:bodyPr>
          <a:lstStyle>
            <a:lvl1pPr marL="0" indent="0">
              <a:buNone/>
              <a:defRPr/>
            </a:lvl1pPr>
          </a:lstStyle>
          <a:p>
            <a:r>
              <a:rPr lang="nl-NL" dirty="0"/>
              <a:t> </a:t>
            </a:r>
          </a:p>
        </p:txBody>
      </p:sp>
      <p:pic>
        <p:nvPicPr>
          <p:cNvPr id="157" name="Afbeelding 156">
            <a:extLst>
              <a:ext uri="{FF2B5EF4-FFF2-40B4-BE49-F238E27FC236}">
                <a16:creationId xmlns:a16="http://schemas.microsoft.com/office/drawing/2014/main" id="{D5D56055-3DCB-404E-81D9-8355048BE83B}"/>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279485" y="1"/>
            <a:ext cx="3633031" cy="758951"/>
          </a:xfrm>
          <a:prstGeom prst="rect">
            <a:avLst/>
          </a:prstGeom>
        </p:spPr>
      </p:pic>
    </p:spTree>
    <p:extLst>
      <p:ext uri="{BB962C8B-B14F-4D97-AF65-F5344CB8AC3E}">
        <p14:creationId xmlns:p14="http://schemas.microsoft.com/office/powerpoint/2010/main" val="3020342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ullit lichter achtergron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8052FB35-3DA8-8A47-BCB9-0140B49119F6}"/>
              </a:ext>
            </a:extLst>
          </p:cNvPr>
          <p:cNvSpPr/>
          <p:nvPr/>
        </p:nvSpPr>
        <p:spPr>
          <a:xfrm>
            <a:off x="1" y="0"/>
            <a:ext cx="12203113" cy="6858000"/>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15" name="Text Placeholder 14"/>
          <p:cNvSpPr>
            <a:spLocks noGrp="1"/>
          </p:cNvSpPr>
          <p:nvPr>
            <p:ph type="body" sz="quarter" idx="16"/>
          </p:nvPr>
        </p:nvSpPr>
        <p:spPr>
          <a:xfrm>
            <a:off x="869341" y="1836490"/>
            <a:ext cx="4871891" cy="1378199"/>
          </a:xfrm>
          <a:prstGeom prst="rect">
            <a:avLst/>
          </a:prstGeom>
        </p:spPr>
        <p:txBody>
          <a:bodyPr/>
          <a:lstStyle>
            <a:lvl1pPr>
              <a:buClr>
                <a:schemeClr val="accent1"/>
              </a:buClr>
              <a:defRPr sz="2800"/>
            </a:lvl1pPr>
          </a:lstStyle>
          <a:p>
            <a:pPr lvl="0"/>
            <a:r>
              <a:rPr lang="nl-NL"/>
              <a:t>Klikken om de tekststijl van het model te bewerken</a:t>
            </a:r>
          </a:p>
        </p:txBody>
      </p:sp>
      <p:sp>
        <p:nvSpPr>
          <p:cNvPr id="23" name="Text Placeholder 22"/>
          <p:cNvSpPr>
            <a:spLocks noGrp="1"/>
          </p:cNvSpPr>
          <p:nvPr>
            <p:ph type="body" sz="quarter" idx="17"/>
          </p:nvPr>
        </p:nvSpPr>
        <p:spPr>
          <a:xfrm>
            <a:off x="869950" y="3214688"/>
            <a:ext cx="4872039" cy="1365251"/>
          </a:xfrm>
          <a:prstGeom prst="rect">
            <a:avLst/>
          </a:prstGeom>
        </p:spPr>
        <p:txBody>
          <a:bodyPr/>
          <a:lstStyle>
            <a:lvl1pPr marL="0" indent="0" algn="l">
              <a:buNone/>
              <a:defRPr sz="2800"/>
            </a:lvl1pPr>
          </a:lstStyle>
          <a:p>
            <a:pPr lvl="0"/>
            <a:r>
              <a:rPr lang="nl-NL"/>
              <a:t>Klikken om de tekststijl van het model te bewerken</a:t>
            </a:r>
          </a:p>
        </p:txBody>
      </p:sp>
      <p:sp>
        <p:nvSpPr>
          <p:cNvPr id="4" name="Tijdelijke aanduiding voor afbeelding 3">
            <a:extLst>
              <a:ext uri="{FF2B5EF4-FFF2-40B4-BE49-F238E27FC236}">
                <a16:creationId xmlns:a16="http://schemas.microsoft.com/office/drawing/2014/main" id="{265A0C46-CEE4-4B42-A95B-2FD2DE417CEE}"/>
              </a:ext>
            </a:extLst>
          </p:cNvPr>
          <p:cNvSpPr>
            <a:spLocks noGrp="1"/>
          </p:cNvSpPr>
          <p:nvPr>
            <p:ph type="pic" sz="quarter" idx="18"/>
          </p:nvPr>
        </p:nvSpPr>
        <p:spPr>
          <a:xfrm>
            <a:off x="6096000" y="0"/>
            <a:ext cx="6106584" cy="6858000"/>
          </a:xfrm>
          <a:prstGeom prst="rect">
            <a:avLst/>
          </a:prstGeom>
        </p:spPr>
        <p:txBody>
          <a:bodyPr/>
          <a:lstStyle/>
          <a:p>
            <a:r>
              <a:rPr lang="nl-NL"/>
              <a:t>Klik op het pictogram als u een afbeelding wilt toevoegen</a:t>
            </a:r>
          </a:p>
        </p:txBody>
      </p:sp>
      <p:sp>
        <p:nvSpPr>
          <p:cNvPr id="12" name="Text Placeholder 22">
            <a:extLst>
              <a:ext uri="{FF2B5EF4-FFF2-40B4-BE49-F238E27FC236}">
                <a16:creationId xmlns:a16="http://schemas.microsoft.com/office/drawing/2014/main" id="{C0770813-2716-BE47-B88B-0986339C4AAC}"/>
              </a:ext>
            </a:extLst>
          </p:cNvPr>
          <p:cNvSpPr>
            <a:spLocks noGrp="1"/>
          </p:cNvSpPr>
          <p:nvPr>
            <p:ph type="body" sz="quarter" idx="19"/>
          </p:nvPr>
        </p:nvSpPr>
        <p:spPr>
          <a:xfrm>
            <a:off x="869339" y="865190"/>
            <a:ext cx="4871891" cy="971301"/>
          </a:xfrm>
          <a:prstGeom prst="rect">
            <a:avLst/>
          </a:prstGeom>
        </p:spPr>
        <p:txBody>
          <a:bodyPr>
            <a:noAutofit/>
          </a:bodyPr>
          <a:lstStyle>
            <a:lvl1pPr marL="0" indent="0">
              <a:buNone/>
              <a:defRPr sz="3200" b="1">
                <a:solidFill>
                  <a:schemeClr val="accent1"/>
                </a:solidFill>
              </a:defRPr>
            </a:lvl1pPr>
            <a:lvl2pPr marL="457189" indent="0">
              <a:buNone/>
              <a:defRPr sz="3200" b="1">
                <a:solidFill>
                  <a:schemeClr val="bg1"/>
                </a:solidFill>
              </a:defRPr>
            </a:lvl2pPr>
            <a:lvl3pPr marL="914377" indent="0">
              <a:buNone/>
              <a:defRPr sz="3200" b="1">
                <a:solidFill>
                  <a:schemeClr val="bg1"/>
                </a:solidFill>
              </a:defRPr>
            </a:lvl3pPr>
            <a:lvl4pPr marL="1371566" indent="0">
              <a:buNone/>
              <a:defRPr sz="3200" b="1">
                <a:solidFill>
                  <a:schemeClr val="bg1"/>
                </a:solidFill>
              </a:defRPr>
            </a:lvl4pPr>
            <a:lvl5pPr marL="1828754" indent="0">
              <a:buNone/>
              <a:defRPr sz="3200" b="1">
                <a:solidFill>
                  <a:schemeClr val="bg1"/>
                </a:solidFill>
              </a:defRPr>
            </a:lvl5pPr>
          </a:lstStyle>
          <a:p>
            <a:pPr lvl="0"/>
            <a:r>
              <a:rPr lang="nl-NL"/>
              <a:t>Klikken om de tekststijl van het model te bewerken</a:t>
            </a:r>
          </a:p>
        </p:txBody>
      </p:sp>
    </p:spTree>
    <p:extLst>
      <p:ext uri="{BB962C8B-B14F-4D97-AF65-F5344CB8AC3E}">
        <p14:creationId xmlns:p14="http://schemas.microsoft.com/office/powerpoint/2010/main" val="270174624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Bullit lichter achtergron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8052FB35-3DA8-8A47-BCB9-0140B49119F6}"/>
              </a:ext>
            </a:extLst>
          </p:cNvPr>
          <p:cNvSpPr/>
          <p:nvPr/>
        </p:nvSpPr>
        <p:spPr>
          <a:xfrm>
            <a:off x="1" y="0"/>
            <a:ext cx="12203113" cy="6858000"/>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15" name="Text Placeholder 14"/>
          <p:cNvSpPr>
            <a:spLocks noGrp="1"/>
          </p:cNvSpPr>
          <p:nvPr>
            <p:ph type="body" sz="quarter" idx="16"/>
          </p:nvPr>
        </p:nvSpPr>
        <p:spPr>
          <a:xfrm>
            <a:off x="869341" y="1836490"/>
            <a:ext cx="4871891" cy="1378199"/>
          </a:xfrm>
          <a:prstGeom prst="rect">
            <a:avLst/>
          </a:prstGeom>
        </p:spPr>
        <p:txBody>
          <a:bodyPr/>
          <a:lstStyle>
            <a:lvl1pPr>
              <a:buClr>
                <a:schemeClr val="accent1"/>
              </a:buClr>
              <a:defRPr sz="2800"/>
            </a:lvl1pPr>
          </a:lstStyle>
          <a:p>
            <a:pPr lvl="0"/>
            <a:r>
              <a:rPr lang="nl-NL"/>
              <a:t>Klikken om de tekststijl van het model te bewerken</a:t>
            </a:r>
          </a:p>
        </p:txBody>
      </p:sp>
      <p:sp>
        <p:nvSpPr>
          <p:cNvPr id="23" name="Text Placeholder 22"/>
          <p:cNvSpPr>
            <a:spLocks noGrp="1"/>
          </p:cNvSpPr>
          <p:nvPr>
            <p:ph type="body" sz="quarter" idx="17"/>
          </p:nvPr>
        </p:nvSpPr>
        <p:spPr>
          <a:xfrm>
            <a:off x="869950" y="3214688"/>
            <a:ext cx="4872039" cy="1365251"/>
          </a:xfrm>
          <a:prstGeom prst="rect">
            <a:avLst/>
          </a:prstGeom>
        </p:spPr>
        <p:txBody>
          <a:bodyPr/>
          <a:lstStyle>
            <a:lvl1pPr marL="0" indent="0" algn="l">
              <a:buNone/>
              <a:defRPr sz="2800"/>
            </a:lvl1pPr>
          </a:lstStyle>
          <a:p>
            <a:pPr lvl="0"/>
            <a:r>
              <a:rPr lang="nl-NL"/>
              <a:t>Klikken om de tekststijl van het model te bewerken</a:t>
            </a:r>
          </a:p>
        </p:txBody>
      </p:sp>
      <p:sp>
        <p:nvSpPr>
          <p:cNvPr id="4" name="Tijdelijke aanduiding voor afbeelding 3">
            <a:extLst>
              <a:ext uri="{FF2B5EF4-FFF2-40B4-BE49-F238E27FC236}">
                <a16:creationId xmlns:a16="http://schemas.microsoft.com/office/drawing/2014/main" id="{265A0C46-CEE4-4B42-A95B-2FD2DE417CEE}"/>
              </a:ext>
            </a:extLst>
          </p:cNvPr>
          <p:cNvSpPr>
            <a:spLocks noGrp="1"/>
          </p:cNvSpPr>
          <p:nvPr>
            <p:ph type="pic" sz="quarter" idx="18"/>
          </p:nvPr>
        </p:nvSpPr>
        <p:spPr>
          <a:xfrm>
            <a:off x="6096000" y="0"/>
            <a:ext cx="6106584" cy="6858000"/>
          </a:xfrm>
          <a:prstGeom prst="rect">
            <a:avLst/>
          </a:prstGeom>
        </p:spPr>
        <p:txBody>
          <a:bodyPr/>
          <a:lstStyle/>
          <a:p>
            <a:r>
              <a:rPr lang="nl-NL"/>
              <a:t>Klik op het pictogram als u een afbeelding wilt toevoegen</a:t>
            </a:r>
          </a:p>
        </p:txBody>
      </p:sp>
      <p:sp>
        <p:nvSpPr>
          <p:cNvPr id="12" name="Text Placeholder 22">
            <a:extLst>
              <a:ext uri="{FF2B5EF4-FFF2-40B4-BE49-F238E27FC236}">
                <a16:creationId xmlns:a16="http://schemas.microsoft.com/office/drawing/2014/main" id="{C0770813-2716-BE47-B88B-0986339C4AAC}"/>
              </a:ext>
            </a:extLst>
          </p:cNvPr>
          <p:cNvSpPr>
            <a:spLocks noGrp="1"/>
          </p:cNvSpPr>
          <p:nvPr>
            <p:ph type="body" sz="quarter" idx="19"/>
          </p:nvPr>
        </p:nvSpPr>
        <p:spPr>
          <a:xfrm>
            <a:off x="869339" y="865190"/>
            <a:ext cx="4871891" cy="971301"/>
          </a:xfrm>
          <a:prstGeom prst="rect">
            <a:avLst/>
          </a:prstGeom>
        </p:spPr>
        <p:txBody>
          <a:bodyPr>
            <a:noAutofit/>
          </a:bodyPr>
          <a:lstStyle>
            <a:lvl1pPr marL="0" indent="0">
              <a:buNone/>
              <a:defRPr sz="3200" b="1">
                <a:solidFill>
                  <a:schemeClr val="accent1"/>
                </a:solidFill>
              </a:defRPr>
            </a:lvl1pPr>
            <a:lvl2pPr marL="457189" indent="0">
              <a:buNone/>
              <a:defRPr sz="3200" b="1">
                <a:solidFill>
                  <a:schemeClr val="bg1"/>
                </a:solidFill>
              </a:defRPr>
            </a:lvl2pPr>
            <a:lvl3pPr marL="914377" indent="0">
              <a:buNone/>
              <a:defRPr sz="3200" b="1">
                <a:solidFill>
                  <a:schemeClr val="bg1"/>
                </a:solidFill>
              </a:defRPr>
            </a:lvl3pPr>
            <a:lvl4pPr marL="1371566" indent="0">
              <a:buNone/>
              <a:defRPr sz="3200" b="1">
                <a:solidFill>
                  <a:schemeClr val="bg1"/>
                </a:solidFill>
              </a:defRPr>
            </a:lvl4pPr>
            <a:lvl5pPr marL="1828754" indent="0">
              <a:buNone/>
              <a:defRPr sz="3200" b="1">
                <a:solidFill>
                  <a:schemeClr val="bg1"/>
                </a:solidFill>
              </a:defRPr>
            </a:lvl5pPr>
          </a:lstStyle>
          <a:p>
            <a:pPr lvl="0"/>
            <a:r>
              <a:rPr lang="nl-NL"/>
              <a:t>Klikken om de tekststijl van het model te bewerken</a:t>
            </a:r>
          </a:p>
        </p:txBody>
      </p:sp>
    </p:spTree>
    <p:extLst>
      <p:ext uri="{BB962C8B-B14F-4D97-AF65-F5344CB8AC3E}">
        <p14:creationId xmlns:p14="http://schemas.microsoft.com/office/powerpoint/2010/main" val="28393768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9" Type="http://schemas.openxmlformats.org/officeDocument/2006/relationships/slideLayout" Target="../slideLayouts/slideLayout72.xml"/><Relationship Id="rId21" Type="http://schemas.openxmlformats.org/officeDocument/2006/relationships/slideLayout" Target="../slideLayouts/slideLayout54.xml"/><Relationship Id="rId34" Type="http://schemas.openxmlformats.org/officeDocument/2006/relationships/slideLayout" Target="../slideLayouts/slideLayout67.xml"/><Relationship Id="rId42" Type="http://schemas.openxmlformats.org/officeDocument/2006/relationships/slideLayout" Target="../slideLayouts/slideLayout75.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41" Type="http://schemas.openxmlformats.org/officeDocument/2006/relationships/slideLayout" Target="../slideLayouts/slideLayout74.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37" Type="http://schemas.openxmlformats.org/officeDocument/2006/relationships/slideLayout" Target="../slideLayouts/slideLayout70.xml"/><Relationship Id="rId40" Type="http://schemas.openxmlformats.org/officeDocument/2006/relationships/slideLayout" Target="../slideLayouts/slideLayout73.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36" Type="http://schemas.openxmlformats.org/officeDocument/2006/relationships/slideLayout" Target="../slideLayouts/slideLayout69.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35" Type="http://schemas.openxmlformats.org/officeDocument/2006/relationships/slideLayout" Target="../slideLayouts/slideLayout68.xml"/><Relationship Id="rId43" Type="http://schemas.openxmlformats.org/officeDocument/2006/relationships/theme" Target="../theme/theme3.xml"/><Relationship Id="rId8" Type="http://schemas.openxmlformats.org/officeDocument/2006/relationships/slideLayout" Target="../slideLayouts/slideLayout41.xml"/><Relationship Id="rId3" Type="http://schemas.openxmlformats.org/officeDocument/2006/relationships/slideLayout" Target="../slideLayouts/slideLayout36.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slideLayout" Target="../slideLayouts/slideLayout66.xml"/><Relationship Id="rId38" Type="http://schemas.openxmlformats.org/officeDocument/2006/relationships/slideLayout" Target="../slideLayouts/slideLayout71.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2272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Lst>
  <p:hf sldNum="0" hdr="0" ftr="0" dt="0"/>
  <p:txStyles>
    <p:titleStyle>
      <a:lvl1pPr algn="l" rtl="0" eaLnBrk="1" fontAlgn="base" hangingPunct="1">
        <a:lnSpc>
          <a:spcPct val="90000"/>
        </a:lnSpc>
        <a:spcBef>
          <a:spcPct val="0"/>
        </a:spcBef>
        <a:spcAft>
          <a:spcPct val="0"/>
        </a:spcAft>
        <a:defRPr sz="4400" kern="1200">
          <a:solidFill>
            <a:schemeClr val="tx1"/>
          </a:solidFill>
          <a:latin typeface="+mj-lt"/>
          <a:ea typeface="ヒラギノ角ゴ Pro W3" panose="020B0300000000000000" pitchFamily="34" charset="-128"/>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5pPr>
      <a:lvl6pPr marL="457189"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6pPr>
      <a:lvl7pPr marL="914377"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7pPr>
      <a:lvl8pPr marL="1371566"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8pPr>
      <a:lvl9pPr marL="1828754"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9pPr>
    </p:titleStyle>
    <p:bodyStyle>
      <a:lvl1pPr marL="228594" indent="-228594"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ヒラギノ角ゴ Pro W3" panose="020B0300000000000000" pitchFamily="34" charset="-128"/>
          <a:cs typeface="+mn-cs"/>
        </a:defRPr>
      </a:lvl1pPr>
      <a:lvl2pPr marL="685783" indent="-228594"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ヒラギノ角ゴ Pro W3" panose="020B0300000000000000" pitchFamily="34" charset="-128"/>
          <a:cs typeface="+mn-cs"/>
        </a:defRPr>
      </a:lvl2pPr>
      <a:lvl3pPr marL="1142971" indent="-228594"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ヒラギノ角ゴ Pro W3" panose="020B0300000000000000" pitchFamily="34" charset="-128"/>
          <a:cs typeface="+mn-cs"/>
        </a:defRPr>
      </a:lvl3pPr>
      <a:lvl4pPr marL="1600160" indent="-228594"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ヒラギノ角ゴ Pro W3" panose="020B0300000000000000" pitchFamily="34" charset="-128"/>
          <a:cs typeface="+mn-cs"/>
        </a:defRPr>
      </a:lvl4pPr>
      <a:lvl5pPr marL="2057349" indent="-228594"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ヒラギノ角ゴ Pro W3" panose="020B0300000000000000" pitchFamily="34" charset="-128"/>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7230012"/>
      </p:ext>
    </p:extLst>
  </p:cSld>
  <p:clrMap bg1="lt1" tx1="dk1" bg2="lt2" tx2="dk2" accent1="accent1" accent2="accent2" accent3="accent3" accent4="accent4" accent5="accent5" accent6="accent6" hlink="hlink" folHlink="folHlink"/>
  <p:txStyles>
    <p:titleStyle>
      <a:lvl1pPr algn="l" rtl="0" eaLnBrk="1" fontAlgn="base" hangingPunct="1">
        <a:lnSpc>
          <a:spcPct val="90000"/>
        </a:lnSpc>
        <a:spcBef>
          <a:spcPct val="0"/>
        </a:spcBef>
        <a:spcAft>
          <a:spcPct val="0"/>
        </a:spcAft>
        <a:defRPr sz="4400" kern="1200">
          <a:solidFill>
            <a:schemeClr val="tx1"/>
          </a:solidFill>
          <a:latin typeface="+mj-lt"/>
          <a:ea typeface="ヒラギノ角ゴ Pro W3" panose="020B0300000000000000" pitchFamily="34" charset="-128"/>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5pPr>
      <a:lvl6pPr marL="457189"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6pPr>
      <a:lvl7pPr marL="914377"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7pPr>
      <a:lvl8pPr marL="1371566"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8pPr>
      <a:lvl9pPr marL="1828754"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9pPr>
    </p:titleStyle>
    <p:bodyStyle>
      <a:lvl1pPr marL="228594" indent="-228594"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ヒラギノ角ゴ Pro W3" panose="020B0300000000000000" pitchFamily="34" charset="-128"/>
          <a:cs typeface="+mn-cs"/>
        </a:defRPr>
      </a:lvl1pPr>
      <a:lvl2pPr marL="685783" indent="-228594"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ヒラギノ角ゴ Pro W3" panose="020B0300000000000000" pitchFamily="34" charset="-128"/>
          <a:cs typeface="+mn-cs"/>
        </a:defRPr>
      </a:lvl2pPr>
      <a:lvl3pPr marL="1142971" indent="-228594"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ヒラギノ角ゴ Pro W3" panose="020B0300000000000000" pitchFamily="34" charset="-128"/>
          <a:cs typeface="+mn-cs"/>
        </a:defRPr>
      </a:lvl3pPr>
      <a:lvl4pPr marL="1600160" indent="-228594"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ヒラギノ角ゴ Pro W3" panose="020B0300000000000000" pitchFamily="34" charset="-128"/>
          <a:cs typeface="+mn-cs"/>
        </a:defRPr>
      </a:lvl4pPr>
      <a:lvl5pPr marL="2057349" indent="-228594"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ヒラギノ角ゴ Pro W3" panose="020B0300000000000000" pitchFamily="34" charset="-128"/>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0528438"/>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 id="2147483714" r:id="rId19"/>
    <p:sldLayoutId id="2147483715" r:id="rId20"/>
    <p:sldLayoutId id="2147483716" r:id="rId21"/>
    <p:sldLayoutId id="2147483717" r:id="rId22"/>
    <p:sldLayoutId id="2147483718" r:id="rId23"/>
    <p:sldLayoutId id="2147483719" r:id="rId24"/>
    <p:sldLayoutId id="2147483720" r:id="rId25"/>
    <p:sldLayoutId id="2147483721" r:id="rId26"/>
    <p:sldLayoutId id="2147483722" r:id="rId27"/>
    <p:sldLayoutId id="2147483723" r:id="rId28"/>
    <p:sldLayoutId id="2147483724" r:id="rId29"/>
    <p:sldLayoutId id="2147483725" r:id="rId30"/>
    <p:sldLayoutId id="2147483726" r:id="rId31"/>
    <p:sldLayoutId id="2147483727" r:id="rId32"/>
    <p:sldLayoutId id="2147483746" r:id="rId33"/>
    <p:sldLayoutId id="2147483747" r:id="rId34"/>
    <p:sldLayoutId id="2147483748" r:id="rId35"/>
    <p:sldLayoutId id="2147483749" r:id="rId36"/>
    <p:sldLayoutId id="2147483750" r:id="rId37"/>
    <p:sldLayoutId id="2147483735" r:id="rId38"/>
    <p:sldLayoutId id="2147483738" r:id="rId39"/>
    <p:sldLayoutId id="2147483739" r:id="rId40"/>
    <p:sldLayoutId id="2147483740" r:id="rId41"/>
    <p:sldLayoutId id="2147483741" r:id="rId42"/>
  </p:sldLayoutIdLst>
  <p:hf sldNum="0" hdr="0" ftr="0" dt="0"/>
  <p:txStyles>
    <p:titleStyle>
      <a:lvl1pPr algn="l" rtl="0" eaLnBrk="1" fontAlgn="base" hangingPunct="1">
        <a:lnSpc>
          <a:spcPct val="90000"/>
        </a:lnSpc>
        <a:spcBef>
          <a:spcPct val="0"/>
        </a:spcBef>
        <a:spcAft>
          <a:spcPct val="0"/>
        </a:spcAft>
        <a:defRPr sz="4400" kern="1200">
          <a:solidFill>
            <a:schemeClr val="tx1"/>
          </a:solidFill>
          <a:latin typeface="+mj-lt"/>
          <a:ea typeface="ヒラギノ角ゴ Pro W3" panose="020B0300000000000000" pitchFamily="34" charset="-128"/>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5pPr>
      <a:lvl6pPr marL="457189"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6pPr>
      <a:lvl7pPr marL="914377"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7pPr>
      <a:lvl8pPr marL="1371566"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8pPr>
      <a:lvl9pPr marL="1828754"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9pPr>
    </p:titleStyle>
    <p:bodyStyle>
      <a:lvl1pPr marL="228594" indent="-228594"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ヒラギノ角ゴ Pro W3" panose="020B0300000000000000" pitchFamily="34" charset="-128"/>
          <a:cs typeface="+mn-cs"/>
        </a:defRPr>
      </a:lvl1pPr>
      <a:lvl2pPr marL="685783" indent="-228594"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ヒラギノ角ゴ Pro W3" panose="020B0300000000000000" pitchFamily="34" charset="-128"/>
          <a:cs typeface="+mn-cs"/>
        </a:defRPr>
      </a:lvl2pPr>
      <a:lvl3pPr marL="1142971" indent="-228594"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ヒラギノ角ゴ Pro W3" panose="020B0300000000000000" pitchFamily="34" charset="-128"/>
          <a:cs typeface="+mn-cs"/>
        </a:defRPr>
      </a:lvl3pPr>
      <a:lvl4pPr marL="1600160" indent="-228594"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ヒラギノ角ゴ Pro W3" panose="020B0300000000000000" pitchFamily="34" charset="-128"/>
          <a:cs typeface="+mn-cs"/>
        </a:defRPr>
      </a:lvl4pPr>
      <a:lvl5pPr marL="2057349" indent="-228594"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ヒラギノ角ゴ Pro W3" panose="020B0300000000000000" pitchFamily="34" charset="-128"/>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598986"/>
      </p:ext>
    </p:extLst>
  </p:cSld>
  <p:clrMap bg1="lt1" tx1="dk1" bg2="lt2" tx2="dk2" accent1="accent1" accent2="accent2" accent3="accent3" accent4="accent4" accent5="accent5" accent6="accent6" hlink="hlink" folHlink="folHlink"/>
  <p:txStyles>
    <p:titleStyle>
      <a:lvl1pPr algn="l" rtl="0" eaLnBrk="1" fontAlgn="base" hangingPunct="1">
        <a:lnSpc>
          <a:spcPct val="90000"/>
        </a:lnSpc>
        <a:spcBef>
          <a:spcPct val="0"/>
        </a:spcBef>
        <a:spcAft>
          <a:spcPct val="0"/>
        </a:spcAft>
        <a:defRPr sz="4400" kern="1200">
          <a:solidFill>
            <a:schemeClr val="tx1"/>
          </a:solidFill>
          <a:latin typeface="+mj-lt"/>
          <a:ea typeface="ヒラギノ角ゴ Pro W3" panose="020B0300000000000000" pitchFamily="34" charset="-128"/>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5pPr>
      <a:lvl6pPr marL="457189"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6pPr>
      <a:lvl7pPr marL="914377"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7pPr>
      <a:lvl8pPr marL="1371566"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8pPr>
      <a:lvl9pPr marL="1828754"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9pPr>
    </p:titleStyle>
    <p:bodyStyle>
      <a:lvl1pPr marL="228594" indent="-228594"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ヒラギノ角ゴ Pro W3" panose="020B0300000000000000" pitchFamily="34" charset="-128"/>
          <a:cs typeface="+mn-cs"/>
        </a:defRPr>
      </a:lvl1pPr>
      <a:lvl2pPr marL="685783" indent="-228594"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ヒラギノ角ゴ Pro W3" panose="020B0300000000000000" pitchFamily="34" charset="-128"/>
          <a:cs typeface="+mn-cs"/>
        </a:defRPr>
      </a:lvl2pPr>
      <a:lvl3pPr marL="1142971" indent="-228594"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ヒラギノ角ゴ Pro W3" panose="020B0300000000000000" pitchFamily="34" charset="-128"/>
          <a:cs typeface="+mn-cs"/>
        </a:defRPr>
      </a:lvl3pPr>
      <a:lvl4pPr marL="1600160" indent="-228594"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ヒラギノ角ゴ Pro W3" panose="020B0300000000000000" pitchFamily="34" charset="-128"/>
          <a:cs typeface="+mn-cs"/>
        </a:defRPr>
      </a:lvl4pPr>
      <a:lvl5pPr marL="2057349" indent="-228594"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ヒラギノ角ゴ Pro W3" panose="020B0300000000000000" pitchFamily="34" charset="-128"/>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s://palliaweb.nl/onderwijsmaterialen/wet-en-regelgeving" TargetMode="External"/><Relationship Id="rId1" Type="http://schemas.openxmlformats.org/officeDocument/2006/relationships/slideLayout" Target="../slideLayouts/slideLayout5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6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6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8.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0.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6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8.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3.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41.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1.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1.xml"/><Relationship Id="rId5" Type="http://schemas.openxmlformats.org/officeDocument/2006/relationships/image" Target="../media/image16.png"/><Relationship Id="rId4" Type="http://schemas.openxmlformats.org/officeDocument/2006/relationships/hyperlink" Target="https://www.rijksoverheid.nl/onderwerpen/levenseinde-en-euthanasie/zorgvuldigheidseisen"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FC41601F-321D-45A8-B41C-6E04BAAF229D}"/>
              </a:ext>
            </a:extLst>
          </p:cNvPr>
          <p:cNvSpPr/>
          <p:nvPr/>
        </p:nvSpPr>
        <p:spPr>
          <a:xfrm>
            <a:off x="981512" y="0"/>
            <a:ext cx="11210488" cy="1587500"/>
          </a:xfrm>
          <a:prstGeom prst="rect">
            <a:avLst/>
          </a:prstGeom>
          <a:solidFill>
            <a:srgbClr val="EA5D0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4" name="Tekstvak 5">
            <a:extLst>
              <a:ext uri="{FF2B5EF4-FFF2-40B4-BE49-F238E27FC236}">
                <a16:creationId xmlns:a16="http://schemas.microsoft.com/office/drawing/2014/main" id="{B798D410-16A9-4407-AD45-410E68C152E0}"/>
              </a:ext>
            </a:extLst>
          </p:cNvPr>
          <p:cNvSpPr txBox="1"/>
          <p:nvPr/>
        </p:nvSpPr>
        <p:spPr>
          <a:xfrm>
            <a:off x="3281363" y="359993"/>
            <a:ext cx="5629275" cy="834390"/>
          </a:xfrm>
          <a:prstGeom prst="rect">
            <a:avLst/>
          </a:prstGeom>
          <a:noFill/>
          <a:ln w="6350">
            <a:noFill/>
          </a:ln>
        </p:spPr>
        <p:txBody>
          <a:bodyPr rot="0" spcFirstLastPara="0" vert="horz" wrap="square" lIns="0" tIns="45720" rIns="91440" bIns="45720" numCol="1" spcCol="0" rtlCol="0" fromWordArt="0" anchor="t" anchorCtr="0" forceAA="0" compatLnSpc="1">
            <a:prstTxWarp prst="textNoShape">
              <a:avLst/>
            </a:prstTxWarp>
            <a:noAutofit/>
          </a:bodyPr>
          <a:lstStyle/>
          <a:p>
            <a:r>
              <a:rPr lang="nl-NL" sz="2800" b="1" kern="1400" spc="-5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Keuzedeel palliatieve zorg mbo</a:t>
            </a:r>
          </a:p>
          <a:p>
            <a:r>
              <a:rPr lang="nl-NL" sz="1800" dirty="0">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rPr>
              <a:t>Thema 9 Wet- en regelgeving rondom het levenseinde</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Ovaal 4">
            <a:extLst>
              <a:ext uri="{FF2B5EF4-FFF2-40B4-BE49-F238E27FC236}">
                <a16:creationId xmlns:a16="http://schemas.microsoft.com/office/drawing/2014/main" id="{00DF1B91-A02C-447F-ABF5-013F7036E567}"/>
              </a:ext>
            </a:extLst>
          </p:cNvPr>
          <p:cNvSpPr/>
          <p:nvPr/>
        </p:nvSpPr>
        <p:spPr>
          <a:xfrm>
            <a:off x="0" y="-63500"/>
            <a:ext cx="1714500" cy="16643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nl-NL" sz="1200">
                <a:effectLst/>
                <a:ea typeface="Calibri" panose="020F0502020204030204" pitchFamily="34" charset="0"/>
                <a:cs typeface="Times New Roman" panose="02020603050405020304" pitchFamily="18" charset="0"/>
              </a:rPr>
              <a:t> </a:t>
            </a:r>
          </a:p>
        </p:txBody>
      </p:sp>
      <p:sp>
        <p:nvSpPr>
          <p:cNvPr id="7" name="Afgeronde rechthoek 1">
            <a:extLst>
              <a:ext uri="{FF2B5EF4-FFF2-40B4-BE49-F238E27FC236}">
                <a16:creationId xmlns:a16="http://schemas.microsoft.com/office/drawing/2014/main" id="{89C058B0-E596-4E25-9E56-FA2DF1237E6A}"/>
              </a:ext>
            </a:extLst>
          </p:cNvPr>
          <p:cNvSpPr/>
          <p:nvPr/>
        </p:nvSpPr>
        <p:spPr>
          <a:xfrm>
            <a:off x="2302212" y="4647501"/>
            <a:ext cx="7587577" cy="947956"/>
          </a:xfrm>
          <a:prstGeom prst="roundRect">
            <a:avLst/>
          </a:prstGeom>
          <a:solidFill>
            <a:srgbClr val="EA5D0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b" anchorCtr="0" forceAA="0" compatLnSpc="1">
            <a:prstTxWarp prst="textNoShape">
              <a:avLst/>
            </a:prstTxWarp>
            <a:noAutofit/>
          </a:bodyPr>
          <a:lstStyle/>
          <a:p>
            <a:pPr>
              <a:spcBef>
                <a:spcPts val="200"/>
              </a:spcBef>
            </a:pPr>
            <a:r>
              <a:rPr lang="nl-NL" sz="1600" b="1" u="sng" dirty="0">
                <a:solidFill>
                  <a:schemeClr val="bg1"/>
                </a:solidFill>
                <a:effectLst/>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Bekijk hier inspirerende onderwijsmaterialen, leerdoelen en opdrachten</a:t>
            </a:r>
            <a:endParaRPr lang="nl-NL" sz="1600" b="1" dirty="0">
              <a:solidFill>
                <a:schemeClr val="bg1"/>
              </a:solidFill>
              <a:effectLst/>
              <a:ea typeface="Times New Roman" panose="02020603050405020304" pitchFamily="18" charset="0"/>
              <a:cs typeface="Times New Roman" panose="02020603050405020304" pitchFamily="18" charset="0"/>
            </a:endParaRPr>
          </a:p>
          <a:p>
            <a:r>
              <a:rPr lang="nl-NL" sz="1600" dirty="0">
                <a:solidFill>
                  <a:schemeClr val="bg1"/>
                </a:solidFill>
                <a:effectLst/>
                <a:ea typeface="Calibri" panose="020F0502020204030204" pitchFamily="34" charset="0"/>
                <a:cs typeface="Times New Roman" panose="02020603050405020304" pitchFamily="18" charset="0"/>
              </a:rPr>
              <a:t> </a:t>
            </a:r>
          </a:p>
        </p:txBody>
      </p:sp>
      <p:sp>
        <p:nvSpPr>
          <p:cNvPr id="8" name="Toelichting met pijl omlaag 7">
            <a:extLst>
              <a:ext uri="{FF2B5EF4-FFF2-40B4-BE49-F238E27FC236}">
                <a16:creationId xmlns:a16="http://schemas.microsoft.com/office/drawing/2014/main" id="{0380B15D-A561-4DAC-87B2-08E5279CF91A}"/>
              </a:ext>
            </a:extLst>
          </p:cNvPr>
          <p:cNvSpPr>
            <a:spLocks noChangeAspect="1"/>
          </p:cNvSpPr>
          <p:nvPr/>
        </p:nvSpPr>
        <p:spPr>
          <a:xfrm>
            <a:off x="9045504" y="4931360"/>
            <a:ext cx="411480" cy="380238"/>
          </a:xfrm>
          <a:prstGeom prst="downArrowCallo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9" name="Tekstvak 8">
            <a:extLst>
              <a:ext uri="{FF2B5EF4-FFF2-40B4-BE49-F238E27FC236}">
                <a16:creationId xmlns:a16="http://schemas.microsoft.com/office/drawing/2014/main" id="{4A463931-C0EA-4344-8167-4C5387B648B0}"/>
              </a:ext>
            </a:extLst>
          </p:cNvPr>
          <p:cNvSpPr txBox="1"/>
          <p:nvPr/>
        </p:nvSpPr>
        <p:spPr>
          <a:xfrm>
            <a:off x="2601686" y="2305322"/>
            <a:ext cx="6988629" cy="1384995"/>
          </a:xfrm>
          <a:prstGeom prst="rect">
            <a:avLst/>
          </a:prstGeom>
          <a:noFill/>
        </p:spPr>
        <p:txBody>
          <a:bodyPr wrap="square" rtlCol="0">
            <a:spAutoFit/>
          </a:bodyPr>
          <a:lstStyle/>
          <a:p>
            <a:r>
              <a:rPr lang="nl-NL" sz="1400" dirty="0"/>
              <a:t>Deze PowerPointpresentatie maakt deel uit van een van de thema’s binnen het keuzedeel Palliatieve zorg mbo. </a:t>
            </a:r>
          </a:p>
          <a:p>
            <a:r>
              <a:rPr lang="nl-NL" sz="1400" dirty="0"/>
              <a:t>Per thema zijn meerdere onderwijsmaterialen, docentenhandleidingen, leerdoelen en opdrachten opgenomen. </a:t>
            </a:r>
          </a:p>
          <a:p>
            <a:r>
              <a:rPr lang="nl-NL" sz="1400" dirty="0"/>
              <a:t>Hieronder vindt u de link naar het thema met de onderwijsmaterialen, leerdoelen en opdrachten, waartoe deze PowerPointpresentatie behoort.   </a:t>
            </a:r>
          </a:p>
        </p:txBody>
      </p:sp>
      <p:sp>
        <p:nvSpPr>
          <p:cNvPr id="11" name="Rechthoek 10">
            <a:extLst>
              <a:ext uri="{FF2B5EF4-FFF2-40B4-BE49-F238E27FC236}">
                <a16:creationId xmlns:a16="http://schemas.microsoft.com/office/drawing/2014/main" id="{DEC59BFC-97CF-4A88-B165-615DD2B1545A}"/>
              </a:ext>
            </a:extLst>
          </p:cNvPr>
          <p:cNvSpPr/>
          <p:nvPr/>
        </p:nvSpPr>
        <p:spPr>
          <a:xfrm>
            <a:off x="-393185" y="-43844"/>
            <a:ext cx="1374697" cy="1644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nl-NL" sz="1200">
              <a:cs typeface="Times New Roman" panose="02020603050405020304" pitchFamily="18" charset="0"/>
            </a:endParaRPr>
          </a:p>
        </p:txBody>
      </p:sp>
      <p:pic>
        <p:nvPicPr>
          <p:cNvPr id="6" name="Afbeelding 5">
            <a:extLst>
              <a:ext uri="{FF2B5EF4-FFF2-40B4-BE49-F238E27FC236}">
                <a16:creationId xmlns:a16="http://schemas.microsoft.com/office/drawing/2014/main" id="{8D878136-9734-419F-BD50-451538951A02}"/>
              </a:ext>
            </a:extLst>
          </p:cNvPr>
          <p:cNvPicPr/>
          <p:nvPr/>
        </p:nvPicPr>
        <p:blipFill>
          <a:blip r:embed="rId3">
            <a:extLst>
              <a:ext uri="{28A0092B-C50C-407E-A947-70E740481C1C}">
                <a14:useLocalDpi xmlns:a14="http://schemas.microsoft.com/office/drawing/2010/main" val="0"/>
              </a:ext>
            </a:extLst>
          </a:blip>
          <a:stretch>
            <a:fillRect/>
          </a:stretch>
        </p:blipFill>
        <p:spPr>
          <a:xfrm>
            <a:off x="322580" y="359993"/>
            <a:ext cx="1069340" cy="749300"/>
          </a:xfrm>
          <a:prstGeom prst="rect">
            <a:avLst/>
          </a:prstGeom>
        </p:spPr>
      </p:pic>
      <p:sp>
        <p:nvSpPr>
          <p:cNvPr id="10" name="Tekstvak 9">
            <a:extLst>
              <a:ext uri="{FF2B5EF4-FFF2-40B4-BE49-F238E27FC236}">
                <a16:creationId xmlns:a16="http://schemas.microsoft.com/office/drawing/2014/main" id="{9DCD5C28-391B-497A-BC1E-F83FEB7E3DBB}"/>
              </a:ext>
            </a:extLst>
          </p:cNvPr>
          <p:cNvSpPr txBox="1"/>
          <p:nvPr/>
        </p:nvSpPr>
        <p:spPr>
          <a:xfrm>
            <a:off x="0" y="6498007"/>
            <a:ext cx="6298058" cy="276999"/>
          </a:xfrm>
          <a:prstGeom prst="rect">
            <a:avLst/>
          </a:prstGeom>
          <a:noFill/>
        </p:spPr>
        <p:txBody>
          <a:bodyPr wrap="square">
            <a:spAutoFit/>
          </a:bodyPr>
          <a:lstStyle/>
          <a:p>
            <a:pPr marR="228600">
              <a:tabLst>
                <a:tab pos="449580" algn="l"/>
              </a:tabLst>
            </a:pPr>
            <a:r>
              <a:rPr lang="nl-NL" sz="1200" dirty="0">
                <a:effectLst/>
                <a:latin typeface="Calibri" panose="020F0502020204030204" pitchFamily="34" charset="0"/>
                <a:ea typeface="Calibri" panose="020F0502020204030204" pitchFamily="34" charset="0"/>
                <a:cs typeface="Times New Roman" panose="02020603050405020304" pitchFamily="18" charset="0"/>
              </a:rPr>
              <a:t>© 05-2021 | Creative </a:t>
            </a:r>
            <a:r>
              <a:rPr lang="nl-NL" sz="1200" dirty="0" err="1">
                <a:effectLst/>
                <a:latin typeface="Calibri" panose="020F0502020204030204" pitchFamily="34" charset="0"/>
                <a:ea typeface="Calibri" panose="020F0502020204030204" pitchFamily="34" charset="0"/>
                <a:cs typeface="Times New Roman" panose="02020603050405020304" pitchFamily="18" charset="0"/>
              </a:rPr>
              <a:t>Commons</a:t>
            </a:r>
            <a:r>
              <a:rPr lang="nl-NL" sz="1200" dirty="0">
                <a:effectLst/>
                <a:latin typeface="Calibri" panose="020F0502020204030204" pitchFamily="34" charset="0"/>
                <a:ea typeface="Calibri" panose="020F0502020204030204" pitchFamily="34" charset="0"/>
                <a:cs typeface="Times New Roman" panose="02020603050405020304" pitchFamily="18" charset="0"/>
              </a:rPr>
              <a:t>: BY-NC</a:t>
            </a:r>
          </a:p>
        </p:txBody>
      </p:sp>
    </p:spTree>
    <p:extLst>
      <p:ext uri="{BB962C8B-B14F-4D97-AF65-F5344CB8AC3E}">
        <p14:creationId xmlns:p14="http://schemas.microsoft.com/office/powerpoint/2010/main" val="3155582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CD772D-B2A7-4B02-BF73-545A4CBD43E3}"/>
              </a:ext>
            </a:extLst>
          </p:cNvPr>
          <p:cNvSpPr>
            <a:spLocks noGrp="1"/>
          </p:cNvSpPr>
          <p:nvPr>
            <p:ph type="title"/>
          </p:nvPr>
        </p:nvSpPr>
        <p:spPr>
          <a:xfrm>
            <a:off x="347218" y="2159525"/>
            <a:ext cx="10766044" cy="1325563"/>
          </a:xfrm>
        </p:spPr>
        <p:txBody>
          <a:bodyPr anchor="ctr">
            <a:noAutofit/>
          </a:bodyPr>
          <a:lstStyle/>
          <a:p>
            <a:pPr eaLnBrk="1" hangingPunct="1"/>
            <a:r>
              <a:rPr lang="nl-NL" sz="4800" dirty="0">
                <a:solidFill>
                  <a:srgbClr val="EB5C0C"/>
                </a:solidFill>
                <a:latin typeface="Calibri" panose="020F0502020204030204" pitchFamily="34" charset="0"/>
                <a:cs typeface="Calibri" panose="020F0502020204030204" pitchFamily="34" charset="0"/>
              </a:rPr>
              <a:t>Kerncijfers meldingen </a:t>
            </a:r>
            <a:br>
              <a:rPr lang="nl-NL" sz="4800" dirty="0">
                <a:solidFill>
                  <a:srgbClr val="EB5C0C"/>
                </a:solidFill>
                <a:latin typeface="Calibri" panose="020F0502020204030204" pitchFamily="34" charset="0"/>
                <a:cs typeface="Calibri" panose="020F0502020204030204" pitchFamily="34" charset="0"/>
              </a:rPr>
            </a:br>
            <a:r>
              <a:rPr lang="nl-NL" sz="4800" dirty="0">
                <a:solidFill>
                  <a:srgbClr val="EB5C0C"/>
                </a:solidFill>
                <a:latin typeface="Calibri" panose="020F0502020204030204" pitchFamily="34" charset="0"/>
                <a:cs typeface="Calibri" panose="020F0502020204030204" pitchFamily="34" charset="0"/>
              </a:rPr>
              <a:t>euthanasie</a:t>
            </a:r>
          </a:p>
        </p:txBody>
      </p:sp>
      <p:pic>
        <p:nvPicPr>
          <p:cNvPr id="8" name="Tijdelijke aanduiding voor inhoud 5">
            <a:extLst>
              <a:ext uri="{FF2B5EF4-FFF2-40B4-BE49-F238E27FC236}">
                <a16:creationId xmlns:a16="http://schemas.microsoft.com/office/drawing/2014/main" id="{2FF91C20-C406-AB4E-8EB0-8461DDFC2665}"/>
              </a:ext>
            </a:extLst>
          </p:cNvPr>
          <p:cNvPicPr>
            <a:picLocks noChangeAspect="1"/>
          </p:cNvPicPr>
          <p:nvPr/>
        </p:nvPicPr>
        <p:blipFill>
          <a:blip r:embed="rId3"/>
          <a:stretch>
            <a:fillRect/>
          </a:stretch>
        </p:blipFill>
        <p:spPr>
          <a:xfrm>
            <a:off x="6634988" y="495000"/>
            <a:ext cx="4151609" cy="5868000"/>
          </a:xfrm>
          <a:prstGeom prst="rect">
            <a:avLst/>
          </a:prstGeom>
          <a:noFill/>
        </p:spPr>
      </p:pic>
    </p:spTree>
    <p:extLst>
      <p:ext uri="{BB962C8B-B14F-4D97-AF65-F5344CB8AC3E}">
        <p14:creationId xmlns:p14="http://schemas.microsoft.com/office/powerpoint/2010/main" val="3827099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819226" y="750168"/>
            <a:ext cx="7488238" cy="1143000"/>
          </a:xfrm>
        </p:spPr>
        <p:txBody>
          <a:bodyPr>
            <a:normAutofit/>
          </a:bodyPr>
          <a:lstStyle/>
          <a:p>
            <a:pPr eaLnBrk="1" hangingPunct="1">
              <a:defRPr/>
            </a:pPr>
            <a:r>
              <a:rPr lang="nl-NL" sz="4800" dirty="0">
                <a:solidFill>
                  <a:srgbClr val="EB5C0C"/>
                </a:solidFill>
                <a:latin typeface="Calibri" panose="020F0502020204030204" pitchFamily="34" charset="0"/>
                <a:cs typeface="Calibri" panose="020F0502020204030204" pitchFamily="34" charset="0"/>
              </a:rPr>
              <a:t>Palliatieve sedatie</a:t>
            </a:r>
          </a:p>
        </p:txBody>
      </p:sp>
      <p:sp>
        <p:nvSpPr>
          <p:cNvPr id="20483" name="Rectangle 3"/>
          <p:cNvSpPr>
            <a:spLocks noGrp="1" noChangeArrowheads="1"/>
          </p:cNvSpPr>
          <p:nvPr>
            <p:ph idx="1"/>
          </p:nvPr>
        </p:nvSpPr>
        <p:spPr>
          <a:xfrm>
            <a:off x="2279577" y="1916832"/>
            <a:ext cx="7458075" cy="4191000"/>
          </a:xfrm>
        </p:spPr>
        <p:style>
          <a:lnRef idx="2">
            <a:schemeClr val="accent1"/>
          </a:lnRef>
          <a:fillRef idx="1">
            <a:schemeClr val="lt1"/>
          </a:fillRef>
          <a:effectRef idx="0">
            <a:schemeClr val="accent1"/>
          </a:effectRef>
          <a:fontRef idx="minor">
            <a:schemeClr val="dk1"/>
          </a:fontRef>
        </p:style>
        <p:txBody>
          <a:bodyPr/>
          <a:lstStyle/>
          <a:p>
            <a:pPr algn="ctr" eaLnBrk="1" hangingPunct="1">
              <a:buFontTx/>
              <a:buNone/>
              <a:defRPr/>
            </a:pPr>
            <a:endParaRPr lang="nl-NL" i="1" dirty="0"/>
          </a:p>
          <a:p>
            <a:pPr algn="ctr" eaLnBrk="1" hangingPunct="1">
              <a:buFontTx/>
              <a:buNone/>
              <a:defRPr/>
            </a:pPr>
            <a:r>
              <a:rPr lang="nl-NL" sz="2400" i="1" dirty="0">
                <a:latin typeface="Calibri" panose="020F0502020204030204" pitchFamily="34" charset="0"/>
                <a:cs typeface="Calibri" panose="020F0502020204030204" pitchFamily="34" charset="0"/>
              </a:rPr>
              <a:t>Het doelbewust verlagen van het bewustzijn </a:t>
            </a:r>
          </a:p>
          <a:p>
            <a:pPr algn="ctr" eaLnBrk="1" hangingPunct="1">
              <a:buFontTx/>
              <a:buNone/>
              <a:defRPr/>
            </a:pPr>
            <a:endParaRPr lang="nl-NL" sz="2400" i="1" dirty="0">
              <a:latin typeface="Calibri" panose="020F0502020204030204" pitchFamily="34" charset="0"/>
              <a:cs typeface="Calibri" panose="020F0502020204030204" pitchFamily="34" charset="0"/>
            </a:endParaRPr>
          </a:p>
          <a:p>
            <a:pPr algn="ctr" eaLnBrk="1" hangingPunct="1">
              <a:buFontTx/>
              <a:buNone/>
              <a:defRPr/>
            </a:pPr>
            <a:r>
              <a:rPr lang="nl-NL" sz="2400" i="1" dirty="0">
                <a:latin typeface="Calibri" panose="020F0502020204030204" pitchFamily="34" charset="0"/>
                <a:cs typeface="Calibri" panose="020F0502020204030204" pitchFamily="34" charset="0"/>
              </a:rPr>
              <a:t>van een patiënt in de laatste levensfase.</a:t>
            </a:r>
          </a:p>
        </p:txBody>
      </p:sp>
    </p:spTree>
    <p:extLst>
      <p:ext uri="{BB962C8B-B14F-4D97-AF65-F5344CB8AC3E}">
        <p14:creationId xmlns:p14="http://schemas.microsoft.com/office/powerpoint/2010/main" val="769983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inhoud 7">
            <a:extLst>
              <a:ext uri="{FF2B5EF4-FFF2-40B4-BE49-F238E27FC236}">
                <a16:creationId xmlns:a16="http://schemas.microsoft.com/office/drawing/2014/main" id="{4939BF02-BC72-2842-8FE7-CEA1E1A70D0F}"/>
              </a:ext>
            </a:extLst>
          </p:cNvPr>
          <p:cNvSpPr>
            <a:spLocks noGrp="1"/>
          </p:cNvSpPr>
          <p:nvPr>
            <p:ph type="body" sz="quarter" idx="17"/>
          </p:nvPr>
        </p:nvSpPr>
        <p:spPr>
          <a:xfrm>
            <a:off x="869950" y="2300288"/>
            <a:ext cx="10846768" cy="3692522"/>
          </a:xfrm>
        </p:spPr>
        <p:txBody>
          <a:bodyPr>
            <a:normAutofit fontScale="92500" lnSpcReduction="10000"/>
          </a:bodyPr>
          <a:lstStyle/>
          <a:p>
            <a:pPr>
              <a:defRPr/>
            </a:pPr>
            <a:r>
              <a:rPr lang="nl-NL" sz="2600" b="1" dirty="0"/>
              <a:t>Doel:</a:t>
            </a:r>
          </a:p>
          <a:p>
            <a:pPr lvl="2">
              <a:defRPr/>
            </a:pPr>
            <a:r>
              <a:rPr lang="nl-NL" sz="2600" dirty="0"/>
              <a:t>Lijden verminderen bij de patiënt</a:t>
            </a:r>
          </a:p>
          <a:p>
            <a:pPr lvl="2">
              <a:defRPr/>
            </a:pPr>
            <a:endParaRPr lang="nl-NL" sz="2600" dirty="0"/>
          </a:p>
          <a:p>
            <a:pPr>
              <a:defRPr/>
            </a:pPr>
            <a:r>
              <a:rPr lang="nl-NL" sz="2600" b="1" dirty="0"/>
              <a:t>Wijze waarop:</a:t>
            </a:r>
          </a:p>
          <a:p>
            <a:pPr lvl="2">
              <a:defRPr/>
            </a:pPr>
            <a:r>
              <a:rPr lang="nl-NL" sz="2600" dirty="0"/>
              <a:t>Verlaging van bewustzijn</a:t>
            </a:r>
          </a:p>
          <a:p>
            <a:pPr lvl="2">
              <a:defRPr/>
            </a:pPr>
            <a:endParaRPr lang="nl-NL" sz="2600" dirty="0"/>
          </a:p>
          <a:p>
            <a:pPr>
              <a:defRPr/>
            </a:pPr>
            <a:r>
              <a:rPr lang="nl-NL" sz="2600" b="1" dirty="0"/>
              <a:t>Indicatie:</a:t>
            </a:r>
          </a:p>
          <a:p>
            <a:pPr lvl="2">
              <a:defRPr/>
            </a:pPr>
            <a:r>
              <a:rPr lang="nl-NL" sz="2600" dirty="0"/>
              <a:t>Patiënt zal op korte termijn overlijden (2 weken) én er is sprake van één of meer onbehandelbare ziekteverschijnselen (refractaire symptomen), die leiden tot ondraaglijk lijden van de patiënt. </a:t>
            </a:r>
          </a:p>
          <a:p>
            <a:endParaRPr lang="nl-NL" sz="2200" dirty="0"/>
          </a:p>
        </p:txBody>
      </p:sp>
      <p:sp>
        <p:nvSpPr>
          <p:cNvPr id="7" name="Titel 6">
            <a:extLst>
              <a:ext uri="{FF2B5EF4-FFF2-40B4-BE49-F238E27FC236}">
                <a16:creationId xmlns:a16="http://schemas.microsoft.com/office/drawing/2014/main" id="{3391D56F-0C1F-6744-94EB-3AA0E6AD000C}"/>
              </a:ext>
            </a:extLst>
          </p:cNvPr>
          <p:cNvSpPr>
            <a:spLocks noGrp="1"/>
          </p:cNvSpPr>
          <p:nvPr>
            <p:ph type="body" sz="quarter" idx="19"/>
          </p:nvPr>
        </p:nvSpPr>
        <p:spPr>
          <a:xfrm>
            <a:off x="869338" y="865190"/>
            <a:ext cx="10847380" cy="971301"/>
          </a:xfrm>
        </p:spPr>
        <p:txBody>
          <a:bodyPr>
            <a:normAutofit/>
          </a:bodyPr>
          <a:lstStyle/>
          <a:p>
            <a:r>
              <a:rPr lang="nl-NL" sz="4800" dirty="0"/>
              <a:t>Palliatieve sedatie</a:t>
            </a:r>
          </a:p>
        </p:txBody>
      </p:sp>
    </p:spTree>
    <p:extLst>
      <p:ext uri="{BB962C8B-B14F-4D97-AF65-F5344CB8AC3E}">
        <p14:creationId xmlns:p14="http://schemas.microsoft.com/office/powerpoint/2010/main" val="3114481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4B0534D-BB7E-4EBB-B76D-15A87AC15DEB}"/>
              </a:ext>
            </a:extLst>
          </p:cNvPr>
          <p:cNvSpPr>
            <a:spLocks noGrp="1"/>
          </p:cNvSpPr>
          <p:nvPr>
            <p:ph type="body" sz="quarter" idx="17"/>
          </p:nvPr>
        </p:nvSpPr>
        <p:spPr>
          <a:xfrm>
            <a:off x="672616" y="2369862"/>
            <a:ext cx="10846768" cy="3118953"/>
          </a:xfrm>
        </p:spPr>
        <p:txBody>
          <a:bodyPr>
            <a:normAutofit/>
          </a:bodyPr>
          <a:lstStyle/>
          <a:p>
            <a:pPr marL="342900" indent="-342900">
              <a:buFont typeface="Arial" panose="020B0604020202020204" pitchFamily="34" charset="0"/>
              <a:buChar char="•"/>
            </a:pPr>
            <a:r>
              <a:rPr lang="nl-NL" sz="2400" dirty="0"/>
              <a:t>In principe een medische beslissing……(arts stelt de indicatie)</a:t>
            </a:r>
          </a:p>
          <a:p>
            <a:pPr marL="342900" indent="-342900">
              <a:buFont typeface="Arial" panose="020B0604020202020204" pitchFamily="34" charset="0"/>
              <a:buChar char="•"/>
            </a:pPr>
            <a:r>
              <a:rPr lang="nl-NL" sz="2400" dirty="0"/>
              <a:t>Normaliter met toestemming van patiënt of familie</a:t>
            </a:r>
          </a:p>
          <a:p>
            <a:pPr marL="342900" indent="-342900">
              <a:buFont typeface="Arial" panose="020B0604020202020204" pitchFamily="34" charset="0"/>
              <a:buChar char="•"/>
            </a:pPr>
            <a:r>
              <a:rPr lang="nl-NL" sz="2400" dirty="0"/>
              <a:t>Door palliatieve sedatie wordt het stervensproces niet bespoedigd</a:t>
            </a:r>
          </a:p>
          <a:p>
            <a:pPr marL="342900" indent="-342900">
              <a:buFont typeface="Arial" panose="020B0604020202020204" pitchFamily="34" charset="0"/>
              <a:buChar char="•"/>
            </a:pPr>
            <a:r>
              <a:rPr lang="nl-NL" sz="2400" dirty="0"/>
              <a:t>In principe geen alternatief voor euthanasie</a:t>
            </a:r>
          </a:p>
          <a:p>
            <a:pPr marL="533400" lvl="1" indent="0">
              <a:buNone/>
            </a:pPr>
            <a:endParaRPr lang="nl-NL" sz="2800" dirty="0"/>
          </a:p>
        </p:txBody>
      </p:sp>
      <p:sp>
        <p:nvSpPr>
          <p:cNvPr id="2" name="Titel 1">
            <a:extLst>
              <a:ext uri="{FF2B5EF4-FFF2-40B4-BE49-F238E27FC236}">
                <a16:creationId xmlns:a16="http://schemas.microsoft.com/office/drawing/2014/main" id="{C6CD772D-B2A7-4B02-BF73-545A4CBD43E3}"/>
              </a:ext>
            </a:extLst>
          </p:cNvPr>
          <p:cNvSpPr>
            <a:spLocks noGrp="1"/>
          </p:cNvSpPr>
          <p:nvPr>
            <p:ph type="body" sz="quarter" idx="19"/>
          </p:nvPr>
        </p:nvSpPr>
        <p:spPr>
          <a:xfrm>
            <a:off x="-1048915" y="845312"/>
            <a:ext cx="10847380" cy="971301"/>
          </a:xfrm>
        </p:spPr>
        <p:txBody>
          <a:bodyPr>
            <a:normAutofit/>
          </a:bodyPr>
          <a:lstStyle/>
          <a:p>
            <a:pPr eaLnBrk="1" hangingPunct="1"/>
            <a:r>
              <a:rPr lang="nl-NL" dirty="0"/>
              <a:t>	</a:t>
            </a:r>
            <a:r>
              <a:rPr lang="nl-NL" sz="4800" dirty="0"/>
              <a:t>	Belangrijk: </a:t>
            </a:r>
          </a:p>
        </p:txBody>
      </p:sp>
    </p:spTree>
    <p:extLst>
      <p:ext uri="{BB962C8B-B14F-4D97-AF65-F5344CB8AC3E}">
        <p14:creationId xmlns:p14="http://schemas.microsoft.com/office/powerpoint/2010/main" val="2376070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stroomdiagram%20palliatieve%20sedat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9032" y="507346"/>
            <a:ext cx="7560525" cy="5853697"/>
          </a:xfrm>
          <a:prstGeom prst="rect">
            <a:avLst/>
          </a:prstGeom>
          <a:noFill/>
          <a:ln w="28575">
            <a:solidFill>
              <a:srgbClr val="EB5C0C"/>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170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CD772D-B2A7-4B02-BF73-545A4CBD43E3}"/>
              </a:ext>
            </a:extLst>
          </p:cNvPr>
          <p:cNvSpPr>
            <a:spLocks noGrp="1"/>
          </p:cNvSpPr>
          <p:nvPr>
            <p:ph type="title"/>
          </p:nvPr>
        </p:nvSpPr>
        <p:spPr>
          <a:xfrm>
            <a:off x="-518120" y="838451"/>
            <a:ext cx="6614120" cy="407606"/>
          </a:xfrm>
        </p:spPr>
        <p:txBody>
          <a:bodyPr>
            <a:noAutofit/>
          </a:bodyPr>
          <a:lstStyle/>
          <a:p>
            <a:pPr eaLnBrk="1" hangingPunct="1"/>
            <a:r>
              <a:rPr lang="nl-NL" sz="2800" dirty="0">
                <a:solidFill>
                  <a:schemeClr val="accent6"/>
                </a:solidFill>
                <a:latin typeface="Arial" pitchFamily="34" charset="0"/>
                <a:cs typeface="Arial" pitchFamily="34" charset="0"/>
              </a:rPr>
              <a:t>		</a:t>
            </a:r>
            <a:r>
              <a:rPr lang="nl-NL" sz="4800" dirty="0">
                <a:solidFill>
                  <a:srgbClr val="EB5C0C"/>
                </a:solidFill>
                <a:latin typeface="Calibri" panose="020F0502020204030204" pitchFamily="34" charset="0"/>
                <a:cs typeface="Calibri" panose="020F0502020204030204" pitchFamily="34" charset="0"/>
              </a:rPr>
              <a:t>Medicatie</a:t>
            </a:r>
            <a:r>
              <a:rPr lang="nl-NL" sz="2800" dirty="0">
                <a:solidFill>
                  <a:srgbClr val="EB5C0C"/>
                </a:solidFill>
                <a:latin typeface="Arial" pitchFamily="34" charset="0"/>
                <a:cs typeface="Arial" pitchFamily="34" charset="0"/>
              </a:rPr>
              <a:t> </a:t>
            </a:r>
          </a:p>
        </p:txBody>
      </p:sp>
      <p:sp>
        <p:nvSpPr>
          <p:cNvPr id="3" name="Tijdelijke aanduiding voor inhoud 2">
            <a:extLst>
              <a:ext uri="{FF2B5EF4-FFF2-40B4-BE49-F238E27FC236}">
                <a16:creationId xmlns:a16="http://schemas.microsoft.com/office/drawing/2014/main" id="{C4B0534D-BB7E-4EBB-B76D-15A87AC15DEB}"/>
              </a:ext>
            </a:extLst>
          </p:cNvPr>
          <p:cNvSpPr>
            <a:spLocks noGrp="1"/>
          </p:cNvSpPr>
          <p:nvPr>
            <p:ph idx="1"/>
          </p:nvPr>
        </p:nvSpPr>
        <p:spPr>
          <a:xfrm>
            <a:off x="1270401" y="2295870"/>
            <a:ext cx="9210600" cy="3251051"/>
          </a:xfrm>
        </p:spPr>
        <p:txBody>
          <a:bodyPr/>
          <a:lstStyle/>
          <a:p>
            <a:pPr marL="0" indent="0">
              <a:buNone/>
            </a:pPr>
            <a:r>
              <a:rPr lang="nl-NL" sz="2400" dirty="0">
                <a:latin typeface="Calibri" panose="020F0502020204030204" pitchFamily="34" charset="0"/>
                <a:cs typeface="Calibri" panose="020F0502020204030204" pitchFamily="34" charset="0"/>
              </a:rPr>
              <a:t>Volgens titratieschema protocol</a:t>
            </a:r>
          </a:p>
          <a:p>
            <a:pPr lvl="1"/>
            <a:r>
              <a:rPr lang="nl-NL" dirty="0">
                <a:latin typeface="Calibri" panose="020F0502020204030204" pitchFamily="34" charset="0"/>
                <a:cs typeface="Calibri" panose="020F0502020204030204" pitchFamily="34" charset="0"/>
              </a:rPr>
              <a:t>Stap1:  </a:t>
            </a:r>
            <a:r>
              <a:rPr lang="nl-NL" dirty="0" err="1">
                <a:latin typeface="Calibri" panose="020F0502020204030204" pitchFamily="34" charset="0"/>
                <a:cs typeface="Calibri" panose="020F0502020204030204" pitchFamily="34" charset="0"/>
              </a:rPr>
              <a:t>midazolam</a:t>
            </a:r>
            <a:endParaRPr lang="nl-NL" dirty="0">
              <a:latin typeface="Calibri" panose="020F0502020204030204" pitchFamily="34" charset="0"/>
              <a:cs typeface="Calibri" panose="020F0502020204030204" pitchFamily="34" charset="0"/>
            </a:endParaRPr>
          </a:p>
          <a:p>
            <a:pPr lvl="1"/>
            <a:r>
              <a:rPr lang="nl-NL" dirty="0">
                <a:latin typeface="Calibri" panose="020F0502020204030204" pitchFamily="34" charset="0"/>
                <a:cs typeface="Calibri" panose="020F0502020204030204" pitchFamily="34" charset="0"/>
              </a:rPr>
              <a:t>Stap 2: </a:t>
            </a:r>
            <a:r>
              <a:rPr lang="nl-NL" dirty="0" err="1">
                <a:latin typeface="Calibri" panose="020F0502020204030204" pitchFamily="34" charset="0"/>
                <a:cs typeface="Calibri" panose="020F0502020204030204" pitchFamily="34" charset="0"/>
              </a:rPr>
              <a:t>levomepromazine</a:t>
            </a:r>
            <a:r>
              <a:rPr lang="nl-NL" dirty="0">
                <a:latin typeface="Calibri" panose="020F0502020204030204" pitchFamily="34" charset="0"/>
                <a:cs typeface="Calibri" panose="020F0502020204030204" pitchFamily="34" charset="0"/>
              </a:rPr>
              <a:t> toevoegen</a:t>
            </a:r>
          </a:p>
          <a:p>
            <a:pPr lvl="1"/>
            <a:r>
              <a:rPr lang="nl-NL" dirty="0">
                <a:latin typeface="Calibri" panose="020F0502020204030204" pitchFamily="34" charset="0"/>
                <a:cs typeface="Calibri" panose="020F0502020204030204" pitchFamily="34" charset="0"/>
              </a:rPr>
              <a:t>Stap 3: </a:t>
            </a:r>
            <a:r>
              <a:rPr lang="nl-NL" dirty="0" err="1">
                <a:latin typeface="Calibri" panose="020F0502020204030204" pitchFamily="34" charset="0"/>
                <a:cs typeface="Calibri" panose="020F0502020204030204" pitchFamily="34" charset="0"/>
              </a:rPr>
              <a:t>propofol</a:t>
            </a:r>
            <a:r>
              <a:rPr lang="nl-NL" dirty="0">
                <a:latin typeface="Calibri" panose="020F0502020204030204" pitchFamily="34" charset="0"/>
                <a:cs typeface="Calibri" panose="020F0502020204030204" pitchFamily="34" charset="0"/>
              </a:rPr>
              <a:t> (onder supervisie anesthesioloog)</a:t>
            </a:r>
            <a:endParaRPr lang="en-US" dirty="0">
              <a:latin typeface="Calibri" panose="020F0502020204030204" pitchFamily="34" charset="0"/>
              <a:cs typeface="Calibri" panose="020F0502020204030204" pitchFamily="34" charset="0"/>
            </a:endParaRPr>
          </a:p>
          <a:p>
            <a:pPr marL="533400" lvl="1" indent="0">
              <a:buNone/>
            </a:pPr>
            <a:endParaRPr lang="nl-NL" dirty="0"/>
          </a:p>
        </p:txBody>
      </p:sp>
    </p:spTree>
    <p:extLst>
      <p:ext uri="{BB962C8B-B14F-4D97-AF65-F5344CB8AC3E}">
        <p14:creationId xmlns:p14="http://schemas.microsoft.com/office/powerpoint/2010/main" val="3075131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a:extLst>
              <a:ext uri="{FF2B5EF4-FFF2-40B4-BE49-F238E27FC236}">
                <a16:creationId xmlns:a16="http://schemas.microsoft.com/office/drawing/2014/main" id="{4F3FDBFC-C38B-5D46-BA8F-5F094C071B02}"/>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51370" t="30269" r="2568" b="20265"/>
          <a:stretch>
            <a:fillRect/>
          </a:stretch>
        </p:blipFill>
        <p:spPr bwMode="auto">
          <a:xfrm>
            <a:off x="2458864" y="177800"/>
            <a:ext cx="7710143" cy="6623942"/>
          </a:xfrm>
          <a:prstGeom prst="rect">
            <a:avLst/>
          </a:prstGeom>
          <a:noFill/>
          <a:ln w="19050">
            <a:solidFill>
              <a:srgbClr val="EB5C0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4103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Group 2"/>
          <p:cNvGraphicFramePr>
            <a:graphicFrameLocks noGrp="1"/>
          </p:cNvGraphicFramePr>
          <p:nvPr>
            <p:ph/>
            <p:extLst>
              <p:ext uri="{D42A27DB-BD31-4B8C-83A1-F6EECF244321}">
                <p14:modId xmlns:p14="http://schemas.microsoft.com/office/powerpoint/2010/main" val="1580700434"/>
              </p:ext>
            </p:extLst>
          </p:nvPr>
        </p:nvGraphicFramePr>
        <p:xfrm>
          <a:off x="1703512" y="237507"/>
          <a:ext cx="8729662" cy="6471938"/>
        </p:xfrm>
        <a:graphic>
          <a:graphicData uri="http://schemas.openxmlformats.org/drawingml/2006/table">
            <a:tbl>
              <a:tblPr/>
              <a:tblGrid>
                <a:gridCol w="2319337">
                  <a:extLst>
                    <a:ext uri="{9D8B030D-6E8A-4147-A177-3AD203B41FA5}">
                      <a16:colId xmlns:a16="http://schemas.microsoft.com/office/drawing/2014/main" val="20000"/>
                    </a:ext>
                  </a:extLst>
                </a:gridCol>
                <a:gridCol w="3081387">
                  <a:extLst>
                    <a:ext uri="{9D8B030D-6E8A-4147-A177-3AD203B41FA5}">
                      <a16:colId xmlns:a16="http://schemas.microsoft.com/office/drawing/2014/main" val="20001"/>
                    </a:ext>
                  </a:extLst>
                </a:gridCol>
                <a:gridCol w="3328938">
                  <a:extLst>
                    <a:ext uri="{9D8B030D-6E8A-4147-A177-3AD203B41FA5}">
                      <a16:colId xmlns:a16="http://schemas.microsoft.com/office/drawing/2014/main" val="20002"/>
                    </a:ext>
                  </a:extLst>
                </a:gridCol>
              </a:tblGrid>
              <a:tr h="46304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a:ln>
                          <a:noFill/>
                        </a:ln>
                        <a:solidFill>
                          <a:schemeClr val="tx1"/>
                        </a:solidFill>
                        <a:effectLst/>
                        <a:latin typeface="+mn-lt"/>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000" b="1" i="0" u="none" strike="noStrike" cap="none" normalizeH="0" baseline="0" dirty="0">
                          <a:ln>
                            <a:noFill/>
                          </a:ln>
                          <a:solidFill>
                            <a:srgbClr val="EB5C0C"/>
                          </a:solidFill>
                          <a:effectLst/>
                          <a:latin typeface="+mn-lt"/>
                          <a:cs typeface="Arial" charset="0"/>
                        </a:rPr>
                        <a:t>Palliatieve Sedatie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000" b="1" i="0" u="none" strike="noStrike" cap="none" normalizeH="0" baseline="0" dirty="0">
                          <a:ln>
                            <a:noFill/>
                          </a:ln>
                          <a:solidFill>
                            <a:srgbClr val="EB5C0C"/>
                          </a:solidFill>
                          <a:effectLst/>
                          <a:latin typeface="+mn-lt"/>
                          <a:cs typeface="Arial" charset="0"/>
                        </a:rPr>
                        <a:t>Euthanasie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965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000" b="0" i="0" u="none" strike="noStrike" cap="none" normalizeH="0" baseline="0" dirty="0">
                          <a:ln>
                            <a:noFill/>
                          </a:ln>
                          <a:solidFill>
                            <a:schemeClr val="tx1"/>
                          </a:solidFill>
                          <a:effectLst/>
                          <a:latin typeface="+mn-lt"/>
                          <a:cs typeface="Arial" charset="0"/>
                        </a:rPr>
                        <a:t>Doel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000" b="0" i="0" u="none" strike="noStrike" cap="none" normalizeH="0" baseline="0" dirty="0" err="1">
                          <a:ln>
                            <a:noFill/>
                          </a:ln>
                          <a:solidFill>
                            <a:schemeClr val="tx1"/>
                          </a:solidFill>
                          <a:effectLst/>
                          <a:latin typeface="+mn-lt"/>
                          <a:cs typeface="Arial" charset="0"/>
                        </a:rPr>
                        <a:t>Lijdensverlichting</a:t>
                      </a:r>
                      <a:endParaRPr kumimoji="0" lang="nl-NL" sz="2000" b="0" i="0" u="none" strike="noStrike" cap="none" normalizeH="0" baseline="0" dirty="0">
                        <a:ln>
                          <a:noFill/>
                        </a:ln>
                        <a:solidFill>
                          <a:schemeClr val="tx1"/>
                        </a:solidFill>
                        <a:effectLst/>
                        <a:latin typeface="+mn-lt"/>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000" b="0" i="0" u="none" strike="noStrike" cap="none" normalizeH="0" baseline="0" dirty="0">
                          <a:ln>
                            <a:noFill/>
                          </a:ln>
                          <a:solidFill>
                            <a:schemeClr val="tx1"/>
                          </a:solidFill>
                          <a:effectLst/>
                          <a:latin typeface="+mn-lt"/>
                          <a:cs typeface="Arial" charset="0"/>
                        </a:rPr>
                        <a:t>Overlijden (lijden over)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292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000" b="0" i="0" u="none" strike="noStrike" cap="none" normalizeH="0" baseline="0" dirty="0">
                          <a:ln>
                            <a:noFill/>
                          </a:ln>
                          <a:solidFill>
                            <a:schemeClr val="tx1"/>
                          </a:solidFill>
                          <a:effectLst/>
                          <a:latin typeface="+mn-lt"/>
                          <a:cs typeface="Arial" charset="0"/>
                        </a:rPr>
                        <a:t>Middel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000" b="0" i="0" u="none" strike="noStrike" cap="none" normalizeH="0" baseline="0" dirty="0">
                          <a:ln>
                            <a:noFill/>
                          </a:ln>
                          <a:solidFill>
                            <a:schemeClr val="tx1"/>
                          </a:solidFill>
                          <a:effectLst/>
                          <a:latin typeface="+mn-lt"/>
                          <a:cs typeface="Arial" charset="0"/>
                        </a:rPr>
                        <a:t>Verlaging bewustzijn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000" b="0" i="0" u="none" strike="noStrike" cap="none" normalizeH="0" baseline="0" dirty="0">
                          <a:ln>
                            <a:noFill/>
                          </a:ln>
                          <a:solidFill>
                            <a:schemeClr val="tx1"/>
                          </a:solidFill>
                          <a:effectLst/>
                          <a:latin typeface="+mn-lt"/>
                          <a:cs typeface="Arial" charset="0"/>
                        </a:rPr>
                        <a:t>Levensbeëindiging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158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000" b="0" i="0" u="none" strike="noStrike" cap="none" normalizeH="0" baseline="0">
                          <a:ln>
                            <a:noFill/>
                          </a:ln>
                          <a:solidFill>
                            <a:schemeClr val="tx1"/>
                          </a:solidFill>
                          <a:effectLst/>
                          <a:latin typeface="+mn-lt"/>
                          <a:cs typeface="Arial" charset="0"/>
                        </a:rPr>
                        <a:t>Medisch handelen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000" b="0" i="0" u="none" strike="noStrike" cap="none" normalizeH="0" baseline="0" dirty="0">
                          <a:ln>
                            <a:noFill/>
                          </a:ln>
                          <a:solidFill>
                            <a:schemeClr val="tx1"/>
                          </a:solidFill>
                          <a:effectLst/>
                          <a:latin typeface="+mn-lt"/>
                          <a:cs typeface="Arial" charset="0"/>
                        </a:rPr>
                        <a:t>Normaal medisch handelen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000" b="0" i="0" u="none" strike="noStrike" cap="none" normalizeH="0" baseline="0" dirty="0">
                          <a:ln>
                            <a:noFill/>
                          </a:ln>
                          <a:solidFill>
                            <a:schemeClr val="tx1"/>
                          </a:solidFill>
                          <a:effectLst/>
                          <a:latin typeface="+mn-lt"/>
                          <a:cs typeface="Arial" charset="0"/>
                        </a:rPr>
                        <a:t>Bijzonder medisch handelen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18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000" b="0" i="0" u="none" strike="noStrike" cap="none" normalizeH="0" baseline="0" dirty="0">
                          <a:ln>
                            <a:noFill/>
                          </a:ln>
                          <a:solidFill>
                            <a:schemeClr val="tx1"/>
                          </a:solidFill>
                          <a:effectLst/>
                          <a:latin typeface="+mn-lt"/>
                          <a:cs typeface="Arial" charset="0"/>
                        </a:rPr>
                        <a:t>Indicatie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000" b="0" i="0" u="none" strike="noStrike" cap="none" normalizeH="0" baseline="0" dirty="0">
                          <a:ln>
                            <a:noFill/>
                          </a:ln>
                          <a:solidFill>
                            <a:schemeClr val="tx1"/>
                          </a:solidFill>
                          <a:effectLst/>
                          <a:latin typeface="+mn-lt"/>
                          <a:cs typeface="Arial" charset="0"/>
                        </a:rPr>
                        <a:t>Onbehandelbaar(refractair) symptoom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000" b="0" i="0" u="none" strike="noStrike" cap="none" normalizeH="0" baseline="0" dirty="0">
                          <a:ln>
                            <a:noFill/>
                          </a:ln>
                          <a:solidFill>
                            <a:schemeClr val="tx1"/>
                          </a:solidFill>
                          <a:effectLst/>
                          <a:latin typeface="+mn-lt"/>
                          <a:cs typeface="Arial" charset="0"/>
                        </a:rPr>
                        <a:t>Uitzichtloos             ondraaglijk lijden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196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000" b="0" i="0" u="none" strike="noStrike" cap="none" normalizeH="0" baseline="0" dirty="0">
                          <a:ln>
                            <a:noFill/>
                          </a:ln>
                          <a:solidFill>
                            <a:schemeClr val="tx1"/>
                          </a:solidFill>
                          <a:effectLst/>
                          <a:latin typeface="+mn-lt"/>
                          <a:cs typeface="Arial" charset="0"/>
                        </a:rPr>
                        <a:t>Toestemming </a:t>
                      </a:r>
                      <a:r>
                        <a:rPr kumimoji="0" lang="nl-NL" sz="2000" b="0" i="0" u="none" strike="noStrike" cap="none" normalizeH="0" baseline="0" dirty="0" err="1">
                          <a:ln>
                            <a:noFill/>
                          </a:ln>
                          <a:solidFill>
                            <a:schemeClr val="tx1"/>
                          </a:solidFill>
                          <a:effectLst/>
                          <a:latin typeface="+mn-lt"/>
                          <a:cs typeface="Arial" charset="0"/>
                        </a:rPr>
                        <a:t>pt</a:t>
                      </a:r>
                      <a:endParaRPr kumimoji="0" lang="nl-NL" sz="2000" b="0" i="0" u="none" strike="noStrike" cap="none" normalizeH="0" baseline="0" dirty="0">
                        <a:ln>
                          <a:noFill/>
                        </a:ln>
                        <a:solidFill>
                          <a:schemeClr val="tx1"/>
                        </a:solidFill>
                        <a:effectLst/>
                        <a:latin typeface="+mn-lt"/>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000" b="0" i="0" u="none" strike="noStrike" cap="none" normalizeH="0" baseline="0" dirty="0">
                          <a:ln>
                            <a:noFill/>
                          </a:ln>
                          <a:solidFill>
                            <a:schemeClr val="tx1"/>
                          </a:solidFill>
                          <a:effectLst/>
                          <a:latin typeface="+mn-lt"/>
                          <a:cs typeface="Arial" charset="0"/>
                        </a:rPr>
                        <a:t>Indien mogelijk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000" b="0" i="0" u="none" strike="noStrike" cap="none" normalizeH="0" baseline="0" dirty="0">
                          <a:ln>
                            <a:noFill/>
                          </a:ln>
                          <a:solidFill>
                            <a:schemeClr val="tx1"/>
                          </a:solidFill>
                          <a:effectLst/>
                          <a:latin typeface="+mn-lt"/>
                          <a:cs typeface="Arial" charset="0"/>
                        </a:rPr>
                        <a:t>Altijd (wilsbekwame patiënt nodig!)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435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000" b="0" i="0" u="none" strike="noStrike" cap="none" normalizeH="0" baseline="0" dirty="0">
                          <a:ln>
                            <a:noFill/>
                          </a:ln>
                          <a:solidFill>
                            <a:schemeClr val="tx1"/>
                          </a:solidFill>
                          <a:effectLst/>
                          <a:latin typeface="+mn-lt"/>
                          <a:cs typeface="Arial" charset="0"/>
                        </a:rPr>
                        <a:t>Initiatief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000" b="0" i="0" u="none" strike="noStrike" cap="none" normalizeH="0" baseline="0" dirty="0">
                          <a:ln>
                            <a:noFill/>
                          </a:ln>
                          <a:solidFill>
                            <a:schemeClr val="tx1"/>
                          </a:solidFill>
                          <a:effectLst/>
                          <a:latin typeface="+mn-lt"/>
                          <a:cs typeface="Arial" charset="0"/>
                        </a:rPr>
                        <a:t>arts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000" b="0" i="0" u="none" strike="noStrike" cap="none" normalizeH="0" baseline="0" dirty="0" err="1">
                          <a:ln>
                            <a:noFill/>
                          </a:ln>
                          <a:solidFill>
                            <a:schemeClr val="tx1"/>
                          </a:solidFill>
                          <a:effectLst/>
                          <a:latin typeface="+mn-lt"/>
                          <a:cs typeface="Arial" charset="0"/>
                        </a:rPr>
                        <a:t>patient</a:t>
                      </a:r>
                      <a:endParaRPr kumimoji="0" lang="nl-NL" sz="2000" b="0" i="0" u="none" strike="noStrike" cap="none" normalizeH="0" baseline="0" dirty="0">
                        <a:ln>
                          <a:noFill/>
                        </a:ln>
                        <a:solidFill>
                          <a:schemeClr val="tx1"/>
                        </a:solidFill>
                        <a:effectLst/>
                        <a:latin typeface="+mn-lt"/>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17477741"/>
                  </a:ext>
                </a:extLst>
              </a:tr>
              <a:tr h="4435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000" b="0" i="0" u="none" strike="noStrike" cap="none" normalizeH="0" baseline="0" dirty="0">
                          <a:ln>
                            <a:noFill/>
                          </a:ln>
                          <a:solidFill>
                            <a:schemeClr val="tx1"/>
                          </a:solidFill>
                          <a:effectLst/>
                          <a:latin typeface="+mn-lt"/>
                          <a:cs typeface="Arial" charset="0"/>
                        </a:rPr>
                        <a:t>Consultatie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000" b="0" i="0" u="none" strike="noStrike" cap="none" normalizeH="0" baseline="0" dirty="0">
                          <a:ln>
                            <a:noFill/>
                          </a:ln>
                          <a:solidFill>
                            <a:schemeClr val="tx1"/>
                          </a:solidFill>
                          <a:effectLst/>
                          <a:latin typeface="+mn-lt"/>
                          <a:cs typeface="Arial" charset="0"/>
                        </a:rPr>
                        <a:t>Niet verplicht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000" b="0" i="0" u="none" strike="noStrike" cap="none" normalizeH="0" baseline="0" dirty="0">
                          <a:ln>
                            <a:noFill/>
                          </a:ln>
                          <a:solidFill>
                            <a:schemeClr val="tx1"/>
                          </a:solidFill>
                          <a:effectLst/>
                          <a:latin typeface="+mn-lt"/>
                          <a:cs typeface="Arial" charset="0"/>
                        </a:rPr>
                        <a:t>verplicht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969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000" b="0" i="0" u="none" strike="noStrike" cap="none" normalizeH="0" baseline="0" dirty="0">
                          <a:ln>
                            <a:noFill/>
                          </a:ln>
                          <a:solidFill>
                            <a:schemeClr val="tx1"/>
                          </a:solidFill>
                          <a:effectLst/>
                          <a:latin typeface="+mn-lt"/>
                          <a:cs typeface="Arial" charset="0"/>
                        </a:rPr>
                        <a:t>Besluitvorming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000" b="0" i="0" u="none" strike="noStrike" cap="none" normalizeH="0" baseline="0" dirty="0">
                          <a:ln>
                            <a:noFill/>
                          </a:ln>
                          <a:solidFill>
                            <a:schemeClr val="tx1"/>
                          </a:solidFill>
                          <a:effectLst/>
                          <a:latin typeface="+mn-lt"/>
                          <a:cs typeface="Arial" charset="0"/>
                        </a:rPr>
                        <a:t>Consensus indien mogelijk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000" b="0" i="0" u="none" strike="noStrike" cap="none" normalizeH="0" baseline="0" dirty="0">
                          <a:ln>
                            <a:noFill/>
                          </a:ln>
                          <a:solidFill>
                            <a:schemeClr val="tx1"/>
                          </a:solidFill>
                          <a:effectLst/>
                          <a:latin typeface="+mn-lt"/>
                          <a:cs typeface="Arial" charset="0"/>
                        </a:rPr>
                        <a:t>Primair arts-patiënt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10210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000" b="0" i="0" u="none" strike="noStrike" cap="none" normalizeH="0" baseline="0" dirty="0">
                          <a:ln>
                            <a:noFill/>
                          </a:ln>
                          <a:solidFill>
                            <a:schemeClr val="tx1"/>
                          </a:solidFill>
                          <a:effectLst/>
                          <a:latin typeface="+mn-lt"/>
                          <a:cs typeface="Arial" charset="0"/>
                        </a:rPr>
                        <a:t>Middelen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000" b="0" i="0" u="none" strike="noStrike" cap="none" normalizeH="0" baseline="0" dirty="0">
                          <a:ln>
                            <a:noFill/>
                          </a:ln>
                          <a:solidFill>
                            <a:schemeClr val="tx1"/>
                          </a:solidFill>
                          <a:effectLst/>
                          <a:latin typeface="+mn-lt"/>
                          <a:cs typeface="Arial" charset="0"/>
                        </a:rPr>
                        <a:t>sedativa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000" b="0" i="0" u="none" strike="noStrike" cap="none" normalizeH="0" baseline="0" dirty="0">
                          <a:ln>
                            <a:noFill/>
                          </a:ln>
                          <a:solidFill>
                            <a:schemeClr val="tx1"/>
                          </a:solidFill>
                          <a:effectLst/>
                          <a:latin typeface="+mn-lt"/>
                          <a:cs typeface="Arial" charset="0"/>
                        </a:rPr>
                        <a:t>Barbituraten of </a:t>
                      </a:r>
                      <a:r>
                        <a:rPr kumimoji="0" lang="nl-NL" sz="2000" b="0" i="0" u="none" strike="noStrike" cap="none" normalizeH="0" baseline="0" dirty="0" err="1">
                          <a:ln>
                            <a:noFill/>
                          </a:ln>
                          <a:solidFill>
                            <a:schemeClr val="tx1"/>
                          </a:solidFill>
                          <a:effectLst/>
                          <a:latin typeface="+mn-lt"/>
                          <a:cs typeface="Arial" charset="0"/>
                        </a:rPr>
                        <a:t>propofol</a:t>
                      </a:r>
                      <a:r>
                        <a:rPr kumimoji="0" lang="nl-NL" sz="2000" b="0" i="0" u="none" strike="noStrike" cap="none" normalizeH="0" baseline="0" dirty="0">
                          <a:ln>
                            <a:noFill/>
                          </a:ln>
                          <a:solidFill>
                            <a:schemeClr val="tx1"/>
                          </a:solidFill>
                          <a:effectLst/>
                          <a:latin typeface="+mn-lt"/>
                          <a:cs typeface="Arial" charset="0"/>
                        </a:rPr>
                        <a:t>  en </a:t>
                      </a:r>
                      <a:r>
                        <a:rPr kumimoji="0" lang="nl-NL" sz="2000" b="0" i="0" u="none" strike="noStrike" cap="none" normalizeH="0" baseline="0" dirty="0" err="1">
                          <a:ln>
                            <a:noFill/>
                          </a:ln>
                          <a:solidFill>
                            <a:schemeClr val="tx1"/>
                          </a:solidFill>
                          <a:effectLst/>
                          <a:latin typeface="+mn-lt"/>
                          <a:cs typeface="Arial" charset="0"/>
                        </a:rPr>
                        <a:t>spierrelaxantia</a:t>
                      </a:r>
                      <a:endParaRPr kumimoji="0" lang="nl-NL" sz="2000" b="0" i="0" u="none" strike="noStrike" cap="none" normalizeH="0" baseline="0" dirty="0">
                        <a:ln>
                          <a:noFill/>
                        </a:ln>
                        <a:solidFill>
                          <a:schemeClr val="tx1"/>
                        </a:solidFill>
                        <a:effectLst/>
                        <a:latin typeface="+mn-lt"/>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02674889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70" name="Group 2"/>
          <p:cNvGraphicFramePr>
            <a:graphicFrameLocks noGrp="1"/>
          </p:cNvGraphicFramePr>
          <p:nvPr>
            <p:ph/>
            <p:extLst>
              <p:ext uri="{D42A27DB-BD31-4B8C-83A1-F6EECF244321}">
                <p14:modId xmlns:p14="http://schemas.microsoft.com/office/powerpoint/2010/main" val="1989276960"/>
              </p:ext>
            </p:extLst>
          </p:nvPr>
        </p:nvGraphicFramePr>
        <p:xfrm>
          <a:off x="1992313" y="188641"/>
          <a:ext cx="8208962" cy="6362959"/>
        </p:xfrm>
        <a:graphic>
          <a:graphicData uri="http://schemas.openxmlformats.org/drawingml/2006/table">
            <a:tbl>
              <a:tblPr/>
              <a:tblGrid>
                <a:gridCol w="2484437">
                  <a:extLst>
                    <a:ext uri="{9D8B030D-6E8A-4147-A177-3AD203B41FA5}">
                      <a16:colId xmlns:a16="http://schemas.microsoft.com/office/drawing/2014/main" val="20000"/>
                    </a:ext>
                  </a:extLst>
                </a:gridCol>
                <a:gridCol w="2987675">
                  <a:extLst>
                    <a:ext uri="{9D8B030D-6E8A-4147-A177-3AD203B41FA5}">
                      <a16:colId xmlns:a16="http://schemas.microsoft.com/office/drawing/2014/main" val="20001"/>
                    </a:ext>
                  </a:extLst>
                </a:gridCol>
                <a:gridCol w="2736850">
                  <a:extLst>
                    <a:ext uri="{9D8B030D-6E8A-4147-A177-3AD203B41FA5}">
                      <a16:colId xmlns:a16="http://schemas.microsoft.com/office/drawing/2014/main" val="20002"/>
                    </a:ext>
                  </a:extLst>
                </a:gridCol>
              </a:tblGrid>
              <a:tr h="6289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a:ln>
                          <a:noFill/>
                        </a:ln>
                        <a:solidFill>
                          <a:schemeClr val="tx1"/>
                        </a:solidFill>
                        <a:effectLst/>
                        <a:latin typeface="+mn-lt"/>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000" b="1" i="0" u="none" strike="noStrike" cap="none" normalizeH="0" baseline="0" dirty="0">
                          <a:ln>
                            <a:noFill/>
                          </a:ln>
                          <a:solidFill>
                            <a:srgbClr val="EB5C0C"/>
                          </a:solidFill>
                          <a:effectLst/>
                          <a:latin typeface="+mn-lt"/>
                          <a:cs typeface="Arial" charset="0"/>
                        </a:rPr>
                        <a:t>Palliatieve Sedatie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000" b="1" i="0" u="none" strike="noStrike" cap="none" normalizeH="0" baseline="0" dirty="0">
                          <a:ln>
                            <a:noFill/>
                          </a:ln>
                          <a:solidFill>
                            <a:srgbClr val="EB5C0C"/>
                          </a:solidFill>
                          <a:effectLst/>
                          <a:latin typeface="+mn-lt"/>
                          <a:cs typeface="Arial" charset="0"/>
                        </a:rPr>
                        <a:t>Euthanasie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766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000" b="0" i="0" u="none" strike="noStrike" cap="none" normalizeH="0" baseline="0" dirty="0">
                          <a:ln>
                            <a:noFill/>
                          </a:ln>
                          <a:solidFill>
                            <a:schemeClr val="tx1"/>
                          </a:solidFill>
                          <a:effectLst/>
                          <a:latin typeface="+mn-lt"/>
                          <a:cs typeface="Arial" charset="0"/>
                        </a:rPr>
                        <a:t>Dosering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000" b="0" i="0" u="none" strike="noStrike" cap="none" normalizeH="0" baseline="0" dirty="0">
                          <a:ln>
                            <a:noFill/>
                          </a:ln>
                          <a:solidFill>
                            <a:schemeClr val="tx1"/>
                          </a:solidFill>
                          <a:effectLst/>
                          <a:latin typeface="+mn-lt"/>
                          <a:cs typeface="Arial" charset="0"/>
                        </a:rPr>
                        <a:t>Zoveel als nodig is voor </a:t>
                      </a:r>
                      <a:r>
                        <a:rPr kumimoji="0" lang="nl-NL" sz="2000" b="0" i="0" u="none" strike="noStrike" cap="none" normalizeH="0" baseline="0" dirty="0" err="1">
                          <a:ln>
                            <a:noFill/>
                          </a:ln>
                          <a:solidFill>
                            <a:schemeClr val="tx1"/>
                          </a:solidFill>
                          <a:effectLst/>
                          <a:latin typeface="+mn-lt"/>
                          <a:cs typeface="Arial" charset="0"/>
                        </a:rPr>
                        <a:t>lijdensverlichting</a:t>
                      </a:r>
                      <a:r>
                        <a:rPr kumimoji="0" lang="nl-NL" sz="2000" b="0" i="0" u="none" strike="noStrike" cap="none" normalizeH="0" baseline="0" dirty="0">
                          <a:ln>
                            <a:noFill/>
                          </a:ln>
                          <a:solidFill>
                            <a:schemeClr val="tx1"/>
                          </a:solidFill>
                          <a:effectLst/>
                          <a:latin typeface="+mn-lt"/>
                          <a:cs typeface="Arial" charset="0"/>
                        </a:rPr>
                        <a:t>, </a:t>
                      </a:r>
                      <a:r>
                        <a:rPr kumimoji="0" lang="nl-NL" sz="2000" b="0" i="0" u="none" strike="noStrike" cap="none" normalizeH="0" baseline="0" dirty="0" err="1">
                          <a:ln>
                            <a:noFill/>
                          </a:ln>
                          <a:solidFill>
                            <a:schemeClr val="tx1"/>
                          </a:solidFill>
                          <a:effectLst/>
                          <a:latin typeface="+mn-lt"/>
                          <a:cs typeface="Arial" charset="0"/>
                        </a:rPr>
                        <a:t>preciese</a:t>
                      </a:r>
                      <a:r>
                        <a:rPr kumimoji="0" lang="nl-NL" sz="2000" b="0" i="0" u="none" strike="noStrike" cap="none" normalizeH="0" baseline="0" dirty="0">
                          <a:ln>
                            <a:noFill/>
                          </a:ln>
                          <a:solidFill>
                            <a:schemeClr val="tx1"/>
                          </a:solidFill>
                          <a:effectLst/>
                          <a:latin typeface="+mn-lt"/>
                          <a:cs typeface="Arial" charset="0"/>
                        </a:rPr>
                        <a:t> titratie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000" b="0" i="0" u="none" strike="noStrike" cap="none" normalizeH="0" baseline="0" dirty="0">
                          <a:ln>
                            <a:noFill/>
                          </a:ln>
                          <a:solidFill>
                            <a:schemeClr val="tx1"/>
                          </a:solidFill>
                          <a:effectLst/>
                          <a:latin typeface="+mn-lt"/>
                          <a:cs typeface="Arial" charset="0"/>
                        </a:rPr>
                        <a:t>snelle sterke overdosering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8492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000" b="0" i="0" u="none" strike="noStrike" cap="none" normalizeH="0" baseline="0" dirty="0">
                          <a:ln>
                            <a:noFill/>
                          </a:ln>
                          <a:solidFill>
                            <a:schemeClr val="tx1"/>
                          </a:solidFill>
                          <a:effectLst/>
                          <a:latin typeface="+mn-lt"/>
                          <a:cs typeface="Arial" charset="0"/>
                        </a:rPr>
                        <a:t>Uitvoering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000" b="0" i="0" u="none" strike="noStrike" cap="none" normalizeH="0" baseline="0" dirty="0">
                          <a:ln>
                            <a:noFill/>
                          </a:ln>
                          <a:solidFill>
                            <a:schemeClr val="tx1"/>
                          </a:solidFill>
                          <a:effectLst/>
                          <a:latin typeface="+mn-lt"/>
                          <a:cs typeface="Arial" charset="0"/>
                        </a:rPr>
                        <a:t>arts en verpleegkundig team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000" b="0" i="0" u="none" strike="noStrike" cap="none" normalizeH="0" baseline="0" dirty="0">
                          <a:ln>
                            <a:noFill/>
                          </a:ln>
                          <a:solidFill>
                            <a:schemeClr val="tx1"/>
                          </a:solidFill>
                          <a:effectLst/>
                          <a:latin typeface="+mn-lt"/>
                          <a:cs typeface="Arial" charset="0"/>
                        </a:rPr>
                        <a:t>Arts (rol van de verpleegkundige?)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42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000" b="0" i="0" u="none" strike="noStrike" cap="none" normalizeH="0" baseline="0" dirty="0">
                          <a:ln>
                            <a:noFill/>
                          </a:ln>
                          <a:solidFill>
                            <a:schemeClr val="tx1"/>
                          </a:solidFill>
                          <a:effectLst/>
                          <a:latin typeface="+mn-lt"/>
                          <a:cs typeface="Arial" charset="0"/>
                        </a:rPr>
                        <a:t>Reversibel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000" b="0" i="0" u="none" strike="noStrike" cap="none" normalizeH="0" baseline="0" dirty="0">
                          <a:ln>
                            <a:noFill/>
                          </a:ln>
                          <a:solidFill>
                            <a:schemeClr val="tx1"/>
                          </a:solidFill>
                          <a:effectLst/>
                          <a:latin typeface="+mn-lt"/>
                          <a:cs typeface="Arial" charset="0"/>
                        </a:rPr>
                        <a:t>ja (in principe)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000" b="0" i="0" u="none" strike="noStrike" cap="none" normalizeH="0" baseline="0" dirty="0">
                          <a:ln>
                            <a:noFill/>
                          </a:ln>
                          <a:solidFill>
                            <a:schemeClr val="tx1"/>
                          </a:solidFill>
                          <a:effectLst/>
                          <a:latin typeface="+mn-lt"/>
                          <a:cs typeface="Arial" charset="0"/>
                        </a:rPr>
                        <a:t>nee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826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000" b="0" i="0" u="none" strike="noStrike" cap="none" normalizeH="0" baseline="0" dirty="0">
                          <a:ln>
                            <a:noFill/>
                          </a:ln>
                          <a:solidFill>
                            <a:schemeClr val="tx1"/>
                          </a:solidFill>
                          <a:effectLst/>
                          <a:latin typeface="+mn-lt"/>
                          <a:cs typeface="Arial" charset="0"/>
                        </a:rPr>
                        <a:t>Verkort het leven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000" b="0" i="0" u="none" strike="noStrike" cap="none" normalizeH="0" baseline="0" dirty="0">
                          <a:ln>
                            <a:noFill/>
                          </a:ln>
                          <a:solidFill>
                            <a:schemeClr val="tx1"/>
                          </a:solidFill>
                          <a:effectLst/>
                          <a:latin typeface="+mn-lt"/>
                          <a:cs typeface="Arial" charset="0"/>
                        </a:rPr>
                        <a:t>Nee, verlengt..?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000" b="0" i="0" u="none" strike="noStrike" cap="none" normalizeH="0" baseline="0" dirty="0">
                          <a:ln>
                            <a:noFill/>
                          </a:ln>
                          <a:solidFill>
                            <a:schemeClr val="tx1"/>
                          </a:solidFill>
                          <a:effectLst/>
                          <a:latin typeface="+mn-lt"/>
                          <a:cs typeface="Arial" charset="0"/>
                        </a:rPr>
                        <a:t>ja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942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000" b="0" i="0" u="none" strike="noStrike" cap="none" normalizeH="0" baseline="0" dirty="0">
                          <a:ln>
                            <a:noFill/>
                          </a:ln>
                          <a:solidFill>
                            <a:schemeClr val="tx1"/>
                          </a:solidFill>
                          <a:effectLst/>
                          <a:latin typeface="+mn-lt"/>
                          <a:cs typeface="Arial" charset="0"/>
                        </a:rPr>
                        <a:t>Natuurlijk overlijden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000" b="0" i="0" u="none" strike="noStrike" cap="none" normalizeH="0" baseline="0" dirty="0">
                          <a:ln>
                            <a:noFill/>
                          </a:ln>
                          <a:solidFill>
                            <a:schemeClr val="tx1"/>
                          </a:solidFill>
                          <a:effectLst/>
                          <a:latin typeface="+mn-lt"/>
                          <a:cs typeface="Arial" charset="0"/>
                        </a:rPr>
                        <a:t>ja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000" b="0" i="0" u="none" strike="noStrike" cap="none" normalizeH="0" baseline="0" dirty="0">
                          <a:ln>
                            <a:noFill/>
                          </a:ln>
                          <a:solidFill>
                            <a:schemeClr val="tx1"/>
                          </a:solidFill>
                          <a:effectLst/>
                          <a:latin typeface="+mn-lt"/>
                          <a:cs typeface="Arial" charset="0"/>
                        </a:rPr>
                        <a:t>Nee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807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000" b="0" i="0" u="none" strike="noStrike" cap="none" normalizeH="0" baseline="0" dirty="0">
                          <a:ln>
                            <a:noFill/>
                          </a:ln>
                          <a:solidFill>
                            <a:schemeClr val="tx1"/>
                          </a:solidFill>
                          <a:effectLst/>
                          <a:latin typeface="+mn-lt"/>
                          <a:cs typeface="Arial" charset="0"/>
                        </a:rPr>
                        <a:t>Alleen in de stervensfase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000" b="0" i="0" u="none" strike="noStrike" cap="none" normalizeH="0" baseline="0" dirty="0">
                          <a:ln>
                            <a:noFill/>
                          </a:ln>
                          <a:solidFill>
                            <a:schemeClr val="tx1"/>
                          </a:solidFill>
                          <a:effectLst/>
                          <a:latin typeface="+mn-lt"/>
                          <a:cs typeface="Arial" charset="0"/>
                        </a:rPr>
                        <a:t>ja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000" b="0" i="0" u="none" strike="noStrike" cap="none" normalizeH="0" baseline="0" dirty="0">
                          <a:ln>
                            <a:noFill/>
                          </a:ln>
                          <a:solidFill>
                            <a:schemeClr val="tx1"/>
                          </a:solidFill>
                          <a:effectLst/>
                          <a:latin typeface="+mn-lt"/>
                          <a:cs typeface="Arial" charset="0"/>
                        </a:rPr>
                        <a:t>nee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969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000" b="0" i="0" u="none" strike="noStrike" cap="none" normalizeH="0" baseline="0" dirty="0">
                          <a:ln>
                            <a:noFill/>
                          </a:ln>
                          <a:solidFill>
                            <a:schemeClr val="tx1"/>
                          </a:solidFill>
                          <a:effectLst/>
                          <a:latin typeface="+mn-lt"/>
                          <a:cs typeface="Arial" charset="0"/>
                        </a:rPr>
                        <a:t>Wettelijke regelgeving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000" b="0" i="0" u="none" strike="noStrike" cap="none" normalizeH="0" baseline="0" dirty="0">
                          <a:ln>
                            <a:noFill/>
                          </a:ln>
                          <a:solidFill>
                            <a:schemeClr val="tx1"/>
                          </a:solidFill>
                          <a:effectLst/>
                          <a:latin typeface="+mn-lt"/>
                          <a:cs typeface="Arial" charset="0"/>
                        </a:rPr>
                        <a:t>zoals bij elk medisch handelen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000" b="0" i="0" u="none" strike="noStrike" cap="none" normalizeH="0" baseline="0" dirty="0">
                          <a:ln>
                            <a:noFill/>
                          </a:ln>
                          <a:solidFill>
                            <a:schemeClr val="tx1"/>
                          </a:solidFill>
                          <a:effectLst/>
                          <a:latin typeface="+mn-lt"/>
                          <a:cs typeface="Arial" charset="0"/>
                        </a:rPr>
                        <a:t>aparte wetgeving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842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000" b="0" i="0" u="none" strike="noStrike" cap="none" normalizeH="0" baseline="0">
                          <a:ln>
                            <a:noFill/>
                          </a:ln>
                          <a:solidFill>
                            <a:schemeClr val="tx1"/>
                          </a:solidFill>
                          <a:effectLst/>
                          <a:latin typeface="+mn-lt"/>
                          <a:cs typeface="Arial" charset="0"/>
                        </a:rPr>
                        <a:t>Melding </a:t>
                      </a:r>
                      <a:r>
                        <a:rPr kumimoji="0" lang="nl-NL" sz="2000" b="0" i="0" u="none" strike="noStrike" cap="none" normalizeH="0" baseline="0" dirty="0">
                          <a:ln>
                            <a:noFill/>
                          </a:ln>
                          <a:solidFill>
                            <a:schemeClr val="tx1"/>
                          </a:solidFill>
                          <a:effectLst/>
                          <a:latin typeface="+mn-lt"/>
                          <a:cs typeface="Arial" charset="0"/>
                        </a:rPr>
                        <a:t>en toetsing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000" b="0" i="0" u="none" strike="noStrike" cap="none" normalizeH="0" baseline="0">
                          <a:ln>
                            <a:noFill/>
                          </a:ln>
                          <a:solidFill>
                            <a:schemeClr val="tx1"/>
                          </a:solidFill>
                          <a:effectLst/>
                          <a:latin typeface="+mn-lt"/>
                          <a:cs typeface="Arial" charset="0"/>
                        </a:rPr>
                        <a:t>nee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000" b="0" i="0" u="none" strike="noStrike" cap="none" normalizeH="0" baseline="0" dirty="0">
                          <a:ln>
                            <a:noFill/>
                          </a:ln>
                          <a:solidFill>
                            <a:schemeClr val="tx1"/>
                          </a:solidFill>
                          <a:effectLst/>
                          <a:latin typeface="+mn-lt"/>
                          <a:cs typeface="Arial" charset="0"/>
                        </a:rPr>
                        <a:t>verplicht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06462081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Leren in teams met behulp van CanMEDS | Leren is altijd">
            <a:extLst>
              <a:ext uri="{FF2B5EF4-FFF2-40B4-BE49-F238E27FC236}">
                <a16:creationId xmlns:a16="http://schemas.microsoft.com/office/drawing/2014/main" id="{BA7E1DD6-A275-265B-C765-541AC497A7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4957" y="2443760"/>
            <a:ext cx="4837043" cy="2902226"/>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C6CD772D-B2A7-4B02-BF73-545A4CBD43E3}"/>
              </a:ext>
            </a:extLst>
          </p:cNvPr>
          <p:cNvSpPr>
            <a:spLocks noGrp="1"/>
          </p:cNvSpPr>
          <p:nvPr>
            <p:ph type="title"/>
          </p:nvPr>
        </p:nvSpPr>
        <p:spPr>
          <a:xfrm>
            <a:off x="461573" y="316605"/>
            <a:ext cx="9855700" cy="956714"/>
          </a:xfrm>
        </p:spPr>
        <p:txBody>
          <a:bodyPr>
            <a:noAutofit/>
          </a:bodyPr>
          <a:lstStyle/>
          <a:p>
            <a:pPr eaLnBrk="1" hangingPunct="1"/>
            <a:r>
              <a:rPr lang="nl-NL" sz="4800" dirty="0">
                <a:solidFill>
                  <a:srgbClr val="EB5C0C"/>
                </a:solidFill>
                <a:latin typeface="Calibri" panose="020F0502020204030204" pitchFamily="34" charset="0"/>
                <a:cs typeface="Calibri" panose="020F0502020204030204" pitchFamily="34" charset="0"/>
              </a:rPr>
              <a:t>Rol van de verpleegkundige</a:t>
            </a:r>
          </a:p>
        </p:txBody>
      </p:sp>
      <p:sp>
        <p:nvSpPr>
          <p:cNvPr id="3" name="Tijdelijke aanduiding voor inhoud 2">
            <a:extLst>
              <a:ext uri="{FF2B5EF4-FFF2-40B4-BE49-F238E27FC236}">
                <a16:creationId xmlns:a16="http://schemas.microsoft.com/office/drawing/2014/main" id="{C4B0534D-BB7E-4EBB-B76D-15A87AC15DEB}"/>
              </a:ext>
            </a:extLst>
          </p:cNvPr>
          <p:cNvSpPr>
            <a:spLocks noGrp="1"/>
          </p:cNvSpPr>
          <p:nvPr>
            <p:ph idx="1"/>
          </p:nvPr>
        </p:nvSpPr>
        <p:spPr>
          <a:xfrm>
            <a:off x="372121" y="1344561"/>
            <a:ext cx="7975600" cy="4168878"/>
          </a:xfrm>
        </p:spPr>
        <p:txBody>
          <a:bodyPr/>
          <a:lstStyle/>
          <a:p>
            <a:pPr>
              <a:lnSpc>
                <a:spcPct val="80000"/>
              </a:lnSpc>
            </a:pPr>
            <a:r>
              <a:rPr lang="nl-NL" sz="2400" dirty="0">
                <a:latin typeface="Calibri" panose="020F0502020204030204" pitchFamily="34" charset="0"/>
                <a:cs typeface="Calibri" panose="020F0502020204030204" pitchFamily="34" charset="0"/>
              </a:rPr>
              <a:t>Praktische uitvoering, toezien op de techniek , moment starten </a:t>
            </a:r>
          </a:p>
          <a:p>
            <a:pPr>
              <a:lnSpc>
                <a:spcPct val="80000"/>
              </a:lnSpc>
            </a:pPr>
            <a:r>
              <a:rPr lang="nl-NL" sz="2400" dirty="0">
                <a:latin typeface="Calibri" panose="020F0502020204030204" pitchFamily="34" charset="0"/>
                <a:cs typeface="Calibri" panose="020F0502020204030204" pitchFamily="34" charset="0"/>
              </a:rPr>
              <a:t>Bespreken zorgen, angsten rond sedatie</a:t>
            </a:r>
          </a:p>
          <a:p>
            <a:pPr>
              <a:lnSpc>
                <a:spcPct val="80000"/>
              </a:lnSpc>
            </a:pPr>
            <a:r>
              <a:rPr lang="nl-NL" sz="2400" dirty="0">
                <a:latin typeface="Calibri" panose="020F0502020204030204" pitchFamily="34" charset="0"/>
                <a:cs typeface="Calibri" panose="020F0502020204030204" pitchFamily="34" charset="0"/>
              </a:rPr>
              <a:t>Diepte sedatie</a:t>
            </a:r>
          </a:p>
          <a:p>
            <a:pPr>
              <a:lnSpc>
                <a:spcPct val="80000"/>
              </a:lnSpc>
            </a:pPr>
            <a:r>
              <a:rPr lang="nl-NL" sz="2400" dirty="0">
                <a:latin typeface="Calibri" panose="020F0502020204030204" pitchFamily="34" charset="0"/>
                <a:cs typeface="Calibri" panose="020F0502020204030204" pitchFamily="34" charset="0"/>
              </a:rPr>
              <a:t>Wettelijke vertegenwoordiger </a:t>
            </a:r>
          </a:p>
          <a:p>
            <a:pPr>
              <a:lnSpc>
                <a:spcPct val="80000"/>
              </a:lnSpc>
            </a:pPr>
            <a:r>
              <a:rPr lang="nl-NL" sz="2400" dirty="0">
                <a:latin typeface="Calibri" panose="020F0502020204030204" pitchFamily="34" charset="0"/>
                <a:cs typeface="Calibri" panose="020F0502020204030204" pitchFamily="34" charset="0"/>
              </a:rPr>
              <a:t>Betrekken naasten, aandacht voor draagkracht  </a:t>
            </a:r>
          </a:p>
          <a:p>
            <a:pPr>
              <a:lnSpc>
                <a:spcPct val="80000"/>
              </a:lnSpc>
            </a:pPr>
            <a:r>
              <a:rPr lang="nl-NL" sz="2400" dirty="0">
                <a:latin typeface="Calibri" panose="020F0502020204030204" pitchFamily="34" charset="0"/>
                <a:cs typeface="Calibri" panose="020F0502020204030204" pitchFamily="34" charset="0"/>
              </a:rPr>
              <a:t>Wensen en opvattingen patiënt over sterven</a:t>
            </a:r>
          </a:p>
          <a:p>
            <a:pPr>
              <a:lnSpc>
                <a:spcPct val="80000"/>
              </a:lnSpc>
            </a:pPr>
            <a:r>
              <a:rPr lang="nl-NL" sz="2400" dirty="0">
                <a:latin typeface="Calibri" panose="020F0502020204030204" pitchFamily="34" charset="0"/>
                <a:cs typeface="Calibri" panose="020F0502020204030204" pitchFamily="34" charset="0"/>
              </a:rPr>
              <a:t>Bijzondere wensen, donorschap </a:t>
            </a:r>
          </a:p>
          <a:p>
            <a:pPr>
              <a:lnSpc>
                <a:spcPct val="80000"/>
              </a:lnSpc>
            </a:pPr>
            <a:r>
              <a:rPr lang="nl-NL" sz="2400" dirty="0">
                <a:latin typeface="Calibri" panose="020F0502020204030204" pitchFamily="34" charset="0"/>
                <a:cs typeface="Calibri" panose="020F0502020204030204" pitchFamily="34" charset="0"/>
              </a:rPr>
              <a:t> Afscheid nemen verzorging, plaats sterven</a:t>
            </a:r>
          </a:p>
          <a:p>
            <a:pPr>
              <a:lnSpc>
                <a:spcPct val="80000"/>
              </a:lnSpc>
            </a:pPr>
            <a:r>
              <a:rPr lang="nl-NL" sz="2400" dirty="0">
                <a:latin typeface="Calibri" panose="020F0502020204030204" pitchFamily="34" charset="0"/>
                <a:cs typeface="Calibri" panose="020F0502020204030204" pitchFamily="34" charset="0"/>
              </a:rPr>
              <a:t>Interventies, continueren of staken behandelingen</a:t>
            </a:r>
          </a:p>
          <a:p>
            <a:pPr>
              <a:lnSpc>
                <a:spcPct val="80000"/>
              </a:lnSpc>
            </a:pPr>
            <a:r>
              <a:rPr lang="nl-NL" sz="2400" dirty="0">
                <a:latin typeface="Calibri" panose="020F0502020204030204" pitchFamily="34" charset="0"/>
                <a:cs typeface="Calibri" panose="020F0502020204030204" pitchFamily="34" charset="0"/>
              </a:rPr>
              <a:t>Behoefte aan steun geest verzorger </a:t>
            </a:r>
          </a:p>
          <a:p>
            <a:pPr>
              <a:lnSpc>
                <a:spcPct val="80000"/>
              </a:lnSpc>
            </a:pPr>
            <a:r>
              <a:rPr lang="nl-NL" sz="2400" dirty="0">
                <a:latin typeface="Calibri" panose="020F0502020204030204" pitchFamily="34" charset="0"/>
                <a:cs typeface="Calibri" panose="020F0502020204030204" pitchFamily="34" charset="0"/>
              </a:rPr>
              <a:t>Bereikbaarheid </a:t>
            </a:r>
          </a:p>
          <a:p>
            <a:pPr marL="0" indent="0">
              <a:buNone/>
            </a:pPr>
            <a:r>
              <a:rPr lang="nl-NL" sz="2400" dirty="0">
                <a:latin typeface="Calibri" panose="020F0502020204030204" pitchFamily="34" charset="0"/>
                <a:cs typeface="Calibri" panose="020F0502020204030204" pitchFamily="34" charset="0"/>
              </a:rPr>
              <a:t> </a:t>
            </a:r>
          </a:p>
          <a:p>
            <a:pPr marL="533400" lvl="1" indent="0">
              <a:buNone/>
            </a:pPr>
            <a:endParaRPr lang="nl-NL" dirty="0"/>
          </a:p>
        </p:txBody>
      </p:sp>
    </p:spTree>
    <p:extLst>
      <p:ext uri="{BB962C8B-B14F-4D97-AF65-F5344CB8AC3E}">
        <p14:creationId xmlns:p14="http://schemas.microsoft.com/office/powerpoint/2010/main" val="1027481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386EAF1E-89E8-4668-BB56-ED89C4F52D58}"/>
              </a:ext>
            </a:extLst>
          </p:cNvPr>
          <p:cNvSpPr>
            <a:spLocks noGrp="1"/>
          </p:cNvSpPr>
          <p:nvPr>
            <p:ph type="body" sz="quarter" idx="16"/>
          </p:nvPr>
        </p:nvSpPr>
        <p:spPr/>
        <p:txBody>
          <a:bodyPr>
            <a:normAutofit fontScale="85000" lnSpcReduction="10000"/>
          </a:bodyPr>
          <a:lstStyle/>
          <a:p>
            <a:r>
              <a:rPr lang="nl-NL" sz="4800" dirty="0">
                <a:solidFill>
                  <a:srgbClr val="EB5C0C"/>
                </a:solidFill>
              </a:rPr>
              <a:t>Thema 9: Wet- en regelgeving rondom het levenseinde</a:t>
            </a:r>
          </a:p>
        </p:txBody>
      </p:sp>
      <p:pic>
        <p:nvPicPr>
          <p:cNvPr id="7" name="Picture 2">
            <a:extLst>
              <a:ext uri="{FF2B5EF4-FFF2-40B4-BE49-F238E27FC236}">
                <a16:creationId xmlns:a16="http://schemas.microsoft.com/office/drawing/2014/main" id="{C472F21F-7057-48D6-B4B6-4CE776BD35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36255"/>
            <a:ext cx="913054" cy="521745"/>
          </a:xfrm>
          <a:prstGeom prst="rect">
            <a:avLst/>
          </a:prstGeom>
          <a:noFill/>
          <a:extLst>
            <a:ext uri="{909E8E84-426E-40DD-AFC4-6F175D3DCCD1}">
              <a14:hiddenFill xmlns:a14="http://schemas.microsoft.com/office/drawing/2010/main">
                <a:solidFill>
                  <a:srgbClr val="FFFFFF"/>
                </a:solidFill>
              </a14:hiddenFill>
            </a:ext>
          </a:extLst>
        </p:spPr>
      </p:pic>
      <p:pic>
        <p:nvPicPr>
          <p:cNvPr id="8" name="Google Shape;93;p1">
            <a:extLst>
              <a:ext uri="{FF2B5EF4-FFF2-40B4-BE49-F238E27FC236}">
                <a16:creationId xmlns:a16="http://schemas.microsoft.com/office/drawing/2014/main" id="{6DDC833B-7FB3-45B1-B4FC-D6F2B9B03BC6}"/>
              </a:ext>
            </a:extLst>
          </p:cNvPr>
          <p:cNvPicPr preferRelativeResize="0"/>
          <p:nvPr/>
        </p:nvPicPr>
        <p:blipFill rotWithShape="1">
          <a:blip r:embed="rId3"/>
          <a:srcRect/>
          <a:stretch/>
        </p:blipFill>
        <p:spPr>
          <a:xfrm>
            <a:off x="6893317" y="1971100"/>
            <a:ext cx="5298683" cy="3672733"/>
          </a:xfrm>
          <a:custGeom>
            <a:avLst/>
            <a:gdLst/>
            <a:ahLst/>
            <a:cxnLst/>
            <a:rect l="l" t="t" r="r" b="b"/>
            <a:pathLst>
              <a:path w="5298683" h="6097438" extrusionOk="0">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noFill/>
          <a:ln>
            <a:noFill/>
          </a:ln>
        </p:spPr>
      </p:pic>
    </p:spTree>
    <p:extLst>
      <p:ext uri="{BB962C8B-B14F-4D97-AF65-F5344CB8AC3E}">
        <p14:creationId xmlns:p14="http://schemas.microsoft.com/office/powerpoint/2010/main" val="27640019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CD772D-B2A7-4B02-BF73-545A4CBD43E3}"/>
              </a:ext>
            </a:extLst>
          </p:cNvPr>
          <p:cNvSpPr>
            <a:spLocks noGrp="1"/>
          </p:cNvSpPr>
          <p:nvPr>
            <p:ph type="title"/>
          </p:nvPr>
        </p:nvSpPr>
        <p:spPr>
          <a:xfrm>
            <a:off x="-657099" y="836516"/>
            <a:ext cx="10954038" cy="407606"/>
          </a:xfrm>
        </p:spPr>
        <p:txBody>
          <a:bodyPr>
            <a:noAutofit/>
          </a:bodyPr>
          <a:lstStyle/>
          <a:p>
            <a:pPr eaLnBrk="1" hangingPunct="1"/>
            <a:r>
              <a:rPr lang="nl-NL" sz="2800" dirty="0">
                <a:solidFill>
                  <a:schemeClr val="accent6"/>
                </a:solidFill>
                <a:latin typeface="Arial" pitchFamily="34" charset="0"/>
                <a:cs typeface="Arial" pitchFamily="34" charset="0"/>
              </a:rPr>
              <a:t>		</a:t>
            </a:r>
            <a:r>
              <a:rPr lang="nl-NL" sz="4800" dirty="0">
                <a:solidFill>
                  <a:srgbClr val="EB5C0C"/>
                </a:solidFill>
                <a:latin typeface="+mn-lt"/>
                <a:cs typeface="Calibri" panose="020F0502020204030204" pitchFamily="34" charset="0"/>
              </a:rPr>
              <a:t>Alternatief</a:t>
            </a:r>
            <a:r>
              <a:rPr lang="nl-NL" sz="4800" dirty="0">
                <a:solidFill>
                  <a:srgbClr val="EB5C0C"/>
                </a:solidFill>
                <a:latin typeface="+mn-lt"/>
                <a:cs typeface="Arial" pitchFamily="34" charset="0"/>
              </a:rPr>
              <a:t> </a:t>
            </a:r>
            <a:r>
              <a:rPr lang="nl-NL" sz="4800" dirty="0">
                <a:solidFill>
                  <a:srgbClr val="EB5C0C"/>
                </a:solidFill>
                <a:latin typeface="+mn-lt"/>
                <a:cs typeface="Calibri" panose="020F0502020204030204" pitchFamily="34" charset="0"/>
              </a:rPr>
              <a:t>voor euthanasie?</a:t>
            </a:r>
            <a:endParaRPr lang="nl-NL" sz="4800" dirty="0">
              <a:solidFill>
                <a:srgbClr val="EB5C0C"/>
              </a:solidFill>
              <a:latin typeface="+mn-lt"/>
              <a:cs typeface="Arial" pitchFamily="34" charset="0"/>
            </a:endParaRPr>
          </a:p>
        </p:txBody>
      </p:sp>
      <p:sp>
        <p:nvSpPr>
          <p:cNvPr id="3" name="Tijdelijke aanduiding voor inhoud 2">
            <a:extLst>
              <a:ext uri="{FF2B5EF4-FFF2-40B4-BE49-F238E27FC236}">
                <a16:creationId xmlns:a16="http://schemas.microsoft.com/office/drawing/2014/main" id="{C4B0534D-BB7E-4EBB-B76D-15A87AC15DEB}"/>
              </a:ext>
            </a:extLst>
          </p:cNvPr>
          <p:cNvSpPr>
            <a:spLocks noGrp="1"/>
          </p:cNvSpPr>
          <p:nvPr>
            <p:ph idx="1"/>
          </p:nvPr>
        </p:nvSpPr>
        <p:spPr>
          <a:xfrm>
            <a:off x="685800" y="2249144"/>
            <a:ext cx="9210600" cy="3251051"/>
          </a:xfrm>
        </p:spPr>
        <p:txBody>
          <a:bodyPr/>
          <a:lstStyle/>
          <a:p>
            <a:pPr marL="533400" lvl="1" indent="0">
              <a:buNone/>
            </a:pPr>
            <a:r>
              <a:rPr lang="nl-NL" sz="2400" dirty="0">
                <a:latin typeface="Calibri" panose="020F0502020204030204" pitchFamily="34" charset="0"/>
                <a:cs typeface="Calibri" panose="020F0502020204030204" pitchFamily="34" charset="0"/>
              </a:rPr>
              <a:t>Bewust afzien van eten en drinken om het levenseinde te bespoedigen. (STED)</a:t>
            </a:r>
          </a:p>
          <a:p>
            <a:pPr marL="533400" lvl="1" indent="0">
              <a:buNone/>
            </a:pPr>
            <a:endParaRPr lang="nl-NL" dirty="0"/>
          </a:p>
        </p:txBody>
      </p:sp>
      <p:pic>
        <p:nvPicPr>
          <p:cNvPr id="6" name="Afbeelding 5">
            <a:extLst>
              <a:ext uri="{FF2B5EF4-FFF2-40B4-BE49-F238E27FC236}">
                <a16:creationId xmlns:a16="http://schemas.microsoft.com/office/drawing/2014/main" id="{ABFB7A80-B05D-CE57-37D1-8C292C588B5B}"/>
              </a:ext>
            </a:extLst>
          </p:cNvPr>
          <p:cNvPicPr>
            <a:picLocks noChangeAspect="1"/>
          </p:cNvPicPr>
          <p:nvPr/>
        </p:nvPicPr>
        <p:blipFill>
          <a:blip r:embed="rId3"/>
          <a:stretch>
            <a:fillRect/>
          </a:stretch>
        </p:blipFill>
        <p:spPr>
          <a:xfrm>
            <a:off x="9165123" y="2878746"/>
            <a:ext cx="2263632" cy="3395448"/>
          </a:xfrm>
          <a:prstGeom prst="rect">
            <a:avLst/>
          </a:prstGeom>
        </p:spPr>
      </p:pic>
    </p:spTree>
    <p:extLst>
      <p:ext uri="{BB962C8B-B14F-4D97-AF65-F5344CB8AC3E}">
        <p14:creationId xmlns:p14="http://schemas.microsoft.com/office/powerpoint/2010/main" val="35006363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CD772D-B2A7-4B02-BF73-545A4CBD43E3}"/>
              </a:ext>
            </a:extLst>
          </p:cNvPr>
          <p:cNvSpPr>
            <a:spLocks noGrp="1"/>
          </p:cNvSpPr>
          <p:nvPr>
            <p:ph type="title"/>
          </p:nvPr>
        </p:nvSpPr>
        <p:spPr>
          <a:xfrm>
            <a:off x="-657099" y="836516"/>
            <a:ext cx="10954038" cy="407606"/>
          </a:xfrm>
        </p:spPr>
        <p:txBody>
          <a:bodyPr>
            <a:noAutofit/>
          </a:bodyPr>
          <a:lstStyle/>
          <a:p>
            <a:pPr eaLnBrk="1" hangingPunct="1"/>
            <a:r>
              <a:rPr lang="nl-NL" sz="2800" dirty="0">
                <a:solidFill>
                  <a:schemeClr val="accent6"/>
                </a:solidFill>
                <a:latin typeface="Arial" pitchFamily="34" charset="0"/>
                <a:cs typeface="Arial" pitchFamily="34" charset="0"/>
              </a:rPr>
              <a:t>		</a:t>
            </a:r>
            <a:r>
              <a:rPr lang="nl-NL" sz="4800" dirty="0">
                <a:solidFill>
                  <a:srgbClr val="EB5C0C"/>
                </a:solidFill>
                <a:latin typeface="+mn-lt"/>
                <a:cs typeface="Calibri" panose="020F0502020204030204" pitchFamily="34" charset="0"/>
              </a:rPr>
              <a:t>STED</a:t>
            </a:r>
            <a:endParaRPr lang="nl-NL" sz="4800" dirty="0">
              <a:solidFill>
                <a:srgbClr val="EB5C0C"/>
              </a:solidFill>
              <a:latin typeface="+mn-lt"/>
              <a:cs typeface="Arial" pitchFamily="34" charset="0"/>
            </a:endParaRPr>
          </a:p>
        </p:txBody>
      </p:sp>
      <p:sp>
        <p:nvSpPr>
          <p:cNvPr id="3" name="Tijdelijke aanduiding voor inhoud 2">
            <a:extLst>
              <a:ext uri="{FF2B5EF4-FFF2-40B4-BE49-F238E27FC236}">
                <a16:creationId xmlns:a16="http://schemas.microsoft.com/office/drawing/2014/main" id="{C4B0534D-BB7E-4EBB-B76D-15A87AC15DEB}"/>
              </a:ext>
            </a:extLst>
          </p:cNvPr>
          <p:cNvSpPr>
            <a:spLocks noGrp="1"/>
          </p:cNvSpPr>
          <p:nvPr>
            <p:ph idx="1"/>
          </p:nvPr>
        </p:nvSpPr>
        <p:spPr>
          <a:xfrm>
            <a:off x="586409" y="1642857"/>
            <a:ext cx="9210600" cy="3251051"/>
          </a:xfrm>
        </p:spPr>
        <p:txBody>
          <a:bodyPr/>
          <a:lstStyle/>
          <a:p>
            <a:pPr marL="876300" lvl="1" indent="-342900"/>
            <a:r>
              <a:rPr lang="nl-NL" dirty="0">
                <a:latin typeface="Calibri" panose="020F0502020204030204" pitchFamily="34" charset="0"/>
                <a:cs typeface="Calibri" panose="020F0502020204030204" pitchFamily="34" charset="0"/>
              </a:rPr>
              <a:t>Alleen voor (zeer) ouderen geschikt</a:t>
            </a:r>
          </a:p>
          <a:p>
            <a:pPr marL="876300" lvl="1" indent="-342900"/>
            <a:r>
              <a:rPr lang="nl-NL" dirty="0">
                <a:latin typeface="Calibri" panose="020F0502020204030204" pitchFamily="34" charset="0"/>
                <a:cs typeface="Calibri" panose="020F0502020204030204" pitchFamily="34" charset="0"/>
              </a:rPr>
              <a:t>Vraagt doorzettingsvermogen en motivatie</a:t>
            </a:r>
          </a:p>
          <a:p>
            <a:pPr marL="876300" lvl="1" indent="-342900"/>
            <a:r>
              <a:rPr lang="nl-NL" dirty="0">
                <a:latin typeface="Calibri" panose="020F0502020204030204" pitchFamily="34" charset="0"/>
                <a:cs typeface="Calibri" panose="020F0502020204030204" pitchFamily="34" charset="0"/>
              </a:rPr>
              <a:t>Duurt gemiddeld 11 dagen</a:t>
            </a:r>
          </a:p>
          <a:p>
            <a:pPr marL="876300" lvl="1" indent="-342900"/>
            <a:r>
              <a:rPr lang="nl-NL" dirty="0">
                <a:latin typeface="Calibri" panose="020F0502020204030204" pitchFamily="34" charset="0"/>
                <a:cs typeface="Calibri" panose="020F0502020204030204" pitchFamily="34" charset="0"/>
              </a:rPr>
              <a:t>Belangrijk goede voorlichting en goede voorbereiding</a:t>
            </a:r>
          </a:p>
          <a:p>
            <a:pPr marL="876300" lvl="1" indent="-342900"/>
            <a:r>
              <a:rPr lang="nl-NL" dirty="0">
                <a:latin typeface="Calibri" panose="020F0502020204030204" pitchFamily="34" charset="0"/>
                <a:cs typeface="Calibri" panose="020F0502020204030204" pitchFamily="34" charset="0"/>
              </a:rPr>
              <a:t>Goede plek en zorg regelen</a:t>
            </a:r>
          </a:p>
          <a:p>
            <a:pPr marL="876300" lvl="1" indent="-342900"/>
            <a:r>
              <a:rPr lang="nl-NL" dirty="0">
                <a:latin typeface="Calibri" panose="020F0502020204030204" pitchFamily="34" charset="0"/>
                <a:cs typeface="Calibri" panose="020F0502020204030204" pitchFamily="34" charset="0"/>
              </a:rPr>
              <a:t>Familie betrekken</a:t>
            </a:r>
          </a:p>
          <a:p>
            <a:pPr marL="876300" lvl="1" indent="-342900"/>
            <a:r>
              <a:rPr lang="nl-NL" dirty="0">
                <a:latin typeface="Calibri" panose="020F0502020204030204" pitchFamily="34" charset="0"/>
                <a:cs typeface="Calibri" panose="020F0502020204030204" pitchFamily="34" charset="0"/>
              </a:rPr>
              <a:t>Bespreken wat te doen bij delier en vragen om vocht</a:t>
            </a:r>
          </a:p>
          <a:p>
            <a:pPr marL="876300" lvl="1" indent="-342900"/>
            <a:r>
              <a:rPr lang="nl-NL" dirty="0">
                <a:latin typeface="Calibri" panose="020F0502020204030204" pitchFamily="34" charset="0"/>
                <a:cs typeface="Calibri" panose="020F0502020204030204" pitchFamily="34" charset="0"/>
              </a:rPr>
              <a:t>Uiteindelijk kan alsnog over gegaan worden op palliatieve sedatie als aan de eisen is voldaan.</a:t>
            </a:r>
          </a:p>
          <a:p>
            <a:pPr marL="876300" lvl="1" indent="-342900"/>
            <a:r>
              <a:rPr lang="nl-NL" dirty="0">
                <a:latin typeface="Calibri" panose="020F0502020204030204" pitchFamily="34" charset="0"/>
                <a:cs typeface="Calibri" panose="020F0502020204030204" pitchFamily="34" charset="0"/>
              </a:rPr>
              <a:t>Leidt tot natuurlijk overlijden</a:t>
            </a:r>
          </a:p>
          <a:p>
            <a:pPr marL="876300" lvl="1" indent="-342900"/>
            <a:r>
              <a:rPr lang="nl-NL" dirty="0">
                <a:latin typeface="Calibri" panose="020F0502020204030204" pitchFamily="34" charset="0"/>
                <a:cs typeface="Calibri" panose="020F0502020204030204" pitchFamily="34" charset="0"/>
              </a:rPr>
              <a:t>Wat als een hulpverlener gewetensbezwaren heeft?</a:t>
            </a:r>
            <a:endParaRPr lang="nl-NL" dirty="0"/>
          </a:p>
        </p:txBody>
      </p:sp>
    </p:spTree>
    <p:extLst>
      <p:ext uri="{BB962C8B-B14F-4D97-AF65-F5344CB8AC3E}">
        <p14:creationId xmlns:p14="http://schemas.microsoft.com/office/powerpoint/2010/main" val="22018882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type="body" sz="quarter" idx="17"/>
          </p:nvPr>
        </p:nvSpPr>
        <p:spPr>
          <a:xfrm>
            <a:off x="869338" y="1902557"/>
            <a:ext cx="10846768" cy="3118953"/>
          </a:xfrm>
        </p:spPr>
        <p:txBody>
          <a:bodyPr>
            <a:normAutofit/>
          </a:bodyPr>
          <a:lstStyle/>
          <a:p>
            <a:pPr marL="0" indent="0">
              <a:buNone/>
              <a:defRPr/>
            </a:pPr>
            <a:r>
              <a:rPr lang="nl-NL" sz="2800" b="0" dirty="0">
                <a:solidFill>
                  <a:schemeClr val="tx1"/>
                </a:solidFill>
                <a:latin typeface="Calibri" panose="020F0502020204030204" pitchFamily="34" charset="0"/>
                <a:cs typeface="Calibri" panose="020F0502020204030204" pitchFamily="34" charset="0"/>
              </a:rPr>
              <a:t>Bij euthanasie/ palliatieve sedatie/ STED/ hulp bij zelfdoding?</a:t>
            </a:r>
            <a:endParaRPr lang="nl-NL" dirty="0"/>
          </a:p>
        </p:txBody>
      </p:sp>
      <p:sp>
        <p:nvSpPr>
          <p:cNvPr id="2" name="Titel 1"/>
          <p:cNvSpPr>
            <a:spLocks noGrp="1"/>
          </p:cNvSpPr>
          <p:nvPr>
            <p:ph type="body" sz="quarter" idx="19"/>
          </p:nvPr>
        </p:nvSpPr>
        <p:spPr>
          <a:xfrm>
            <a:off x="869338" y="865190"/>
            <a:ext cx="10847380" cy="971301"/>
          </a:xfrm>
        </p:spPr>
        <p:txBody>
          <a:bodyPr>
            <a:normAutofit/>
          </a:bodyPr>
          <a:lstStyle/>
          <a:p>
            <a:pPr>
              <a:defRPr/>
            </a:pPr>
            <a:r>
              <a:rPr lang="nl-NL" dirty="0"/>
              <a:t>Wat is de rol van de verpleegkundige </a:t>
            </a:r>
          </a:p>
        </p:txBody>
      </p:sp>
      <p:pic>
        <p:nvPicPr>
          <p:cNvPr id="4" name="Picture 2" descr="Leren in teams met behulp van CanMEDS | Leren is altijd">
            <a:extLst>
              <a:ext uri="{FF2B5EF4-FFF2-40B4-BE49-F238E27FC236}">
                <a16:creationId xmlns:a16="http://schemas.microsoft.com/office/drawing/2014/main" id="{DB310F77-6CCC-32AF-1EBA-8F07D54F03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0803" y="3309115"/>
            <a:ext cx="4915303" cy="2949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6876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type="body" sz="quarter" idx="17"/>
          </p:nvPr>
        </p:nvSpPr>
        <p:spPr>
          <a:xfrm>
            <a:off x="869338" y="2763425"/>
            <a:ext cx="10846768" cy="3118953"/>
          </a:xfrm>
        </p:spPr>
        <p:txBody>
          <a:bodyPr>
            <a:normAutofit/>
          </a:bodyPr>
          <a:lstStyle/>
          <a:p>
            <a:pPr marL="0" indent="0">
              <a:buNone/>
              <a:defRPr/>
            </a:pPr>
            <a:r>
              <a:rPr lang="nl-NL" sz="2400" dirty="0"/>
              <a:t>Het expertisecentrum euthanasie is bedoeld voor mensen met een stervenswens die aan de zorgvuldigheidseisen van de euthanasiewet voldoen,  maar die van hun eigen arts geen euthanasie of hulp bij zelfdoding krijgen.</a:t>
            </a:r>
          </a:p>
        </p:txBody>
      </p:sp>
      <p:sp>
        <p:nvSpPr>
          <p:cNvPr id="2" name="Titel 1"/>
          <p:cNvSpPr>
            <a:spLocks noGrp="1"/>
          </p:cNvSpPr>
          <p:nvPr>
            <p:ph type="body" sz="quarter" idx="19"/>
          </p:nvPr>
        </p:nvSpPr>
        <p:spPr>
          <a:xfrm>
            <a:off x="869338" y="865190"/>
            <a:ext cx="10847380" cy="971301"/>
          </a:xfrm>
        </p:spPr>
        <p:txBody>
          <a:bodyPr>
            <a:noAutofit/>
          </a:bodyPr>
          <a:lstStyle/>
          <a:p>
            <a:pPr>
              <a:defRPr/>
            </a:pPr>
            <a:r>
              <a:rPr lang="nl-NL" sz="4800" dirty="0"/>
              <a:t>Levenseindekliniek/</a:t>
            </a:r>
            <a:br>
              <a:rPr lang="nl-NL" sz="4800" dirty="0"/>
            </a:br>
            <a:r>
              <a:rPr lang="nl-NL" sz="4800" dirty="0"/>
              <a:t>Expertisecentrum Euthanasie</a:t>
            </a:r>
          </a:p>
        </p:txBody>
      </p:sp>
    </p:spTree>
    <p:extLst>
      <p:ext uri="{BB962C8B-B14F-4D97-AF65-F5344CB8AC3E}">
        <p14:creationId xmlns:p14="http://schemas.microsoft.com/office/powerpoint/2010/main" val="40681479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type="body" sz="quarter" idx="17"/>
          </p:nvPr>
        </p:nvSpPr>
        <p:spPr>
          <a:xfrm>
            <a:off x="869338" y="2763425"/>
            <a:ext cx="10846768" cy="3118953"/>
          </a:xfrm>
        </p:spPr>
        <p:txBody>
          <a:bodyPr>
            <a:normAutofit/>
          </a:bodyPr>
          <a:lstStyle/>
          <a:p>
            <a:pPr marL="0" indent="0" algn="ctr">
              <a:buNone/>
              <a:defRPr/>
            </a:pPr>
            <a:r>
              <a:rPr lang="nl-NL" sz="4000" b="0" dirty="0">
                <a:latin typeface="Calibri" panose="020F0502020204030204" pitchFamily="34" charset="0"/>
                <a:cs typeface="Calibri" panose="020F0502020204030204" pitchFamily="34" charset="0"/>
              </a:rPr>
              <a:t>Om euthanasie toe te mogen passen moet patiënt hiertoe een herhaald verzoek doen!</a:t>
            </a:r>
            <a:endParaRPr lang="nl-NL" sz="4000" dirty="0"/>
          </a:p>
        </p:txBody>
      </p:sp>
      <p:sp>
        <p:nvSpPr>
          <p:cNvPr id="2" name="Titel 1"/>
          <p:cNvSpPr>
            <a:spLocks noGrp="1"/>
          </p:cNvSpPr>
          <p:nvPr>
            <p:ph type="body" sz="quarter" idx="19"/>
          </p:nvPr>
        </p:nvSpPr>
        <p:spPr>
          <a:xfrm>
            <a:off x="869338" y="865190"/>
            <a:ext cx="10847380" cy="971301"/>
          </a:xfrm>
        </p:spPr>
        <p:txBody>
          <a:bodyPr>
            <a:noAutofit/>
          </a:bodyPr>
          <a:lstStyle/>
          <a:p>
            <a:pPr>
              <a:defRPr/>
            </a:pPr>
            <a:r>
              <a:rPr lang="nl-NL" sz="4800" dirty="0"/>
              <a:t>Kennisquiz     		       juist/onjuist  vragen</a:t>
            </a:r>
          </a:p>
        </p:txBody>
      </p:sp>
      <p:sp>
        <p:nvSpPr>
          <p:cNvPr id="6" name="Tekstvak 5">
            <a:extLst>
              <a:ext uri="{FF2B5EF4-FFF2-40B4-BE49-F238E27FC236}">
                <a16:creationId xmlns:a16="http://schemas.microsoft.com/office/drawing/2014/main" id="{C2096C55-F9F3-DEF3-D905-8EBCD9B0CA44}"/>
              </a:ext>
            </a:extLst>
          </p:cNvPr>
          <p:cNvSpPr txBox="1"/>
          <p:nvPr/>
        </p:nvSpPr>
        <p:spPr>
          <a:xfrm>
            <a:off x="5237018" y="581891"/>
            <a:ext cx="184731" cy="369332"/>
          </a:xfrm>
          <a:prstGeom prst="rect">
            <a:avLst/>
          </a:prstGeom>
          <a:noFill/>
        </p:spPr>
        <p:txBody>
          <a:bodyPr wrap="none" rtlCol="0">
            <a:spAutoFit/>
          </a:bodyPr>
          <a:lstStyle/>
          <a:p>
            <a:endParaRPr lang="nl-NL" dirty="0"/>
          </a:p>
        </p:txBody>
      </p:sp>
      <p:sp>
        <p:nvSpPr>
          <p:cNvPr id="7" name="Rechthoek 6">
            <a:extLst>
              <a:ext uri="{FF2B5EF4-FFF2-40B4-BE49-F238E27FC236}">
                <a16:creationId xmlns:a16="http://schemas.microsoft.com/office/drawing/2014/main" id="{32A180CD-4187-888E-E9AA-D70E559F3854}"/>
              </a:ext>
            </a:extLst>
          </p:cNvPr>
          <p:cNvSpPr/>
          <p:nvPr/>
        </p:nvSpPr>
        <p:spPr>
          <a:xfrm>
            <a:off x="0" y="6365173"/>
            <a:ext cx="12192000" cy="538619"/>
          </a:xfrm>
          <a:prstGeom prst="rect">
            <a:avLst/>
          </a:prstGeom>
          <a:solidFill>
            <a:srgbClr val="EA5D0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Tree>
    <p:extLst>
      <p:ext uri="{BB962C8B-B14F-4D97-AF65-F5344CB8AC3E}">
        <p14:creationId xmlns:p14="http://schemas.microsoft.com/office/powerpoint/2010/main" val="21345239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type="body" sz="quarter" idx="17"/>
          </p:nvPr>
        </p:nvSpPr>
        <p:spPr>
          <a:xfrm>
            <a:off x="857462" y="1869523"/>
            <a:ext cx="10846768" cy="3118953"/>
          </a:xfrm>
        </p:spPr>
        <p:txBody>
          <a:bodyPr>
            <a:normAutofit/>
          </a:bodyPr>
          <a:lstStyle/>
          <a:p>
            <a:pPr marL="0" indent="0" algn="ctr">
              <a:buNone/>
              <a:defRPr/>
            </a:pPr>
            <a:r>
              <a:rPr lang="nl-NL" sz="4000" b="0" dirty="0"/>
              <a:t>Euthanasie wordt nu meer dan 3 x zo vaak toegepast als toen de wetgeving net werd ingevoerd, zowel in absolute als in relatieve aantallen.</a:t>
            </a:r>
            <a:endParaRPr lang="nl-NL" sz="4000" dirty="0"/>
          </a:p>
        </p:txBody>
      </p:sp>
      <p:sp>
        <p:nvSpPr>
          <p:cNvPr id="6" name="Rechthoek 5">
            <a:extLst>
              <a:ext uri="{FF2B5EF4-FFF2-40B4-BE49-F238E27FC236}">
                <a16:creationId xmlns:a16="http://schemas.microsoft.com/office/drawing/2014/main" id="{84ACB230-A1BB-E014-8125-6F639FBD4B1E}"/>
              </a:ext>
            </a:extLst>
          </p:cNvPr>
          <p:cNvSpPr/>
          <p:nvPr/>
        </p:nvSpPr>
        <p:spPr>
          <a:xfrm>
            <a:off x="0" y="6365173"/>
            <a:ext cx="12192000" cy="538619"/>
          </a:xfrm>
          <a:prstGeom prst="rect">
            <a:avLst/>
          </a:prstGeom>
          <a:solidFill>
            <a:srgbClr val="EA5D0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Tree>
    <p:extLst>
      <p:ext uri="{BB962C8B-B14F-4D97-AF65-F5344CB8AC3E}">
        <p14:creationId xmlns:p14="http://schemas.microsoft.com/office/powerpoint/2010/main" val="5566777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type="body" sz="quarter" idx="17"/>
          </p:nvPr>
        </p:nvSpPr>
        <p:spPr>
          <a:xfrm>
            <a:off x="857462" y="1869523"/>
            <a:ext cx="10846768" cy="3118953"/>
          </a:xfrm>
        </p:spPr>
        <p:txBody>
          <a:bodyPr>
            <a:normAutofit/>
          </a:bodyPr>
          <a:lstStyle/>
          <a:p>
            <a:pPr marL="0" indent="0" algn="ctr">
              <a:buNone/>
              <a:defRPr/>
            </a:pPr>
            <a:r>
              <a:rPr lang="nl-NL" sz="4000" b="0" dirty="0"/>
              <a:t>Een patiënt kan kiezen of hij wil overlijden d.m.v. euthanasie of palliatieve sedatie.</a:t>
            </a:r>
            <a:endParaRPr lang="nl-NL" sz="4000" dirty="0"/>
          </a:p>
        </p:txBody>
      </p:sp>
      <p:sp>
        <p:nvSpPr>
          <p:cNvPr id="2" name="Rechthoek 1">
            <a:extLst>
              <a:ext uri="{FF2B5EF4-FFF2-40B4-BE49-F238E27FC236}">
                <a16:creationId xmlns:a16="http://schemas.microsoft.com/office/drawing/2014/main" id="{CF39D45A-C059-C26E-61F6-A465CE0B0D4C}"/>
              </a:ext>
            </a:extLst>
          </p:cNvPr>
          <p:cNvSpPr/>
          <p:nvPr/>
        </p:nvSpPr>
        <p:spPr>
          <a:xfrm>
            <a:off x="0" y="6365173"/>
            <a:ext cx="12192000" cy="538619"/>
          </a:xfrm>
          <a:prstGeom prst="rect">
            <a:avLst/>
          </a:prstGeom>
          <a:solidFill>
            <a:srgbClr val="EA5D0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Tree>
    <p:extLst>
      <p:ext uri="{BB962C8B-B14F-4D97-AF65-F5344CB8AC3E}">
        <p14:creationId xmlns:p14="http://schemas.microsoft.com/office/powerpoint/2010/main" val="8733403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type="body" sz="quarter" idx="17"/>
          </p:nvPr>
        </p:nvSpPr>
        <p:spPr>
          <a:xfrm>
            <a:off x="893088" y="2570167"/>
            <a:ext cx="10846768" cy="3118953"/>
          </a:xfrm>
        </p:spPr>
        <p:txBody>
          <a:bodyPr>
            <a:normAutofit/>
          </a:bodyPr>
          <a:lstStyle/>
          <a:p>
            <a:pPr algn="ctr">
              <a:defRPr/>
            </a:pPr>
            <a:r>
              <a:rPr lang="nl-NL" sz="4000" b="0" dirty="0"/>
              <a:t>Palliatieve sedatie kan alleen </a:t>
            </a:r>
          </a:p>
          <a:p>
            <a:pPr algn="ctr">
              <a:defRPr/>
            </a:pPr>
            <a:r>
              <a:rPr lang="nl-NL" sz="4000" b="0" dirty="0"/>
              <a:t>bij wilsbekwame patiënten worden toegepast.</a:t>
            </a:r>
          </a:p>
          <a:p>
            <a:pPr marL="0" indent="0" algn="ctr">
              <a:buNone/>
              <a:defRPr/>
            </a:pPr>
            <a:endParaRPr lang="nl-NL" sz="4000" dirty="0">
              <a:solidFill>
                <a:srgbClr val="EB5C0C"/>
              </a:solidFill>
            </a:endParaRPr>
          </a:p>
        </p:txBody>
      </p:sp>
      <p:sp>
        <p:nvSpPr>
          <p:cNvPr id="2" name="Rechthoek 1">
            <a:extLst>
              <a:ext uri="{FF2B5EF4-FFF2-40B4-BE49-F238E27FC236}">
                <a16:creationId xmlns:a16="http://schemas.microsoft.com/office/drawing/2014/main" id="{07708593-9CB8-1966-4305-E14E60FE9C9E}"/>
              </a:ext>
            </a:extLst>
          </p:cNvPr>
          <p:cNvSpPr/>
          <p:nvPr/>
        </p:nvSpPr>
        <p:spPr>
          <a:xfrm>
            <a:off x="0" y="6365173"/>
            <a:ext cx="12192000" cy="538619"/>
          </a:xfrm>
          <a:prstGeom prst="rect">
            <a:avLst/>
          </a:prstGeom>
          <a:solidFill>
            <a:srgbClr val="EA5D0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Tree>
    <p:extLst>
      <p:ext uri="{BB962C8B-B14F-4D97-AF65-F5344CB8AC3E}">
        <p14:creationId xmlns:p14="http://schemas.microsoft.com/office/powerpoint/2010/main" val="7151345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type="body" sz="quarter" idx="17"/>
          </p:nvPr>
        </p:nvSpPr>
        <p:spPr>
          <a:xfrm>
            <a:off x="893088" y="2570167"/>
            <a:ext cx="10846768" cy="3118953"/>
          </a:xfrm>
        </p:spPr>
        <p:txBody>
          <a:bodyPr>
            <a:normAutofit/>
          </a:bodyPr>
          <a:lstStyle/>
          <a:p>
            <a:pPr marL="0" indent="0" algn="ctr">
              <a:buNone/>
              <a:defRPr/>
            </a:pPr>
            <a:r>
              <a:rPr lang="nl-NL" sz="4000" b="0" dirty="0"/>
              <a:t>Bij een dertienjarige is euthanasie niet mogelijk.</a:t>
            </a:r>
            <a:endParaRPr lang="nl-NL" sz="4000" dirty="0"/>
          </a:p>
        </p:txBody>
      </p:sp>
      <p:sp>
        <p:nvSpPr>
          <p:cNvPr id="2" name="Rechthoek 1">
            <a:extLst>
              <a:ext uri="{FF2B5EF4-FFF2-40B4-BE49-F238E27FC236}">
                <a16:creationId xmlns:a16="http://schemas.microsoft.com/office/drawing/2014/main" id="{1167AD94-2E1E-8453-DA52-69796853B3FC}"/>
              </a:ext>
            </a:extLst>
          </p:cNvPr>
          <p:cNvSpPr/>
          <p:nvPr/>
        </p:nvSpPr>
        <p:spPr>
          <a:xfrm>
            <a:off x="0" y="6365173"/>
            <a:ext cx="12192000" cy="538619"/>
          </a:xfrm>
          <a:prstGeom prst="rect">
            <a:avLst/>
          </a:prstGeom>
          <a:solidFill>
            <a:srgbClr val="EA5D0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Tree>
    <p:extLst>
      <p:ext uri="{BB962C8B-B14F-4D97-AF65-F5344CB8AC3E}">
        <p14:creationId xmlns:p14="http://schemas.microsoft.com/office/powerpoint/2010/main" val="23950319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type="body" sz="quarter" idx="17"/>
          </p:nvPr>
        </p:nvSpPr>
        <p:spPr>
          <a:xfrm>
            <a:off x="893088" y="2570167"/>
            <a:ext cx="10846768" cy="3118953"/>
          </a:xfrm>
        </p:spPr>
        <p:txBody>
          <a:bodyPr>
            <a:normAutofit/>
          </a:bodyPr>
          <a:lstStyle/>
          <a:p>
            <a:pPr algn="ctr">
              <a:defRPr/>
            </a:pPr>
            <a:r>
              <a:rPr lang="nl-NL" sz="4000" b="0" dirty="0"/>
              <a:t>Een hoogbejaarde patiënt </a:t>
            </a:r>
          </a:p>
          <a:p>
            <a:pPr algn="ctr">
              <a:defRPr/>
            </a:pPr>
            <a:r>
              <a:rPr lang="nl-NL" sz="4000" b="0" dirty="0"/>
              <a:t>die wil overlijden mag zelf kiezen </a:t>
            </a:r>
          </a:p>
          <a:p>
            <a:pPr algn="ctr">
              <a:defRPr/>
            </a:pPr>
            <a:r>
              <a:rPr lang="nl-NL" sz="4000" b="0" dirty="0"/>
              <a:t>om te stoppen met eten en drinken. </a:t>
            </a:r>
          </a:p>
          <a:p>
            <a:pPr marL="0" indent="0" algn="ctr">
              <a:buNone/>
              <a:defRPr/>
            </a:pPr>
            <a:endParaRPr lang="nl-NL" sz="4000" dirty="0">
              <a:solidFill>
                <a:srgbClr val="EB5C0C"/>
              </a:solidFill>
            </a:endParaRPr>
          </a:p>
        </p:txBody>
      </p:sp>
      <p:sp>
        <p:nvSpPr>
          <p:cNvPr id="2" name="Rechthoek 1">
            <a:extLst>
              <a:ext uri="{FF2B5EF4-FFF2-40B4-BE49-F238E27FC236}">
                <a16:creationId xmlns:a16="http://schemas.microsoft.com/office/drawing/2014/main" id="{474485B6-AF0B-7942-14CC-ED37DA3952AB}"/>
              </a:ext>
            </a:extLst>
          </p:cNvPr>
          <p:cNvSpPr/>
          <p:nvPr/>
        </p:nvSpPr>
        <p:spPr>
          <a:xfrm>
            <a:off x="0" y="6365173"/>
            <a:ext cx="12192000" cy="538619"/>
          </a:xfrm>
          <a:prstGeom prst="rect">
            <a:avLst/>
          </a:prstGeom>
          <a:solidFill>
            <a:srgbClr val="EA5D0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Tree>
    <p:extLst>
      <p:ext uri="{BB962C8B-B14F-4D97-AF65-F5344CB8AC3E}">
        <p14:creationId xmlns:p14="http://schemas.microsoft.com/office/powerpoint/2010/main" val="4029015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D452D10E-1B48-3D49-9E53-8F8831801A3A}"/>
              </a:ext>
            </a:extLst>
          </p:cNvPr>
          <p:cNvSpPr>
            <a:spLocks noGrp="1"/>
          </p:cNvSpPr>
          <p:nvPr>
            <p:ph type="body" sz="quarter" idx="16"/>
          </p:nvPr>
        </p:nvSpPr>
        <p:spPr>
          <a:xfrm>
            <a:off x="869337" y="1836491"/>
            <a:ext cx="10991359" cy="4538909"/>
          </a:xfrm>
        </p:spPr>
        <p:txBody>
          <a:bodyPr/>
          <a:lstStyle/>
          <a:p>
            <a:r>
              <a:rPr lang="nl-NL" sz="2400" dirty="0"/>
              <a:t>Wetten zijn geschreven rechtsregels. </a:t>
            </a:r>
          </a:p>
          <a:p>
            <a:endParaRPr lang="nl-NL" sz="2400" dirty="0"/>
          </a:p>
          <a:p>
            <a:r>
              <a:rPr lang="nl-NL" sz="2400" dirty="0"/>
              <a:t>Wetgeving omvat verschillende geschreven rechtsregels die afkomstig zijn van de Staten-Generaal en verschillende andere organen. </a:t>
            </a:r>
          </a:p>
          <a:p>
            <a:endParaRPr lang="nl-NL" sz="2400" dirty="0"/>
          </a:p>
          <a:p>
            <a:r>
              <a:rPr lang="nl-NL" sz="2400" dirty="0"/>
              <a:t>Er zijn veel wetten van toepassing op de gezondheidszorg. Een aantal zijn specifiek voor de palliatieve zorg.</a:t>
            </a:r>
          </a:p>
        </p:txBody>
      </p:sp>
      <p:sp>
        <p:nvSpPr>
          <p:cNvPr id="5" name="Tijdelijke aanduiding voor tekst 4">
            <a:extLst>
              <a:ext uri="{FF2B5EF4-FFF2-40B4-BE49-F238E27FC236}">
                <a16:creationId xmlns:a16="http://schemas.microsoft.com/office/drawing/2014/main" id="{BD2C27FD-F7F7-A64B-907D-B35CBDDCD5B4}"/>
              </a:ext>
            </a:extLst>
          </p:cNvPr>
          <p:cNvSpPr>
            <a:spLocks noGrp="1"/>
          </p:cNvSpPr>
          <p:nvPr>
            <p:ph type="body" sz="quarter" idx="17"/>
          </p:nvPr>
        </p:nvSpPr>
        <p:spPr>
          <a:xfrm>
            <a:off x="869338" y="865190"/>
            <a:ext cx="8013404" cy="971301"/>
          </a:xfrm>
        </p:spPr>
        <p:txBody>
          <a:bodyPr/>
          <a:lstStyle/>
          <a:p>
            <a:r>
              <a:rPr lang="nl-NL" sz="4800" dirty="0">
                <a:solidFill>
                  <a:srgbClr val="EB5C0C"/>
                </a:solidFill>
              </a:rPr>
              <a:t>Inleiding</a:t>
            </a:r>
            <a:endParaRPr lang="nl-NL" dirty="0">
              <a:solidFill>
                <a:srgbClr val="EB5C0C"/>
              </a:solidFill>
            </a:endParaRPr>
          </a:p>
        </p:txBody>
      </p:sp>
      <p:pic>
        <p:nvPicPr>
          <p:cNvPr id="6" name="Picture 2">
            <a:extLst>
              <a:ext uri="{FF2B5EF4-FFF2-40B4-BE49-F238E27FC236}">
                <a16:creationId xmlns:a16="http://schemas.microsoft.com/office/drawing/2014/main" id="{3FD02C10-A75E-4B10-AF11-2C0EEC6BC9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36255"/>
            <a:ext cx="913054" cy="52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41478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type="body" sz="quarter" idx="17"/>
          </p:nvPr>
        </p:nvSpPr>
        <p:spPr>
          <a:xfrm>
            <a:off x="893088" y="2570167"/>
            <a:ext cx="10846768" cy="3118953"/>
          </a:xfrm>
        </p:spPr>
        <p:txBody>
          <a:bodyPr>
            <a:normAutofit/>
          </a:bodyPr>
          <a:lstStyle/>
          <a:p>
            <a:pPr algn="ctr">
              <a:defRPr/>
            </a:pPr>
            <a:r>
              <a:rPr lang="nl-NL" sz="4000" b="0" dirty="0"/>
              <a:t>Om een behandeling te kunnen staken, </a:t>
            </a:r>
          </a:p>
          <a:p>
            <a:pPr algn="ctr">
              <a:defRPr/>
            </a:pPr>
            <a:r>
              <a:rPr lang="nl-NL" sz="4000" b="0" dirty="0"/>
              <a:t>bv beademing, is toestemming van de patiënt </a:t>
            </a:r>
          </a:p>
          <a:p>
            <a:pPr algn="ctr">
              <a:defRPr/>
            </a:pPr>
            <a:r>
              <a:rPr lang="nl-NL" sz="4000" b="0" dirty="0"/>
              <a:t>dan wel de familie van patiënt nodig</a:t>
            </a:r>
            <a:br>
              <a:rPr lang="nl-NL" sz="4000" b="0" dirty="0"/>
            </a:br>
            <a:endParaRPr lang="nl-NL" sz="4000" b="0" dirty="0"/>
          </a:p>
          <a:p>
            <a:pPr marL="0" indent="0" algn="ctr">
              <a:buNone/>
              <a:defRPr/>
            </a:pPr>
            <a:endParaRPr lang="nl-NL" sz="4000" dirty="0">
              <a:solidFill>
                <a:srgbClr val="EB5C0C"/>
              </a:solidFill>
            </a:endParaRPr>
          </a:p>
        </p:txBody>
      </p:sp>
      <p:sp>
        <p:nvSpPr>
          <p:cNvPr id="2" name="Rechthoek 1">
            <a:extLst>
              <a:ext uri="{FF2B5EF4-FFF2-40B4-BE49-F238E27FC236}">
                <a16:creationId xmlns:a16="http://schemas.microsoft.com/office/drawing/2014/main" id="{DD6866A8-F900-7D6F-1668-A13E25DDEE86}"/>
              </a:ext>
            </a:extLst>
          </p:cNvPr>
          <p:cNvSpPr/>
          <p:nvPr/>
        </p:nvSpPr>
        <p:spPr>
          <a:xfrm>
            <a:off x="0" y="6365173"/>
            <a:ext cx="12192000" cy="538619"/>
          </a:xfrm>
          <a:prstGeom prst="rect">
            <a:avLst/>
          </a:prstGeom>
          <a:solidFill>
            <a:srgbClr val="EA5D0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Tree>
    <p:extLst>
      <p:ext uri="{BB962C8B-B14F-4D97-AF65-F5344CB8AC3E}">
        <p14:creationId xmlns:p14="http://schemas.microsoft.com/office/powerpoint/2010/main" val="35525599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type="body" sz="quarter" idx="17"/>
          </p:nvPr>
        </p:nvSpPr>
        <p:spPr>
          <a:xfrm>
            <a:off x="893088" y="2570167"/>
            <a:ext cx="10846768" cy="3118953"/>
          </a:xfrm>
        </p:spPr>
        <p:txBody>
          <a:bodyPr>
            <a:normAutofit/>
          </a:bodyPr>
          <a:lstStyle/>
          <a:p>
            <a:pPr marL="0" indent="0" algn="ctr">
              <a:buNone/>
              <a:defRPr/>
            </a:pPr>
            <a:r>
              <a:rPr lang="nl-NL" sz="4000" b="0" dirty="0"/>
              <a:t>Palliatieve sedatie mag </a:t>
            </a:r>
          </a:p>
          <a:p>
            <a:pPr marL="0" indent="0" algn="ctr">
              <a:buNone/>
              <a:defRPr/>
            </a:pPr>
            <a:r>
              <a:rPr lang="nl-NL" sz="4000" b="0" dirty="0"/>
              <a:t>alleen in de stervensfase </a:t>
            </a:r>
          </a:p>
          <a:p>
            <a:pPr marL="0" indent="0" algn="ctr">
              <a:buNone/>
              <a:defRPr/>
            </a:pPr>
            <a:r>
              <a:rPr lang="nl-NL" sz="4000" b="0" dirty="0"/>
              <a:t>worden toegepast.</a:t>
            </a:r>
            <a:br>
              <a:rPr lang="nl-NL" sz="4000" b="0" dirty="0"/>
            </a:br>
            <a:endParaRPr lang="nl-NL" sz="4000" dirty="0"/>
          </a:p>
        </p:txBody>
      </p:sp>
      <p:sp>
        <p:nvSpPr>
          <p:cNvPr id="2" name="Rechthoek 1">
            <a:extLst>
              <a:ext uri="{FF2B5EF4-FFF2-40B4-BE49-F238E27FC236}">
                <a16:creationId xmlns:a16="http://schemas.microsoft.com/office/drawing/2014/main" id="{EBBFD501-D4EB-B04F-B217-ADCF52C155A1}"/>
              </a:ext>
            </a:extLst>
          </p:cNvPr>
          <p:cNvSpPr/>
          <p:nvPr/>
        </p:nvSpPr>
        <p:spPr>
          <a:xfrm>
            <a:off x="0" y="6365173"/>
            <a:ext cx="12192000" cy="538619"/>
          </a:xfrm>
          <a:prstGeom prst="rect">
            <a:avLst/>
          </a:prstGeom>
          <a:solidFill>
            <a:srgbClr val="EA5D0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Tree>
    <p:extLst>
      <p:ext uri="{BB962C8B-B14F-4D97-AF65-F5344CB8AC3E}">
        <p14:creationId xmlns:p14="http://schemas.microsoft.com/office/powerpoint/2010/main" val="19450280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type="body" sz="quarter" idx="17"/>
          </p:nvPr>
        </p:nvSpPr>
        <p:spPr>
          <a:xfrm>
            <a:off x="893088" y="2570167"/>
            <a:ext cx="10846768" cy="3118953"/>
          </a:xfrm>
        </p:spPr>
        <p:txBody>
          <a:bodyPr>
            <a:normAutofit/>
          </a:bodyPr>
          <a:lstStyle/>
          <a:p>
            <a:pPr marL="0" indent="0" algn="ctr">
              <a:buNone/>
              <a:defRPr/>
            </a:pPr>
            <a:r>
              <a:rPr lang="nl-NL" sz="4000" b="0" dirty="0">
                <a:latin typeface="+mn-lt"/>
              </a:rPr>
              <a:t>Een verpleegkundige of verzorgende </a:t>
            </a:r>
          </a:p>
          <a:p>
            <a:pPr marL="0" indent="0" algn="ctr">
              <a:buNone/>
              <a:defRPr/>
            </a:pPr>
            <a:r>
              <a:rPr lang="nl-NL" sz="4000" b="0" dirty="0">
                <a:latin typeface="+mn-lt"/>
              </a:rPr>
              <a:t>kan 24 uur per dag overleggen </a:t>
            </a:r>
          </a:p>
          <a:p>
            <a:pPr marL="0" indent="0" algn="ctr">
              <a:buNone/>
              <a:defRPr/>
            </a:pPr>
            <a:r>
              <a:rPr lang="nl-NL" sz="4000" b="0" dirty="0">
                <a:latin typeface="+mn-lt"/>
              </a:rPr>
              <a:t>met een palliatief consultatieteam. </a:t>
            </a:r>
            <a:br>
              <a:rPr lang="nl-NL" sz="1800" b="0" dirty="0"/>
            </a:br>
            <a:endParaRPr lang="nl-NL" sz="4000" dirty="0"/>
          </a:p>
        </p:txBody>
      </p:sp>
      <p:sp>
        <p:nvSpPr>
          <p:cNvPr id="2" name="Rechthoek 1">
            <a:extLst>
              <a:ext uri="{FF2B5EF4-FFF2-40B4-BE49-F238E27FC236}">
                <a16:creationId xmlns:a16="http://schemas.microsoft.com/office/drawing/2014/main" id="{DB4F862B-17BF-AFDF-AD25-E908ABDCBC4C}"/>
              </a:ext>
            </a:extLst>
          </p:cNvPr>
          <p:cNvSpPr/>
          <p:nvPr/>
        </p:nvSpPr>
        <p:spPr>
          <a:xfrm>
            <a:off x="0" y="6365173"/>
            <a:ext cx="12192000" cy="538619"/>
          </a:xfrm>
          <a:prstGeom prst="rect">
            <a:avLst/>
          </a:prstGeom>
          <a:solidFill>
            <a:srgbClr val="EA5D0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Tree>
    <p:extLst>
      <p:ext uri="{BB962C8B-B14F-4D97-AF65-F5344CB8AC3E}">
        <p14:creationId xmlns:p14="http://schemas.microsoft.com/office/powerpoint/2010/main" val="4457547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BD2C27FD-F7F7-A64B-907D-B35CBDDCD5B4}"/>
              </a:ext>
            </a:extLst>
          </p:cNvPr>
          <p:cNvSpPr>
            <a:spLocks noGrp="1"/>
          </p:cNvSpPr>
          <p:nvPr>
            <p:ph type="body" sz="quarter" idx="16"/>
          </p:nvPr>
        </p:nvSpPr>
        <p:spPr>
          <a:xfrm>
            <a:off x="6096000" y="910346"/>
            <a:ext cx="6096000" cy="971301"/>
          </a:xfrm>
        </p:spPr>
        <p:txBody>
          <a:bodyPr/>
          <a:lstStyle/>
          <a:p>
            <a:pPr marL="0" indent="0">
              <a:buNone/>
            </a:pPr>
            <a:r>
              <a:rPr lang="nl-NL" sz="4800" dirty="0">
                <a:solidFill>
                  <a:srgbClr val="EB5C0C"/>
                </a:solidFill>
              </a:rPr>
              <a:t>Vragen?</a:t>
            </a:r>
          </a:p>
        </p:txBody>
      </p:sp>
      <p:pic>
        <p:nvPicPr>
          <p:cNvPr id="6" name="Google Shape;222;p12">
            <a:extLst>
              <a:ext uri="{FF2B5EF4-FFF2-40B4-BE49-F238E27FC236}">
                <a16:creationId xmlns:a16="http://schemas.microsoft.com/office/drawing/2014/main" id="{387A8E02-5D3E-41F2-B92A-D74F499F9E7C}"/>
              </a:ext>
            </a:extLst>
          </p:cNvPr>
          <p:cNvPicPr preferRelativeResize="0"/>
          <p:nvPr/>
        </p:nvPicPr>
        <p:blipFill rotWithShape="1">
          <a:blip r:embed="rId3">
            <a:alphaModFix/>
          </a:blip>
          <a:srcRect l="13099" r="2" b="3"/>
          <a:stretch/>
        </p:blipFill>
        <p:spPr>
          <a:xfrm>
            <a:off x="0" y="578126"/>
            <a:ext cx="5298683" cy="6097438"/>
          </a:xfrm>
          <a:custGeom>
            <a:avLst/>
            <a:gdLst/>
            <a:ahLst/>
            <a:cxnLst/>
            <a:rect l="l" t="t" r="r" b="b"/>
            <a:pathLst>
              <a:path w="5298683" h="6097438" extrusionOk="0">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noFill/>
          <a:ln>
            <a:noFill/>
          </a:ln>
        </p:spPr>
      </p:pic>
      <p:pic>
        <p:nvPicPr>
          <p:cNvPr id="4" name="Picture 2">
            <a:extLst>
              <a:ext uri="{FF2B5EF4-FFF2-40B4-BE49-F238E27FC236}">
                <a16:creationId xmlns:a16="http://schemas.microsoft.com/office/drawing/2014/main" id="{83A207E4-38A3-4C23-8351-979757009B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36255"/>
            <a:ext cx="913054" cy="52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0955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BD2C27FD-F7F7-A64B-907D-B35CBDDCD5B4}"/>
              </a:ext>
            </a:extLst>
          </p:cNvPr>
          <p:cNvSpPr>
            <a:spLocks noGrp="1"/>
          </p:cNvSpPr>
          <p:nvPr>
            <p:ph type="body" sz="quarter" idx="16"/>
          </p:nvPr>
        </p:nvSpPr>
        <p:spPr>
          <a:xfrm>
            <a:off x="456526" y="795616"/>
            <a:ext cx="11735473" cy="971301"/>
          </a:xfrm>
        </p:spPr>
        <p:txBody>
          <a:bodyPr/>
          <a:lstStyle/>
          <a:p>
            <a:pPr marL="0" indent="0">
              <a:buNone/>
            </a:pPr>
            <a:r>
              <a:rPr lang="nl-NL" sz="4800" dirty="0">
                <a:solidFill>
                  <a:srgbClr val="EB5C0C"/>
                </a:solidFill>
              </a:rPr>
              <a:t>Wetgeving natuurlijke / niet natuurlijke dood</a:t>
            </a:r>
          </a:p>
        </p:txBody>
      </p:sp>
      <p:pic>
        <p:nvPicPr>
          <p:cNvPr id="7" name="Picture 2">
            <a:extLst>
              <a:ext uri="{FF2B5EF4-FFF2-40B4-BE49-F238E27FC236}">
                <a16:creationId xmlns:a16="http://schemas.microsoft.com/office/drawing/2014/main" id="{91B5C853-9C57-4AF8-AB7E-91B708CBF2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36255"/>
            <a:ext cx="913054" cy="52174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Asbestemming | Crematorium 't Laar">
            <a:extLst>
              <a:ext uri="{FF2B5EF4-FFF2-40B4-BE49-F238E27FC236}">
                <a16:creationId xmlns:a16="http://schemas.microsoft.com/office/drawing/2014/main" id="{EE330CF8-15EF-4315-856F-30D6F632FF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040" y="2914270"/>
            <a:ext cx="7082216" cy="3544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4461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BD2C27FD-F7F7-A64B-907D-B35CBDDCD5B4}"/>
              </a:ext>
            </a:extLst>
          </p:cNvPr>
          <p:cNvSpPr>
            <a:spLocks noGrp="1"/>
          </p:cNvSpPr>
          <p:nvPr>
            <p:ph type="body" sz="quarter" idx="16"/>
          </p:nvPr>
        </p:nvSpPr>
        <p:spPr>
          <a:xfrm>
            <a:off x="869338" y="865190"/>
            <a:ext cx="8013404" cy="971301"/>
          </a:xfrm>
        </p:spPr>
        <p:txBody>
          <a:bodyPr/>
          <a:lstStyle/>
          <a:p>
            <a:pPr marL="0" indent="0">
              <a:buNone/>
            </a:pPr>
            <a:r>
              <a:rPr lang="nl-NL" sz="4800" dirty="0">
                <a:solidFill>
                  <a:srgbClr val="EB5C0C"/>
                </a:solidFill>
              </a:rPr>
              <a:t>Wetgeving euthanasie</a:t>
            </a:r>
          </a:p>
        </p:txBody>
      </p:sp>
      <p:pic>
        <p:nvPicPr>
          <p:cNvPr id="7" name="Picture 2">
            <a:extLst>
              <a:ext uri="{FF2B5EF4-FFF2-40B4-BE49-F238E27FC236}">
                <a16:creationId xmlns:a16="http://schemas.microsoft.com/office/drawing/2014/main" id="{9324BB08-2135-406D-B5BD-A7B74F3960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36255"/>
            <a:ext cx="913054" cy="521745"/>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a:hlinkClick r:id="rId4"/>
            <a:extLst>
              <a:ext uri="{FF2B5EF4-FFF2-40B4-BE49-F238E27FC236}">
                <a16:creationId xmlns:a16="http://schemas.microsoft.com/office/drawing/2014/main" id="{7C4226EC-EE0B-F942-A2C8-29C799286393}"/>
              </a:ext>
            </a:extLst>
          </p:cNvPr>
          <p:cNvPicPr>
            <a:picLocks noChangeAspect="1"/>
          </p:cNvPicPr>
          <p:nvPr/>
        </p:nvPicPr>
        <p:blipFill rotWithShape="1">
          <a:blip r:embed="rId5"/>
          <a:srcRect l="4257" t="11778" r="5834"/>
          <a:stretch/>
        </p:blipFill>
        <p:spPr>
          <a:xfrm>
            <a:off x="6169580" y="2807792"/>
            <a:ext cx="5691116" cy="3528463"/>
          </a:xfrm>
          <a:prstGeom prst="rect">
            <a:avLst/>
          </a:prstGeom>
        </p:spPr>
      </p:pic>
      <p:sp>
        <p:nvSpPr>
          <p:cNvPr id="6" name="Tekstvak 5">
            <a:extLst>
              <a:ext uri="{FF2B5EF4-FFF2-40B4-BE49-F238E27FC236}">
                <a16:creationId xmlns:a16="http://schemas.microsoft.com/office/drawing/2014/main" id="{0794E84A-B3A5-3546-B9E6-F0C2BE65AD9C}"/>
              </a:ext>
            </a:extLst>
          </p:cNvPr>
          <p:cNvSpPr txBox="1"/>
          <p:nvPr/>
        </p:nvSpPr>
        <p:spPr>
          <a:xfrm>
            <a:off x="999926" y="3371694"/>
            <a:ext cx="3766783" cy="1200329"/>
          </a:xfrm>
          <a:prstGeom prst="rect">
            <a:avLst/>
          </a:prstGeom>
          <a:noFill/>
        </p:spPr>
        <p:txBody>
          <a:bodyPr wrap="square" rtlCol="0">
            <a:spAutoFit/>
          </a:bodyPr>
          <a:lstStyle/>
          <a:p>
            <a:pPr algn="l"/>
            <a:r>
              <a:rPr lang="nl-NL" sz="2400" i="0" u="none" strike="noStrike" dirty="0">
                <a:solidFill>
                  <a:srgbClr val="000000"/>
                </a:solidFill>
                <a:effectLst/>
                <a:latin typeface="+mn-lt"/>
              </a:rPr>
              <a:t>Animatie over de euthanasiewet en de 6 zorgvuldigheidseisen</a:t>
            </a:r>
          </a:p>
        </p:txBody>
      </p:sp>
    </p:spTree>
    <p:extLst>
      <p:ext uri="{BB962C8B-B14F-4D97-AF65-F5344CB8AC3E}">
        <p14:creationId xmlns:p14="http://schemas.microsoft.com/office/powerpoint/2010/main" val="4027508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CD772D-B2A7-4B02-BF73-545A4CBD43E3}"/>
              </a:ext>
            </a:extLst>
          </p:cNvPr>
          <p:cNvSpPr>
            <a:spLocks noGrp="1"/>
          </p:cNvSpPr>
          <p:nvPr>
            <p:ph type="body" sz="quarter" idx="15"/>
          </p:nvPr>
        </p:nvSpPr>
        <p:spPr/>
        <p:txBody>
          <a:bodyPr>
            <a:normAutofit/>
          </a:bodyPr>
          <a:lstStyle/>
          <a:p>
            <a:pPr eaLnBrk="1" hangingPunct="1"/>
            <a:r>
              <a:rPr lang="nl-NL" sz="4800" dirty="0"/>
              <a:t>Euthanasie</a:t>
            </a:r>
          </a:p>
        </p:txBody>
      </p:sp>
      <p:sp>
        <p:nvSpPr>
          <p:cNvPr id="5" name="Tijdelijke aanduiding voor inhoud 4">
            <a:extLst>
              <a:ext uri="{FF2B5EF4-FFF2-40B4-BE49-F238E27FC236}">
                <a16:creationId xmlns:a16="http://schemas.microsoft.com/office/drawing/2014/main" id="{09F5BA70-48A7-703F-94F4-D509932EDF39}"/>
              </a:ext>
            </a:extLst>
          </p:cNvPr>
          <p:cNvSpPr>
            <a:spLocks noGrp="1"/>
          </p:cNvSpPr>
          <p:nvPr>
            <p:ph type="body" sz="quarter" idx="18"/>
          </p:nvPr>
        </p:nvSpPr>
        <p:spPr>
          <a:xfrm>
            <a:off x="432019" y="3213466"/>
            <a:ext cx="10320817" cy="3199175"/>
          </a:xfrm>
        </p:spPr>
        <p:txBody>
          <a:bodyPr>
            <a:normAutofit/>
          </a:bodyPr>
          <a:lstStyle/>
          <a:p>
            <a:pPr marL="533400" lvl="1" indent="0">
              <a:buNone/>
            </a:pPr>
            <a:endParaRPr lang="nl-NL" sz="2133" dirty="0"/>
          </a:p>
          <a:p>
            <a:pPr marL="533400" lvl="1" indent="0">
              <a:buNone/>
            </a:pPr>
            <a:r>
              <a:rPr lang="nl-NL" sz="2400" b="1" dirty="0"/>
              <a:t>Is strafbaar tenzij:</a:t>
            </a:r>
          </a:p>
          <a:p>
            <a:pPr marL="876300" lvl="1" indent="-342900"/>
            <a:r>
              <a:rPr lang="nl-NL" sz="2400" dirty="0"/>
              <a:t>Voldaan is uit de voorwaarden van de WTL (de euthanasiewet)</a:t>
            </a:r>
          </a:p>
          <a:p>
            <a:pPr marL="876300" lvl="1" indent="-342900"/>
            <a:r>
              <a:rPr lang="nl-NL" sz="2400" dirty="0"/>
              <a:t>Gemeld is bij de gemeentelijk lijkschouwer als niet natuurlijk overlijden</a:t>
            </a:r>
          </a:p>
          <a:p>
            <a:endParaRPr lang="nl-NL" dirty="0"/>
          </a:p>
        </p:txBody>
      </p:sp>
      <p:sp>
        <p:nvSpPr>
          <p:cNvPr id="3" name="Tijdelijke aanduiding voor inhoud 2">
            <a:extLst>
              <a:ext uri="{FF2B5EF4-FFF2-40B4-BE49-F238E27FC236}">
                <a16:creationId xmlns:a16="http://schemas.microsoft.com/office/drawing/2014/main" id="{C4B0534D-BB7E-4EBB-B76D-15A87AC15DEB}"/>
              </a:ext>
            </a:extLst>
          </p:cNvPr>
          <p:cNvSpPr>
            <a:spLocks noGrp="1"/>
          </p:cNvSpPr>
          <p:nvPr>
            <p:ph type="body" sz="quarter" idx="19"/>
          </p:nvPr>
        </p:nvSpPr>
        <p:spPr>
          <a:xfrm>
            <a:off x="432019" y="1836493"/>
            <a:ext cx="10320817" cy="1376973"/>
          </a:xfrm>
        </p:spPr>
        <p:txBody>
          <a:bodyPr>
            <a:normAutofit/>
          </a:bodyPr>
          <a:lstStyle/>
          <a:p>
            <a:pPr marL="0" indent="0">
              <a:buNone/>
            </a:pPr>
            <a:r>
              <a:rPr lang="nl-NL" dirty="0"/>
              <a:t> </a:t>
            </a:r>
          </a:p>
          <a:p>
            <a:pPr marL="533400" lvl="1" indent="0">
              <a:buNone/>
            </a:pPr>
            <a:r>
              <a:rPr lang="nl-NL" sz="2400" dirty="0"/>
              <a:t>Euthanasie is het door een arts beëindigen van het leven van een patiënt op diens uitdrukkelijke verzoek</a:t>
            </a:r>
          </a:p>
          <a:p>
            <a:pPr marL="533400" lvl="1" indent="0">
              <a:buNone/>
            </a:pPr>
            <a:endParaRPr lang="nl-NL" sz="2133" dirty="0"/>
          </a:p>
        </p:txBody>
      </p:sp>
      <p:sp>
        <p:nvSpPr>
          <p:cNvPr id="4" name="Tijdelijke aanduiding voor dianummer 3" hidden="1">
            <a:extLst>
              <a:ext uri="{FF2B5EF4-FFF2-40B4-BE49-F238E27FC236}">
                <a16:creationId xmlns:a16="http://schemas.microsoft.com/office/drawing/2014/main" id="{020DF0F4-1D5F-4C7B-84B1-6DDE30FD90AE}"/>
              </a:ext>
            </a:extLst>
          </p:cNvPr>
          <p:cNvSpPr>
            <a:spLocks noGrp="1"/>
          </p:cNvSpPr>
          <p:nvPr>
            <p:ph type="sldNum" sz="quarter" idx="4294967295"/>
          </p:nvPr>
        </p:nvSpPr>
        <p:spPr>
          <a:xfrm>
            <a:off x="11634788" y="6437313"/>
            <a:ext cx="557212" cy="365125"/>
          </a:xfrm>
          <a:prstGeom prst="rect">
            <a:avLst/>
          </a:prstGeom>
        </p:spPr>
        <p:txBody>
          <a:bodyPr/>
          <a:lstStyle/>
          <a:p>
            <a:pPr fontAlgn="auto">
              <a:spcBef>
                <a:spcPts val="0"/>
              </a:spcBef>
              <a:spcAft>
                <a:spcPts val="600"/>
              </a:spcAft>
              <a:defRPr/>
            </a:pPr>
            <a:fld id="{88E9C3F9-4070-4E61-9E35-F31C438F23D5}" type="slidenum">
              <a:rPr lang="nl-NL" altLang="en-US">
                <a:solidFill>
                  <a:prstClr val="black"/>
                </a:solidFill>
                <a:latin typeface="Trebuchet MS"/>
                <a:ea typeface="+mn-ea"/>
              </a:rPr>
              <a:pPr fontAlgn="auto">
                <a:spcBef>
                  <a:spcPts val="0"/>
                </a:spcBef>
                <a:spcAft>
                  <a:spcPts val="600"/>
                </a:spcAft>
                <a:defRPr/>
              </a:pPr>
              <a:t>6</a:t>
            </a:fld>
            <a:endParaRPr lang="nl-NL" altLang="en-US">
              <a:solidFill>
                <a:prstClr val="black"/>
              </a:solidFill>
              <a:latin typeface="Trebuchet MS"/>
              <a:ea typeface="+mn-ea"/>
            </a:endParaRPr>
          </a:p>
        </p:txBody>
      </p:sp>
    </p:spTree>
    <p:extLst>
      <p:ext uri="{BB962C8B-B14F-4D97-AF65-F5344CB8AC3E}">
        <p14:creationId xmlns:p14="http://schemas.microsoft.com/office/powerpoint/2010/main" val="1031619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sz="quarter" idx="17"/>
          </p:nvPr>
        </p:nvSpPr>
        <p:spPr>
          <a:xfrm>
            <a:off x="869950" y="2190958"/>
            <a:ext cx="10846768" cy="3118953"/>
          </a:xfrm>
        </p:spPr>
        <p:txBody>
          <a:bodyPr>
            <a:noAutofit/>
          </a:bodyPr>
          <a:lstStyle/>
          <a:p>
            <a:pPr marL="609600" indent="-609600">
              <a:buFontTx/>
              <a:buAutoNum type="arabicPeriod"/>
            </a:pPr>
            <a:r>
              <a:rPr lang="nl-NL" altLang="nl-NL" sz="2400" dirty="0"/>
              <a:t>Vrijwillig weloverwogen verzoek</a:t>
            </a:r>
          </a:p>
          <a:p>
            <a:pPr marL="609600" indent="-609600">
              <a:buFontTx/>
              <a:buAutoNum type="arabicPeriod"/>
            </a:pPr>
            <a:r>
              <a:rPr lang="nl-NL" altLang="nl-NL" sz="2400" dirty="0"/>
              <a:t>Arts en patiënt samen: uitzichtloos en ondraaglijk lijden</a:t>
            </a:r>
          </a:p>
          <a:p>
            <a:pPr marL="609600" indent="-609600">
              <a:buFontTx/>
              <a:buAutoNum type="arabicPeriod"/>
            </a:pPr>
            <a:r>
              <a:rPr lang="nl-NL" altLang="nl-NL" sz="2400" dirty="0"/>
              <a:t>Patiënt is voorgelicht over de situatie </a:t>
            </a:r>
          </a:p>
          <a:p>
            <a:pPr marL="609600" indent="-609600">
              <a:buFontTx/>
              <a:buAutoNum type="arabicPeriod"/>
            </a:pPr>
            <a:r>
              <a:rPr lang="nl-NL" altLang="nl-NL" sz="2400" dirty="0"/>
              <a:t>Arts en patiënt samen: geen redelijke andere oplossing</a:t>
            </a:r>
          </a:p>
          <a:p>
            <a:pPr marL="609600" indent="-609600">
              <a:buFontTx/>
              <a:buAutoNum type="arabicPeriod"/>
            </a:pPr>
            <a:r>
              <a:rPr lang="nl-NL" altLang="nl-NL" sz="2400" dirty="0"/>
              <a:t>Tenminste één onafhankelijke arts is geraadpleegd voor een oordeel over de punten 1 t/m 4</a:t>
            </a:r>
          </a:p>
          <a:p>
            <a:pPr marL="609600" indent="-609600">
              <a:buFontTx/>
              <a:buAutoNum type="arabicPeriod"/>
            </a:pPr>
            <a:r>
              <a:rPr lang="nl-NL" altLang="nl-NL" sz="2400" dirty="0"/>
              <a:t>Zorgvuldige uitvoering volgens protocol  </a:t>
            </a:r>
          </a:p>
        </p:txBody>
      </p:sp>
      <p:sp>
        <p:nvSpPr>
          <p:cNvPr id="5122" name="Rectangle 2"/>
          <p:cNvSpPr>
            <a:spLocks noGrp="1" noChangeArrowheads="1"/>
          </p:cNvSpPr>
          <p:nvPr>
            <p:ph type="body" sz="quarter" idx="19"/>
          </p:nvPr>
        </p:nvSpPr>
        <p:spPr>
          <a:xfrm>
            <a:off x="869338" y="865190"/>
            <a:ext cx="10847380" cy="971301"/>
          </a:xfrm>
        </p:spPr>
        <p:txBody>
          <a:bodyPr>
            <a:normAutofit fontScale="92500" lnSpcReduction="20000"/>
          </a:bodyPr>
          <a:lstStyle/>
          <a:p>
            <a:pPr eaLnBrk="1" hangingPunct="1"/>
            <a:r>
              <a:rPr lang="nl-NL" altLang="nl-NL" sz="4800" dirty="0"/>
              <a:t>Zorgvuldigheidseisen euthanasie</a:t>
            </a:r>
            <a:br>
              <a:rPr lang="nl-NL" altLang="nl-NL" dirty="0"/>
            </a:br>
            <a:endParaRPr lang="nl-NL" altLang="nl-NL" dirty="0"/>
          </a:p>
        </p:txBody>
      </p:sp>
      <p:sp>
        <p:nvSpPr>
          <p:cNvPr id="2" name="Tekstvak 1">
            <a:extLst>
              <a:ext uri="{FF2B5EF4-FFF2-40B4-BE49-F238E27FC236}">
                <a16:creationId xmlns:a16="http://schemas.microsoft.com/office/drawing/2014/main" id="{3B9CC3B8-A028-FEE7-CB5E-34E7BA0B1351}"/>
              </a:ext>
            </a:extLst>
          </p:cNvPr>
          <p:cNvSpPr txBox="1"/>
          <p:nvPr/>
        </p:nvSpPr>
        <p:spPr>
          <a:xfrm>
            <a:off x="6142383" y="308113"/>
            <a:ext cx="184731" cy="369332"/>
          </a:xfrm>
          <a:prstGeom prst="rect">
            <a:avLst/>
          </a:prstGeom>
          <a:noFill/>
        </p:spPr>
        <p:txBody>
          <a:bodyPr wrap="none" rtlCol="0">
            <a:spAutoFit/>
          </a:bodyPr>
          <a:lstStyle/>
          <a:p>
            <a:endParaRPr lang="nl-NL" dirty="0"/>
          </a:p>
        </p:txBody>
      </p:sp>
    </p:spTree>
    <p:extLst>
      <p:ext uri="{BB962C8B-B14F-4D97-AF65-F5344CB8AC3E}">
        <p14:creationId xmlns:p14="http://schemas.microsoft.com/office/powerpoint/2010/main" val="3238462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3B9CC3B8-A028-FEE7-CB5E-34E7BA0B1351}"/>
              </a:ext>
            </a:extLst>
          </p:cNvPr>
          <p:cNvSpPr txBox="1"/>
          <p:nvPr/>
        </p:nvSpPr>
        <p:spPr>
          <a:xfrm>
            <a:off x="6142383" y="308113"/>
            <a:ext cx="184731" cy="369332"/>
          </a:xfrm>
          <a:prstGeom prst="rect">
            <a:avLst/>
          </a:prstGeom>
          <a:noFill/>
        </p:spPr>
        <p:txBody>
          <a:bodyPr wrap="none" rtlCol="0">
            <a:spAutoFit/>
          </a:bodyPr>
          <a:lstStyle/>
          <a:p>
            <a:endParaRPr lang="nl-NL" dirty="0"/>
          </a:p>
        </p:txBody>
      </p:sp>
      <p:sp>
        <p:nvSpPr>
          <p:cNvPr id="5" name="Titel 1">
            <a:extLst>
              <a:ext uri="{FF2B5EF4-FFF2-40B4-BE49-F238E27FC236}">
                <a16:creationId xmlns:a16="http://schemas.microsoft.com/office/drawing/2014/main" id="{EEF355C3-0DDB-415B-1149-14259F5404CC}"/>
              </a:ext>
            </a:extLst>
          </p:cNvPr>
          <p:cNvSpPr txBox="1">
            <a:spLocks/>
          </p:cNvSpPr>
          <p:nvPr/>
        </p:nvSpPr>
        <p:spPr>
          <a:xfrm>
            <a:off x="965480" y="705451"/>
            <a:ext cx="6614120" cy="745661"/>
          </a:xfrm>
        </p:spPr>
        <p:txBody>
          <a:bodyPr>
            <a:noAutofit/>
          </a:bodyPr>
          <a:lstStyle>
            <a:lvl1pPr algn="l" rtl="0" eaLnBrk="1" fontAlgn="base" hangingPunct="1">
              <a:lnSpc>
                <a:spcPct val="90000"/>
              </a:lnSpc>
              <a:spcBef>
                <a:spcPct val="0"/>
              </a:spcBef>
              <a:spcAft>
                <a:spcPct val="0"/>
              </a:spcAft>
              <a:defRPr sz="4400" kern="1200">
                <a:solidFill>
                  <a:schemeClr val="tx1"/>
                </a:solidFill>
                <a:latin typeface="+mj-lt"/>
                <a:ea typeface="ヒラギノ角ゴ Pro W3" panose="020B0300000000000000" pitchFamily="34" charset="-128"/>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5pPr>
            <a:lvl6pPr marL="457189"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6pPr>
            <a:lvl7pPr marL="914377"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7pPr>
            <a:lvl8pPr marL="1371566"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8pPr>
            <a:lvl9pPr marL="1828754"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9pPr>
          </a:lstStyle>
          <a:p>
            <a:r>
              <a:rPr lang="nl-NL" sz="4800">
                <a:solidFill>
                  <a:srgbClr val="EB5C0C"/>
                </a:solidFill>
                <a:latin typeface="Calibri" panose="020F0502020204030204" pitchFamily="34" charset="0"/>
                <a:cs typeface="Calibri" panose="020F0502020204030204" pitchFamily="34" charset="0"/>
              </a:rPr>
              <a:t>Rol scenarts: </a:t>
            </a:r>
            <a:endParaRPr lang="nl-NL" sz="4800" dirty="0">
              <a:solidFill>
                <a:srgbClr val="EB5C0C"/>
              </a:solidFill>
              <a:latin typeface="Calibri" panose="020F0502020204030204" pitchFamily="34" charset="0"/>
              <a:cs typeface="Calibri" panose="020F0502020204030204" pitchFamily="34" charset="0"/>
            </a:endParaRPr>
          </a:p>
        </p:txBody>
      </p:sp>
      <p:sp>
        <p:nvSpPr>
          <p:cNvPr id="7" name="Tekstvak 6">
            <a:extLst>
              <a:ext uri="{FF2B5EF4-FFF2-40B4-BE49-F238E27FC236}">
                <a16:creationId xmlns:a16="http://schemas.microsoft.com/office/drawing/2014/main" id="{534FCFBF-A9B0-B2C0-B41C-D64D34D6A97C}"/>
              </a:ext>
            </a:extLst>
          </p:cNvPr>
          <p:cNvSpPr txBox="1"/>
          <p:nvPr/>
        </p:nvSpPr>
        <p:spPr>
          <a:xfrm>
            <a:off x="1053548" y="2205913"/>
            <a:ext cx="6102626" cy="3416320"/>
          </a:xfrm>
          <a:prstGeom prst="rect">
            <a:avLst/>
          </a:prstGeom>
          <a:noFill/>
        </p:spPr>
        <p:txBody>
          <a:bodyPr wrap="square">
            <a:spAutoFit/>
          </a:bodyPr>
          <a:lstStyle/>
          <a:p>
            <a:r>
              <a:rPr lang="nl-NL" sz="2400" dirty="0">
                <a:latin typeface="Calibri" panose="020F0502020204030204" pitchFamily="34" charset="0"/>
                <a:cs typeface="Calibri" panose="020F0502020204030204" pitchFamily="34" charset="0"/>
              </a:rPr>
              <a:t>Geeft steun en of consultatie aan de arts die de euthanasie uitvoert</a:t>
            </a:r>
          </a:p>
          <a:p>
            <a:endParaRPr lang="nl-NL" sz="2400" dirty="0">
              <a:latin typeface="Calibri" panose="020F0502020204030204" pitchFamily="34" charset="0"/>
              <a:cs typeface="Calibri" panose="020F0502020204030204" pitchFamily="34" charset="0"/>
            </a:endParaRPr>
          </a:p>
          <a:p>
            <a:r>
              <a:rPr lang="nl-NL" sz="2400" dirty="0">
                <a:latin typeface="Calibri" panose="020F0502020204030204" pitchFamily="34" charset="0"/>
                <a:cs typeface="Calibri" panose="020F0502020204030204" pitchFamily="34" charset="0"/>
              </a:rPr>
              <a:t>Is er voor de uitvoerend arts</a:t>
            </a:r>
          </a:p>
          <a:p>
            <a:endParaRPr lang="nl-NL" sz="2400" dirty="0">
              <a:latin typeface="Calibri" panose="020F0502020204030204" pitchFamily="34" charset="0"/>
              <a:cs typeface="Calibri" panose="020F0502020204030204" pitchFamily="34" charset="0"/>
            </a:endParaRPr>
          </a:p>
          <a:p>
            <a:r>
              <a:rPr lang="nl-NL" sz="2400" dirty="0">
                <a:latin typeface="Calibri" panose="020F0502020204030204" pitchFamily="34" charset="0"/>
                <a:cs typeface="Calibri" panose="020F0502020204030204" pitchFamily="34" charset="0"/>
              </a:rPr>
              <a:t>Geeft bij consultatie eigen oordeel over de eerste 4 zorgvuldigheidsvoorwaarden</a:t>
            </a:r>
          </a:p>
          <a:p>
            <a:endParaRPr lang="nl-NL" sz="2400" dirty="0">
              <a:latin typeface="Calibri" panose="020F0502020204030204" pitchFamily="34" charset="0"/>
              <a:cs typeface="Calibri" panose="020F0502020204030204" pitchFamily="34" charset="0"/>
            </a:endParaRPr>
          </a:p>
          <a:p>
            <a:r>
              <a:rPr lang="nl-NL" sz="2400" dirty="0">
                <a:latin typeface="Calibri" panose="020F0502020204030204" pitchFamily="34" charset="0"/>
                <a:cs typeface="Calibri" panose="020F0502020204030204" pitchFamily="34" charset="0"/>
              </a:rPr>
              <a:t>Geeft geen ’toestemming’ </a:t>
            </a:r>
          </a:p>
        </p:txBody>
      </p:sp>
    </p:spTree>
    <p:extLst>
      <p:ext uri="{BB962C8B-B14F-4D97-AF65-F5344CB8AC3E}">
        <p14:creationId xmlns:p14="http://schemas.microsoft.com/office/powerpoint/2010/main" val="966654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3B9CC3B8-A028-FEE7-CB5E-34E7BA0B1351}"/>
              </a:ext>
            </a:extLst>
          </p:cNvPr>
          <p:cNvSpPr txBox="1"/>
          <p:nvPr/>
        </p:nvSpPr>
        <p:spPr>
          <a:xfrm>
            <a:off x="6142383" y="308113"/>
            <a:ext cx="184731" cy="369332"/>
          </a:xfrm>
          <a:prstGeom prst="rect">
            <a:avLst/>
          </a:prstGeom>
          <a:noFill/>
        </p:spPr>
        <p:txBody>
          <a:bodyPr wrap="none" rtlCol="0">
            <a:spAutoFit/>
          </a:bodyPr>
          <a:lstStyle/>
          <a:p>
            <a:endParaRPr lang="nl-NL" dirty="0"/>
          </a:p>
        </p:txBody>
      </p:sp>
      <p:sp>
        <p:nvSpPr>
          <p:cNvPr id="5" name="Titel 1">
            <a:extLst>
              <a:ext uri="{FF2B5EF4-FFF2-40B4-BE49-F238E27FC236}">
                <a16:creationId xmlns:a16="http://schemas.microsoft.com/office/drawing/2014/main" id="{EEF355C3-0DDB-415B-1149-14259F5404CC}"/>
              </a:ext>
            </a:extLst>
          </p:cNvPr>
          <p:cNvSpPr txBox="1">
            <a:spLocks/>
          </p:cNvSpPr>
          <p:nvPr/>
        </p:nvSpPr>
        <p:spPr>
          <a:xfrm>
            <a:off x="965480" y="705451"/>
            <a:ext cx="6614120" cy="745661"/>
          </a:xfrm>
        </p:spPr>
        <p:txBody>
          <a:bodyPr>
            <a:noAutofit/>
          </a:bodyPr>
          <a:lstStyle>
            <a:lvl1pPr algn="l" rtl="0" eaLnBrk="1" fontAlgn="base" hangingPunct="1">
              <a:lnSpc>
                <a:spcPct val="90000"/>
              </a:lnSpc>
              <a:spcBef>
                <a:spcPct val="0"/>
              </a:spcBef>
              <a:spcAft>
                <a:spcPct val="0"/>
              </a:spcAft>
              <a:defRPr sz="4400" kern="1200">
                <a:solidFill>
                  <a:schemeClr val="tx1"/>
                </a:solidFill>
                <a:latin typeface="+mj-lt"/>
                <a:ea typeface="ヒラギノ角ゴ Pro W3" panose="020B0300000000000000" pitchFamily="34" charset="-128"/>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5pPr>
            <a:lvl6pPr marL="457189"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6pPr>
            <a:lvl7pPr marL="914377"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7pPr>
            <a:lvl8pPr marL="1371566"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8pPr>
            <a:lvl9pPr marL="1828754"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9pPr>
          </a:lstStyle>
          <a:p>
            <a:endParaRPr lang="nl-NL" sz="4800" dirty="0">
              <a:solidFill>
                <a:srgbClr val="EB5C0C"/>
              </a:solidFill>
              <a:latin typeface="Calibri" panose="020F0502020204030204" pitchFamily="34" charset="0"/>
              <a:cs typeface="Calibri" panose="020F0502020204030204" pitchFamily="34" charset="0"/>
            </a:endParaRPr>
          </a:p>
        </p:txBody>
      </p:sp>
      <p:sp>
        <p:nvSpPr>
          <p:cNvPr id="7" name="Tekstvak 6">
            <a:extLst>
              <a:ext uri="{FF2B5EF4-FFF2-40B4-BE49-F238E27FC236}">
                <a16:creationId xmlns:a16="http://schemas.microsoft.com/office/drawing/2014/main" id="{534FCFBF-A9B0-B2C0-B41C-D64D34D6A97C}"/>
              </a:ext>
            </a:extLst>
          </p:cNvPr>
          <p:cNvSpPr txBox="1"/>
          <p:nvPr/>
        </p:nvSpPr>
        <p:spPr>
          <a:xfrm>
            <a:off x="477078" y="2839769"/>
            <a:ext cx="6102626" cy="3046988"/>
          </a:xfrm>
          <a:prstGeom prst="rect">
            <a:avLst/>
          </a:prstGeom>
          <a:noFill/>
        </p:spPr>
        <p:txBody>
          <a:bodyPr wrap="square">
            <a:spAutoFit/>
          </a:bodyPr>
          <a:lstStyle/>
          <a:p>
            <a:pPr marL="533400" lvl="1" indent="0">
              <a:buNone/>
            </a:pPr>
            <a:r>
              <a:rPr lang="nl-NL" sz="2400" dirty="0">
                <a:latin typeface="Calibri" panose="020F0502020204030204" pitchFamily="34" charset="0"/>
                <a:cs typeface="Calibri" panose="020F0502020204030204" pitchFamily="34" charset="0"/>
              </a:rPr>
              <a:t>Euthanasie is geen recht van de patiënt en geen plicht voor de arts!</a:t>
            </a:r>
          </a:p>
          <a:p>
            <a:pPr marL="533400" lvl="1" indent="0">
              <a:buNone/>
            </a:pPr>
            <a:endParaRPr lang="nl-NL" sz="2400" dirty="0">
              <a:latin typeface="Calibri" panose="020F0502020204030204" pitchFamily="34" charset="0"/>
              <a:cs typeface="Calibri" panose="020F0502020204030204" pitchFamily="34" charset="0"/>
            </a:endParaRPr>
          </a:p>
          <a:p>
            <a:pPr marL="533400" lvl="1" indent="0">
              <a:buNone/>
            </a:pPr>
            <a:r>
              <a:rPr lang="nl-NL" sz="2400" dirty="0">
                <a:latin typeface="Calibri" panose="020F0502020204030204" pitchFamily="34" charset="0"/>
                <a:cs typeface="Calibri" panose="020F0502020204030204" pitchFamily="34" charset="0"/>
              </a:rPr>
              <a:t>Geeft een wilsverklaring recht op euthanasie?</a:t>
            </a:r>
          </a:p>
          <a:p>
            <a:pPr marL="533400" lvl="1" indent="0">
              <a:buNone/>
            </a:pPr>
            <a:endParaRPr lang="nl-NL" sz="2400" dirty="0">
              <a:latin typeface="Calibri" panose="020F0502020204030204" pitchFamily="34" charset="0"/>
              <a:cs typeface="Calibri" panose="020F0502020204030204" pitchFamily="34" charset="0"/>
            </a:endParaRPr>
          </a:p>
          <a:p>
            <a:pPr marL="533400" lvl="1" indent="0">
              <a:buNone/>
            </a:pPr>
            <a:r>
              <a:rPr lang="nl-NL" sz="2400" dirty="0">
                <a:latin typeface="Calibri" panose="020F0502020204030204" pitchFamily="34" charset="0"/>
                <a:cs typeface="Calibri" panose="020F0502020204030204" pitchFamily="34" charset="0"/>
              </a:rPr>
              <a:t>Hulp bij zelfdoding, heeft de voorkeur bij (huis) artsen</a:t>
            </a:r>
          </a:p>
        </p:txBody>
      </p:sp>
      <p:sp>
        <p:nvSpPr>
          <p:cNvPr id="4" name="Tekstvak 3">
            <a:extLst>
              <a:ext uri="{FF2B5EF4-FFF2-40B4-BE49-F238E27FC236}">
                <a16:creationId xmlns:a16="http://schemas.microsoft.com/office/drawing/2014/main" id="{9766A2DF-502B-3F20-1F68-57120DBF2679}"/>
              </a:ext>
            </a:extLst>
          </p:cNvPr>
          <p:cNvSpPr txBox="1"/>
          <p:nvPr/>
        </p:nvSpPr>
        <p:spPr>
          <a:xfrm>
            <a:off x="965480" y="832787"/>
            <a:ext cx="10603668" cy="1569660"/>
          </a:xfrm>
          <a:prstGeom prst="rect">
            <a:avLst/>
          </a:prstGeom>
          <a:noFill/>
        </p:spPr>
        <p:txBody>
          <a:bodyPr wrap="square">
            <a:spAutoFit/>
          </a:bodyPr>
          <a:lstStyle/>
          <a:p>
            <a:r>
              <a:rPr lang="nl-NL" sz="4800" dirty="0">
                <a:solidFill>
                  <a:srgbClr val="EB5C0C"/>
                </a:solidFill>
                <a:latin typeface="Calibri" panose="020F0502020204030204" pitchFamily="34" charset="0"/>
                <a:cs typeface="Calibri" panose="020F0502020204030204" pitchFamily="34" charset="0"/>
              </a:rPr>
              <a:t>Euthanasie is geen ‘normaal’ </a:t>
            </a:r>
            <a:br>
              <a:rPr lang="nl-NL" sz="4800" dirty="0">
                <a:solidFill>
                  <a:srgbClr val="EB5C0C"/>
                </a:solidFill>
                <a:latin typeface="Calibri" panose="020F0502020204030204" pitchFamily="34" charset="0"/>
                <a:cs typeface="Calibri" panose="020F0502020204030204" pitchFamily="34" charset="0"/>
              </a:rPr>
            </a:br>
            <a:r>
              <a:rPr lang="nl-NL" sz="4800" dirty="0">
                <a:solidFill>
                  <a:srgbClr val="EB5C0C"/>
                </a:solidFill>
                <a:latin typeface="Calibri" panose="020F0502020204030204" pitchFamily="34" charset="0"/>
                <a:cs typeface="Calibri" panose="020F0502020204030204" pitchFamily="34" charset="0"/>
              </a:rPr>
              <a:t>medisch handelen</a:t>
            </a:r>
            <a:endParaRPr lang="nl-NL" sz="4800" dirty="0"/>
          </a:p>
        </p:txBody>
      </p:sp>
      <p:pic>
        <p:nvPicPr>
          <p:cNvPr id="6" name="Picture 2" descr="Wensverklaringen - Palliatieve zorg">
            <a:extLst>
              <a:ext uri="{FF2B5EF4-FFF2-40B4-BE49-F238E27FC236}">
                <a16:creationId xmlns:a16="http://schemas.microsoft.com/office/drawing/2014/main" id="{41E3B67C-68A4-28DF-12BC-6F0E88CA0A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026" y="3429000"/>
            <a:ext cx="4228440" cy="2610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921840"/>
      </p:ext>
    </p:extLst>
  </p:cSld>
  <p:clrMapOvr>
    <a:masterClrMapping/>
  </p:clrMapOvr>
</p:sld>
</file>

<file path=ppt/theme/theme1.xml><?xml version="1.0" encoding="utf-8"?>
<a:theme xmlns:a="http://schemas.openxmlformats.org/drawingml/2006/main" name="ThemaO2PZ">
  <a:themeElements>
    <a:clrScheme name="Aangepast 2">
      <a:dk1>
        <a:srgbClr val="000000"/>
      </a:dk1>
      <a:lt1>
        <a:srgbClr val="FFFFFF"/>
      </a:lt1>
      <a:dk2>
        <a:srgbClr val="CFC3C0"/>
      </a:dk2>
      <a:lt2>
        <a:srgbClr val="E7E6E6"/>
      </a:lt2>
      <a:accent1>
        <a:srgbClr val="EB5D0B"/>
      </a:accent1>
      <a:accent2>
        <a:srgbClr val="FF0000"/>
      </a:accent2>
      <a:accent3>
        <a:srgbClr val="A5A5A5"/>
      </a:accent3>
      <a:accent4>
        <a:srgbClr val="FFC000"/>
      </a:accent4>
      <a:accent5>
        <a:srgbClr val="5B9BD5"/>
      </a:accent5>
      <a:accent6>
        <a:srgbClr val="70AD47"/>
      </a:accent6>
      <a:hlink>
        <a:srgbClr val="EB5D0B"/>
      </a:hlink>
      <a:folHlink>
        <a:srgbClr val="FF0000"/>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O2PZ" id="{44165F06-59B5-4F1F-A5B8-74CD5A4B2D36}" vid="{EB5962F9-1EF6-4283-9B8F-46378B078373}"/>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Aangepast 2">
      <a:dk1>
        <a:srgbClr val="000000"/>
      </a:dk1>
      <a:lt1>
        <a:srgbClr val="FFFFFF"/>
      </a:lt1>
      <a:dk2>
        <a:srgbClr val="CFC3C0"/>
      </a:dk2>
      <a:lt2>
        <a:srgbClr val="E7E6E6"/>
      </a:lt2>
      <a:accent1>
        <a:srgbClr val="EB5D0B"/>
      </a:accent1>
      <a:accent2>
        <a:srgbClr val="FF0000"/>
      </a:accent2>
      <a:accent3>
        <a:srgbClr val="A5A5A5"/>
      </a:accent3>
      <a:accent4>
        <a:srgbClr val="FFC000"/>
      </a:accent4>
      <a:accent5>
        <a:srgbClr val="5B9BD5"/>
      </a:accent5>
      <a:accent6>
        <a:srgbClr val="70AD47"/>
      </a:accent6>
      <a:hlink>
        <a:srgbClr val="EB5D0B"/>
      </a:hlink>
      <a:folHlink>
        <a:srgbClr val="FF0000"/>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0626_PPT Contactpersonen meetings" id="{D8C91A54-69F5-4341-AB78-41C0E4BC09ED}" vid="{E025E62D-99BD-4C28-9727-383DCB22BB59}"/>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0626_PPT Contactpersonen meetings" id="{D8C91A54-69F5-4341-AB78-41C0E4BC09ED}" vid="{B2C2667F-601B-4463-A3EC-4E33F70A0354}"/>
    </a:ext>
  </a:extLst>
</a:theme>
</file>

<file path=ppt/theme/theme5.xml><?xml version="1.0" encoding="utf-8"?>
<a:theme xmlns:a="http://schemas.openxmlformats.org/drawingml/2006/main" name="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A9A5AAF7E43AA47AC420A61688F6C63" ma:contentTypeVersion="11" ma:contentTypeDescription="Een nieuw document maken." ma:contentTypeScope="" ma:versionID="d046df2c3cee95f1d42be278cbe7d209">
  <xsd:schema xmlns:xsd="http://www.w3.org/2001/XMLSchema" xmlns:xs="http://www.w3.org/2001/XMLSchema" xmlns:p="http://schemas.microsoft.com/office/2006/metadata/properties" xmlns:ns2="eaec2d80-2301-404c-b6c8-75546d086a4b" targetNamespace="http://schemas.microsoft.com/office/2006/metadata/properties" ma:root="true" ma:fieldsID="91ed470f1cc8f9c818433d1c80df8e08" ns2:_="">
    <xsd:import namespace="eaec2d80-2301-404c-b6c8-75546d086a4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ec2d80-2301-404c-b6c8-75546d086a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99ECD5D-CAB9-431B-96C7-9705A03809A7}">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1BF0E10-7C9D-4020-9943-635448DFF8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ec2d80-2301-404c-b6c8-75546d086a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22A56F3-B450-4631-8B07-616B467715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ThemaO2PZ</Template>
  <TotalTime>12507</TotalTime>
  <Words>1591</Words>
  <Application>Microsoft Macintosh PowerPoint</Application>
  <PresentationFormat>Breedbeeld</PresentationFormat>
  <Paragraphs>295</Paragraphs>
  <Slides>33</Slides>
  <Notes>29</Notes>
  <HiddenSlides>0</HiddenSlides>
  <MMClips>0</MMClips>
  <ScaleCrop>false</ScaleCrop>
  <HeadingPairs>
    <vt:vector size="6" baseType="variant">
      <vt:variant>
        <vt:lpstr>Gebruikte lettertypen</vt:lpstr>
      </vt:variant>
      <vt:variant>
        <vt:i4>5</vt:i4>
      </vt:variant>
      <vt:variant>
        <vt:lpstr>Thema</vt:lpstr>
      </vt:variant>
      <vt:variant>
        <vt:i4>4</vt:i4>
      </vt:variant>
      <vt:variant>
        <vt:lpstr>Diatitels</vt:lpstr>
      </vt:variant>
      <vt:variant>
        <vt:i4>33</vt:i4>
      </vt:variant>
    </vt:vector>
  </HeadingPairs>
  <TitlesOfParts>
    <vt:vector size="42" baseType="lpstr">
      <vt:lpstr>Arial</vt:lpstr>
      <vt:lpstr>Calibri</vt:lpstr>
      <vt:lpstr>Calibri Light</vt:lpstr>
      <vt:lpstr>Times New Roman</vt:lpstr>
      <vt:lpstr>Trebuchet MS</vt:lpstr>
      <vt:lpstr>ThemaO2PZ</vt:lpstr>
      <vt:lpstr>2_Office Theme</vt:lpstr>
      <vt:lpstr>1_Office Theme</vt:lpstr>
      <vt:lpstr>3_Office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Kerncijfers meldingen  euthanasie</vt:lpstr>
      <vt:lpstr>Palliatieve sedatie</vt:lpstr>
      <vt:lpstr>PowerPoint-presentatie</vt:lpstr>
      <vt:lpstr>PowerPoint-presentatie</vt:lpstr>
      <vt:lpstr>PowerPoint-presentatie</vt:lpstr>
      <vt:lpstr>  Medicatie </vt:lpstr>
      <vt:lpstr>PowerPoint-presentatie</vt:lpstr>
      <vt:lpstr>PowerPoint-presentatie</vt:lpstr>
      <vt:lpstr>PowerPoint-presentatie</vt:lpstr>
      <vt:lpstr>Rol van de verpleegkundige</vt:lpstr>
      <vt:lpstr>  Alternatief voor euthanasie?</vt:lpstr>
      <vt:lpstr>  STED</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Thema 8: Ethiek</dc:title>
  <dc:creator>Appie Nieuwman</dc:creator>
  <cp:lastModifiedBy>W.M. Wagenaar</cp:lastModifiedBy>
  <cp:revision>17</cp:revision>
  <dcterms:created xsi:type="dcterms:W3CDTF">2020-11-26T13:34:55Z</dcterms:created>
  <dcterms:modified xsi:type="dcterms:W3CDTF">2022-10-10T10:26:35Z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0x010100DA9A5AAF7E43AA47AC420A61688F6C63</vt:lpwstr>
  </property>
</Properties>
</file>