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18"/>
    <a:srgbClr val="F9C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AC332-5A80-43FD-9241-199BC60E8288}" v="7" dt="2026-06-15T14:37:25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mée Reinards" userId="ff7f01fa64d5ba87" providerId="LiveId" clId="{56C70A0A-D07A-41C0-95A9-022C68A220AB}"/>
    <pc:docChg chg="modSld">
      <pc:chgData name="Aimée Reinards" userId="ff7f01fa64d5ba87" providerId="LiveId" clId="{56C70A0A-D07A-41C0-95A9-022C68A220AB}" dt="2026-06-15T14:37:53.613" v="47" actId="20577"/>
      <pc:docMkLst>
        <pc:docMk/>
      </pc:docMkLst>
      <pc:sldChg chg="modSp mod">
        <pc:chgData name="Aimée Reinards" userId="ff7f01fa64d5ba87" providerId="LiveId" clId="{56C70A0A-D07A-41C0-95A9-022C68A220AB}" dt="2026-06-15T14:31:00.944" v="14" actId="20577"/>
        <pc:sldMkLst>
          <pc:docMk/>
          <pc:sldMk cId="452804668" sldId="260"/>
        </pc:sldMkLst>
        <pc:spChg chg="mod">
          <ac:chgData name="Aimée Reinards" userId="ff7f01fa64d5ba87" providerId="LiveId" clId="{56C70A0A-D07A-41C0-95A9-022C68A220AB}" dt="2026-06-15T14:31:00.944" v="14" actId="20577"/>
          <ac:spMkLst>
            <pc:docMk/>
            <pc:sldMk cId="452804668" sldId="260"/>
            <ac:spMk id="10" creationId="{A77C5602-6E19-349A-4490-AFCC2F9ADDED}"/>
          </ac:spMkLst>
        </pc:spChg>
        <pc:spChg chg="mod">
          <ac:chgData name="Aimée Reinards" userId="ff7f01fa64d5ba87" providerId="LiveId" clId="{56C70A0A-D07A-41C0-95A9-022C68A220AB}" dt="2026-06-15T14:27:26.331" v="1" actId="207"/>
          <ac:spMkLst>
            <pc:docMk/>
            <pc:sldMk cId="452804668" sldId="260"/>
            <ac:spMk id="11" creationId="{028A31D2-CDE1-719B-EBD3-A7E245610445}"/>
          </ac:spMkLst>
        </pc:spChg>
      </pc:sldChg>
      <pc:sldChg chg="modSp mod">
        <pc:chgData name="Aimée Reinards" userId="ff7f01fa64d5ba87" providerId="LiveId" clId="{56C70A0A-D07A-41C0-95A9-022C68A220AB}" dt="2026-06-15T14:34:04.609" v="19" actId="20577"/>
        <pc:sldMkLst>
          <pc:docMk/>
          <pc:sldMk cId="1335412166" sldId="261"/>
        </pc:sldMkLst>
        <pc:spChg chg="mod">
          <ac:chgData name="Aimée Reinards" userId="ff7f01fa64d5ba87" providerId="LiveId" clId="{56C70A0A-D07A-41C0-95A9-022C68A220AB}" dt="2026-06-15T14:34:04.609" v="19" actId="20577"/>
          <ac:spMkLst>
            <pc:docMk/>
            <pc:sldMk cId="1335412166" sldId="261"/>
            <ac:spMk id="7" creationId="{7C0E70C7-003A-4EC6-C1D5-A5B8D977DA13}"/>
          </ac:spMkLst>
        </pc:spChg>
        <pc:spChg chg="mod">
          <ac:chgData name="Aimée Reinards" userId="ff7f01fa64d5ba87" providerId="LiveId" clId="{56C70A0A-D07A-41C0-95A9-022C68A220AB}" dt="2026-06-15T14:30:32.241" v="9" actId="207"/>
          <ac:spMkLst>
            <pc:docMk/>
            <pc:sldMk cId="1335412166" sldId="261"/>
            <ac:spMk id="8" creationId="{965EAD31-01AC-C04B-105E-D07CD98D9458}"/>
          </ac:spMkLst>
        </pc:spChg>
      </pc:sldChg>
      <pc:sldChg chg="modSp mod">
        <pc:chgData name="Aimée Reinards" userId="ff7f01fa64d5ba87" providerId="LiveId" clId="{56C70A0A-D07A-41C0-95A9-022C68A220AB}" dt="2026-06-15T14:34:13.727" v="21" actId="20577"/>
        <pc:sldMkLst>
          <pc:docMk/>
          <pc:sldMk cId="2220780449" sldId="262"/>
        </pc:sldMkLst>
        <pc:spChg chg="mod">
          <ac:chgData name="Aimée Reinards" userId="ff7f01fa64d5ba87" providerId="LiveId" clId="{56C70A0A-D07A-41C0-95A9-022C68A220AB}" dt="2026-06-15T14:34:13.727" v="21" actId="20577"/>
          <ac:spMkLst>
            <pc:docMk/>
            <pc:sldMk cId="2220780449" sldId="262"/>
            <ac:spMk id="7" creationId="{51B4797F-DCF3-E050-138E-D181DDCFD9CD}"/>
          </ac:spMkLst>
        </pc:spChg>
        <pc:spChg chg="mod">
          <ac:chgData name="Aimée Reinards" userId="ff7f01fa64d5ba87" providerId="LiveId" clId="{56C70A0A-D07A-41C0-95A9-022C68A220AB}" dt="2026-06-15T14:33:46.068" v="16" actId="207"/>
          <ac:spMkLst>
            <pc:docMk/>
            <pc:sldMk cId="2220780449" sldId="262"/>
            <ac:spMk id="8" creationId="{2990802C-04B0-2A69-EF6D-85BC3BB83B74}"/>
          </ac:spMkLst>
        </pc:spChg>
      </pc:sldChg>
      <pc:sldChg chg="modSp mod">
        <pc:chgData name="Aimée Reinards" userId="ff7f01fa64d5ba87" providerId="LiveId" clId="{56C70A0A-D07A-41C0-95A9-022C68A220AB}" dt="2026-06-15T14:34:59.367" v="25" actId="20577"/>
        <pc:sldMkLst>
          <pc:docMk/>
          <pc:sldMk cId="2299810693" sldId="263"/>
        </pc:sldMkLst>
        <pc:spChg chg="mod">
          <ac:chgData name="Aimée Reinards" userId="ff7f01fa64d5ba87" providerId="LiveId" clId="{56C70A0A-D07A-41C0-95A9-022C68A220AB}" dt="2026-06-15T14:34:59.367" v="25" actId="20577"/>
          <ac:spMkLst>
            <pc:docMk/>
            <pc:sldMk cId="2299810693" sldId="263"/>
            <ac:spMk id="7" creationId="{E4805E4C-6679-759D-03B3-684008E43955}"/>
          </ac:spMkLst>
        </pc:spChg>
        <pc:spChg chg="mod">
          <ac:chgData name="Aimée Reinards" userId="ff7f01fa64d5ba87" providerId="LiveId" clId="{56C70A0A-D07A-41C0-95A9-022C68A220AB}" dt="2026-06-15T14:34:44.929" v="23" actId="207"/>
          <ac:spMkLst>
            <pc:docMk/>
            <pc:sldMk cId="2299810693" sldId="263"/>
            <ac:spMk id="8" creationId="{01C3B826-6A30-F8B9-685E-D4F8C098E088}"/>
          </ac:spMkLst>
        </pc:spChg>
      </pc:sldChg>
      <pc:sldChg chg="modSp mod">
        <pc:chgData name="Aimée Reinards" userId="ff7f01fa64d5ba87" providerId="LiveId" clId="{56C70A0A-D07A-41C0-95A9-022C68A220AB}" dt="2026-06-15T14:35:59.392" v="32" actId="14100"/>
        <pc:sldMkLst>
          <pc:docMk/>
          <pc:sldMk cId="4227584234" sldId="264"/>
        </pc:sldMkLst>
        <pc:spChg chg="mod">
          <ac:chgData name="Aimée Reinards" userId="ff7f01fa64d5ba87" providerId="LiveId" clId="{56C70A0A-D07A-41C0-95A9-022C68A220AB}" dt="2026-06-15T14:35:59.392" v="32" actId="14100"/>
          <ac:spMkLst>
            <pc:docMk/>
            <pc:sldMk cId="4227584234" sldId="264"/>
            <ac:spMk id="7" creationId="{C4046773-442C-5BB8-8B40-E110ECF75E55}"/>
          </ac:spMkLst>
        </pc:spChg>
        <pc:spChg chg="mod">
          <ac:chgData name="Aimée Reinards" userId="ff7f01fa64d5ba87" providerId="LiveId" clId="{56C70A0A-D07A-41C0-95A9-022C68A220AB}" dt="2026-06-15T14:35:37.872" v="27" actId="207"/>
          <ac:spMkLst>
            <pc:docMk/>
            <pc:sldMk cId="4227584234" sldId="264"/>
            <ac:spMk id="8" creationId="{FC8BEB1B-3849-1618-0078-9EEF638E3603}"/>
          </ac:spMkLst>
        </pc:spChg>
      </pc:sldChg>
      <pc:sldChg chg="modSp mod">
        <pc:chgData name="Aimée Reinards" userId="ff7f01fa64d5ba87" providerId="LiveId" clId="{56C70A0A-D07A-41C0-95A9-022C68A220AB}" dt="2026-06-15T14:36:55.280" v="39" actId="20577"/>
        <pc:sldMkLst>
          <pc:docMk/>
          <pc:sldMk cId="3120974916" sldId="265"/>
        </pc:sldMkLst>
        <pc:spChg chg="mod">
          <ac:chgData name="Aimée Reinards" userId="ff7f01fa64d5ba87" providerId="LiveId" clId="{56C70A0A-D07A-41C0-95A9-022C68A220AB}" dt="2026-06-15T14:36:55.280" v="39" actId="20577"/>
          <ac:spMkLst>
            <pc:docMk/>
            <pc:sldMk cId="3120974916" sldId="265"/>
            <ac:spMk id="3" creationId="{5C557D04-A623-529D-1CCB-F60242D25E5E}"/>
          </ac:spMkLst>
        </pc:spChg>
        <pc:spChg chg="mod">
          <ac:chgData name="Aimée Reinards" userId="ff7f01fa64d5ba87" providerId="LiveId" clId="{56C70A0A-D07A-41C0-95A9-022C68A220AB}" dt="2026-06-15T14:36:34.909" v="34" actId="207"/>
          <ac:spMkLst>
            <pc:docMk/>
            <pc:sldMk cId="3120974916" sldId="265"/>
            <ac:spMk id="4" creationId="{E06A8D15-615D-BD7A-FF9B-B50BE7C2BDF7}"/>
          </ac:spMkLst>
        </pc:spChg>
      </pc:sldChg>
      <pc:sldChg chg="modSp mod">
        <pc:chgData name="Aimée Reinards" userId="ff7f01fa64d5ba87" providerId="LiveId" clId="{56C70A0A-D07A-41C0-95A9-022C68A220AB}" dt="2026-06-15T14:37:53.613" v="47" actId="20577"/>
        <pc:sldMkLst>
          <pc:docMk/>
          <pc:sldMk cId="387087637" sldId="266"/>
        </pc:sldMkLst>
        <pc:spChg chg="mod">
          <ac:chgData name="Aimée Reinards" userId="ff7f01fa64d5ba87" providerId="LiveId" clId="{56C70A0A-D07A-41C0-95A9-022C68A220AB}" dt="2026-06-15T14:37:53.613" v="47" actId="20577"/>
          <ac:spMkLst>
            <pc:docMk/>
            <pc:sldMk cId="387087637" sldId="266"/>
            <ac:spMk id="3" creationId="{DE2985A2-FE46-F463-C2B5-6807B12224B6}"/>
          </ac:spMkLst>
        </pc:spChg>
        <pc:spChg chg="mod">
          <ac:chgData name="Aimée Reinards" userId="ff7f01fa64d5ba87" providerId="LiveId" clId="{56C70A0A-D07A-41C0-95A9-022C68A220AB}" dt="2026-06-15T14:37:30.338" v="42" actId="207"/>
          <ac:spMkLst>
            <pc:docMk/>
            <pc:sldMk cId="387087637" sldId="266"/>
            <ac:spMk id="4" creationId="{96F3A071-98DD-B281-4C45-3AB0F4C6E8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CEDA7-2991-C254-0E64-E8E861239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633A91-2400-5655-B0D2-B68E39DDC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D3555F-FCD0-46DA-5032-10D7FCAF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BBD7-B5B5-4990-A0B2-6515C14E168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BAEE1B-C7A6-20A2-D061-84F0E769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E6A9B5-3B28-FB1F-94B8-5B9E4ABD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42EB-A43D-41F6-9A11-B8C835B73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99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1E34F-51CF-1D4B-D0DA-AD74AF35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6033ED-DE0B-6316-0D54-3E6FC3B9C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5EA2AC-FADF-E74B-D58A-40AB24D3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BBD7-B5B5-4990-A0B2-6515C14E168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75BAD3-ABA5-7693-640E-9B625ABE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D6AC7B-01B0-DB0A-2799-47E93E37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42EB-A43D-41F6-9A11-B8C835B73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97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10B255D-E24B-FEE7-11F6-C4F660A74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C8C767-63FB-D99B-5B37-44C3F5C63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82DC9E-8E74-B12E-B3A4-4E6BC39BC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BBD7-B5B5-4990-A0B2-6515C14E168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4B8C49-48BE-73AE-0043-CC3FB2B1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1EE5B7-4041-5593-E4AF-0FA03A2D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42EB-A43D-41F6-9A11-B8C835B73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787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DF434-CC33-2E9B-AC37-BAEE4642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306094-07A8-39A6-8322-F1A284354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326E02-D191-DA40-1C62-69E12531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BBD7-B5B5-4990-A0B2-6515C14E168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F0AA74-B02B-B607-07C1-D09BA22B4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79B824-00D1-726B-2ACB-1D99DE5C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42EB-A43D-41F6-9A11-B8C835B73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85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63141-2EE7-61F0-D330-47440BD4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C33049-41CE-D1AC-3765-F87B7778D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1B9BDE-F0DC-DE61-DC78-B460FC3A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BBD7-B5B5-4990-A0B2-6515C14E168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6B3F3E-4BE0-9128-FD18-A1C22DE7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C28C71-B5A0-0C5E-415D-367221A3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42EB-A43D-41F6-9A11-B8C835B73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75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3F7E3-703B-6DAF-CCD6-AD17DC468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AB7E9D-4D7C-F02A-04D2-8D3C86226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5F7FF7-35B2-4BB2-6DE7-79BD5A139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F9C073-3CB9-2581-02DF-E1496F7D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BBD7-B5B5-4990-A0B2-6515C14E168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3EB990-66A6-ADCC-C5BF-C6D26362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498059-A838-98D5-603B-E024BE08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42EB-A43D-41F6-9A11-B8C835B73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00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B6046-FBE3-11D1-7E0A-5F604088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4C4FF7-81F2-7C73-3659-E7BEAE46C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A9A72AC-C50D-4D64-7092-8ED255105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6CA0C6-C8AF-9CDF-03F6-8FD8B735E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0EA6D6C-3611-D190-0045-D257037E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2CB4981-ED30-E06C-DFE2-7EF04AFA2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BBD7-B5B5-4990-A0B2-6515C14E168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12DF5B0-5B8E-BE0C-AFD4-8B18DC36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CB9B183-E374-82A6-83C2-669161D33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42EB-A43D-41F6-9A11-B8C835B73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00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2C6980-77A7-B236-794A-1CE57520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46CF392-7BB4-AFE4-D231-85EA56C6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BBD7-B5B5-4990-A0B2-6515C14E168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9068CA3-26E2-3EB5-7CAB-A0EBDD7B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AA0530-0B4D-892C-235C-48B01C00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42EB-A43D-41F6-9A11-B8C835B73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51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4E1F273-82A5-7C5E-B2FE-2C95DFD2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BBD7-B5B5-4990-A0B2-6515C14E168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D0844A7-CDF4-3844-7DF4-6249CA0C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AAA877-B72A-F5AD-3029-DAFEEF2B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42EB-A43D-41F6-9A11-B8C835B73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20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83827-9471-8FFE-38CE-0CD79636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A754DF-30F9-B92D-B854-0FA7113A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CBD946-58F8-27EE-A6A2-53A4DEE8B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CF9C2D9-9A56-D597-BAD6-70D1DE70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BBD7-B5B5-4990-A0B2-6515C14E168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BD1663-45BD-76C0-63EF-67089D014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4E9720-E3DE-111E-BBD3-7323A1A0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42EB-A43D-41F6-9A11-B8C835B73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15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A7762-21DA-3CBD-3484-7311E0EA8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5458594-B870-850A-4627-6C679BE67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0363B3-EB63-EC83-8749-34B382CBC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211EC7-2A9A-AE9F-797D-AA65C55D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BBD7-B5B5-4990-A0B2-6515C14E168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E02850-9FE9-1688-A9A0-9C827413A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A90244-6D41-C4B4-D08D-CD3F8C05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42EB-A43D-41F6-9A11-B8C835B73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141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2AC11D0-EBF5-800C-CC7A-AE8F3766B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683AF3-6EC4-55BB-8099-7F6898662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37CB5C-0BD3-C163-36AB-583013A99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9CBBD7-B5B5-4990-A0B2-6515C14E1687}" type="datetimeFigureOut">
              <a:rPr lang="nl-NL" smtClean="0"/>
              <a:t>15-6-2026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AC8304-308A-109E-7210-ADFF6752A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C17C77-693E-FCCD-6D30-9B1F923DE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742EB-A43D-41F6-9A11-B8C835B73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859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LxgZSFDSec&amp;feature=youtu.b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AR7pRgUTGQ&amp;feature=youtu.b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p-eoVUgpwQ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xROF75VasI&amp;feature=youtu.b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4jIkGuuLmA&amp;feature=youtu.b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-WM-yZD2vI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56h04yHTEQ&amp;feature=youtu.b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EqgtwM5njA&amp;feature=youtu.b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icd_XsGkcQ&amp;feature=youtu.b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6D6F723-2BE5-C3B7-3C77-825868801C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4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63FDB57-1442-CB8F-3254-5F3DF8F8FA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C557D04-A623-529D-1CCB-F60242D25E5E}"/>
              </a:ext>
            </a:extLst>
          </p:cNvPr>
          <p:cNvSpPr txBox="1"/>
          <p:nvPr/>
        </p:nvSpPr>
        <p:spPr>
          <a:xfrm>
            <a:off x="1809184" y="2424516"/>
            <a:ext cx="9190776" cy="202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600" b="1" i="0" u="none" strike="noStrike" baseline="0" dirty="0">
                <a:solidFill>
                  <a:srgbClr val="0059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Drie openingsvragen</a:t>
            </a:r>
          </a:p>
          <a:p>
            <a:pPr algn="l"/>
            <a:endParaRPr lang="nl-NL" sz="1600" b="0" i="0" u="none" strike="noStrike" baseline="0" dirty="0">
              <a:solidFill>
                <a:srgbClr val="00593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 Hoe maak jij onderwerpen bespreekbaar die gaan over het regelen van zaken?</a:t>
            </a: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Aan wat voor dingen kun je denken als het gaat om wat iemand nog wil regelen? (denk aan praktisch, emotioneel, sociaal)</a:t>
            </a: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Weet jij waar je hulp kunt vinden als het gaat om regelzaken?</a:t>
            </a:r>
            <a:endParaRPr lang="nl-NL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06A8D15-615D-BD7A-FF9B-B50BE7C2BDF7}"/>
              </a:ext>
            </a:extLst>
          </p:cNvPr>
          <p:cNvSpPr txBox="1"/>
          <p:nvPr/>
        </p:nvSpPr>
        <p:spPr>
          <a:xfrm>
            <a:off x="1809184" y="1926599"/>
            <a:ext cx="3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EE7518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Bekijk video</a:t>
            </a:r>
            <a:endParaRPr lang="nl-NL" b="1" dirty="0">
              <a:solidFill>
                <a:srgbClr val="EE751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097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DA36303-AD26-9DF6-ABA9-B01DB286C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7C0D756-A295-E072-4517-F41552FC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8255B24-B596-1A29-C69D-EAB375173F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E2985A2-FE46-F463-C2B5-6807B12224B6}"/>
              </a:ext>
            </a:extLst>
          </p:cNvPr>
          <p:cNvSpPr txBox="1"/>
          <p:nvPr/>
        </p:nvSpPr>
        <p:spPr>
          <a:xfrm>
            <a:off x="1809184" y="2424516"/>
            <a:ext cx="9145509" cy="202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600" b="1" i="0" u="none" strike="noStrike" baseline="0" dirty="0">
                <a:solidFill>
                  <a:srgbClr val="0059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Drie openingsvragen</a:t>
            </a:r>
          </a:p>
          <a:p>
            <a:pPr algn="l"/>
            <a:endParaRPr lang="nl-NL" sz="1600" b="0" i="0" u="none" strike="noStrike" baseline="0" dirty="0">
              <a:solidFill>
                <a:srgbClr val="00593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 Wanneer heb jij voor het laatst een patiënt om feedback gevraagd?</a:t>
            </a: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Welke kennis of inzichten kan een patiënt jou geven die je niet uit een boek of van collega’s leert?</a:t>
            </a: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Wat heb jij nodig om feedback te vragen aan een patiënt?</a:t>
            </a:r>
            <a:endParaRPr lang="nl-NL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6F3A071-98DD-B281-4C45-3AB0F4C6E8FA}"/>
              </a:ext>
            </a:extLst>
          </p:cNvPr>
          <p:cNvSpPr txBox="1"/>
          <p:nvPr/>
        </p:nvSpPr>
        <p:spPr>
          <a:xfrm>
            <a:off x="1809184" y="1926599"/>
            <a:ext cx="3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EE7518"/>
                </a:solidFill>
                <a:latin typeface="Poppins" panose="00000500000000000000" pitchFamily="2" charset="0"/>
                <a:cs typeface="Poppins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Bekijk video</a:t>
            </a:r>
            <a:endParaRPr lang="nl-NL" b="1" dirty="0">
              <a:solidFill>
                <a:srgbClr val="EE751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08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2D3F-7CB1-C585-4A49-D46B26AB0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6F5BD6B-89A9-9D9D-350C-F1BC42CA5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21371BA-77D5-EB89-3318-B77997CCC6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07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F71344E-B0B1-A5CE-77DD-F90C3E5E20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B96B5CE-ECE6-5CB6-420D-7766117B29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A54F890E-842D-326E-66FA-AFE32DA3EED9}"/>
              </a:ext>
            </a:extLst>
          </p:cNvPr>
          <p:cNvSpPr txBox="1"/>
          <p:nvPr/>
        </p:nvSpPr>
        <p:spPr>
          <a:xfrm>
            <a:off x="6464174" y="2453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6" name="Tekstvak 15">
            <a:hlinkClick r:id="rId3" action="ppaction://hlinksldjump"/>
            <a:extLst>
              <a:ext uri="{FF2B5EF4-FFF2-40B4-BE49-F238E27FC236}">
                <a16:creationId xmlns:a16="http://schemas.microsoft.com/office/drawing/2014/main" id="{84E8D9FB-80A9-E671-3E0C-60D481870F3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8064" y="1520981"/>
            <a:ext cx="1176950" cy="120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7" name="Tekstvak 16">
            <a:hlinkClick r:id="rId4" action="ppaction://hlinksldjump"/>
            <a:extLst>
              <a:ext uri="{FF2B5EF4-FFF2-40B4-BE49-F238E27FC236}">
                <a16:creationId xmlns:a16="http://schemas.microsoft.com/office/drawing/2014/main" id="{659AAB28-6789-BF4E-CB92-87092BD3F19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91350" y="2822821"/>
            <a:ext cx="1086416" cy="111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8" name="Tekstvak 17">
            <a:hlinkClick r:id="rId5" action="ppaction://hlinksldjump"/>
            <a:extLst>
              <a:ext uri="{FF2B5EF4-FFF2-40B4-BE49-F238E27FC236}">
                <a16:creationId xmlns:a16="http://schemas.microsoft.com/office/drawing/2014/main" id="{DDDFC09C-7062-D1AD-5D37-8EE0F52973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13568" y="1520981"/>
            <a:ext cx="1176950" cy="120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2" name="Tekstvak 21">
            <a:hlinkClick r:id="rId6" action="ppaction://hlinksldjump"/>
            <a:extLst>
              <a:ext uri="{FF2B5EF4-FFF2-40B4-BE49-F238E27FC236}">
                <a16:creationId xmlns:a16="http://schemas.microsoft.com/office/drawing/2014/main" id="{08281CB5-B135-496A-56DE-2585E490F49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90518" y="2725092"/>
            <a:ext cx="1176950" cy="1312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3" name="Tekstvak 22">
            <a:hlinkClick r:id="rId7" action="ppaction://hlinksldjump"/>
            <a:extLst>
              <a:ext uri="{FF2B5EF4-FFF2-40B4-BE49-F238E27FC236}">
                <a16:creationId xmlns:a16="http://schemas.microsoft.com/office/drawing/2014/main" id="{DF91CFD4-73E0-1274-81E2-090066A8E7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67468" y="1520981"/>
            <a:ext cx="1176950" cy="13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4" name="Tekstvak 23">
            <a:hlinkClick r:id="rId8" action="ppaction://hlinksldjump"/>
            <a:extLst>
              <a:ext uri="{FF2B5EF4-FFF2-40B4-BE49-F238E27FC236}">
                <a16:creationId xmlns:a16="http://schemas.microsoft.com/office/drawing/2014/main" id="{7218AE52-9A9E-774F-B6C3-9724D3C608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34954" y="2725092"/>
            <a:ext cx="1086414" cy="121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5" name="Tekstvak 24">
            <a:hlinkClick r:id="rId9" action="ppaction://hlinksldjump"/>
            <a:extLst>
              <a:ext uri="{FF2B5EF4-FFF2-40B4-BE49-F238E27FC236}">
                <a16:creationId xmlns:a16="http://schemas.microsoft.com/office/drawing/2014/main" id="{944A67D4-680F-927A-31FF-58D4CF958F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84745" y="1620570"/>
            <a:ext cx="1176950" cy="110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6" name="Tekstvak 25">
            <a:hlinkClick r:id="rId10" action="ppaction://hlinksldjump"/>
            <a:extLst>
              <a:ext uri="{FF2B5EF4-FFF2-40B4-BE49-F238E27FC236}">
                <a16:creationId xmlns:a16="http://schemas.microsoft.com/office/drawing/2014/main" id="{59ED8A70-5050-AF67-5B7C-CA9899B60D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61695" y="2822821"/>
            <a:ext cx="1086414" cy="110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7" name="Tekstvak 26">
            <a:hlinkClick r:id="rId11" action="ppaction://hlinksldjump"/>
            <a:extLst>
              <a:ext uri="{FF2B5EF4-FFF2-40B4-BE49-F238E27FC236}">
                <a16:creationId xmlns:a16="http://schemas.microsoft.com/office/drawing/2014/main" id="{A628121C-1F48-706B-520F-CA300DE791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48109" y="1620570"/>
            <a:ext cx="1294647" cy="110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256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D0A5700-C3A9-EEA0-F430-65942EAEC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8AA2A69-4135-29BA-FC28-5626D3538C3D}"/>
              </a:ext>
            </a:extLst>
          </p:cNvPr>
          <p:cNvSpPr txBox="1"/>
          <p:nvPr/>
        </p:nvSpPr>
        <p:spPr>
          <a:xfrm>
            <a:off x="1809184" y="2424516"/>
            <a:ext cx="8573631" cy="165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600" b="1" i="0" u="none" strike="noStrike" baseline="0" dirty="0">
                <a:solidFill>
                  <a:srgbClr val="0059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Drie openingsvragen</a:t>
            </a:r>
          </a:p>
          <a:p>
            <a:pPr algn="l"/>
            <a:endParaRPr lang="nl-NL" sz="1600" b="0" i="0" u="none" strike="noStrike" baseline="0" dirty="0">
              <a:solidFill>
                <a:srgbClr val="00593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 Wat raakte jou persoonlijk het meest in dit filmpje, en waarom?</a:t>
            </a: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Welke impact heeft een slechtnieuws-gesprek op een patiënt en de naasten?</a:t>
            </a: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Als je denkt aan werken in de palliatieve zorg, wat denk je dan? Wat voel je dan?</a:t>
            </a:r>
            <a:endParaRPr lang="nl-NL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161168A-E099-A421-6980-E47B04DB9A82}"/>
              </a:ext>
            </a:extLst>
          </p:cNvPr>
          <p:cNvSpPr txBox="1"/>
          <p:nvPr/>
        </p:nvSpPr>
        <p:spPr>
          <a:xfrm>
            <a:off x="1809184" y="1935652"/>
            <a:ext cx="3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EE7518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Bekijk video</a:t>
            </a:r>
            <a:endParaRPr lang="nl-NL" b="1" dirty="0">
              <a:solidFill>
                <a:srgbClr val="EE751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nl-NL" dirty="0">
              <a:solidFill>
                <a:srgbClr val="EE75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4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6E01109-B50F-57D8-1253-879F947892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CB09845-7C71-778A-A12B-12024FF48512}"/>
              </a:ext>
            </a:extLst>
          </p:cNvPr>
          <p:cNvSpPr txBox="1"/>
          <p:nvPr/>
        </p:nvSpPr>
        <p:spPr>
          <a:xfrm>
            <a:off x="1809184" y="2318911"/>
            <a:ext cx="8573631" cy="239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600" b="1" i="0" u="none" strike="noStrike" baseline="0" dirty="0">
                <a:solidFill>
                  <a:srgbClr val="0059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Drie openingsvragen</a:t>
            </a:r>
          </a:p>
          <a:p>
            <a:pPr algn="l"/>
            <a:endParaRPr lang="nl-NL" sz="1600" b="0" i="0" u="none" strike="noStrike" baseline="0" dirty="0">
              <a:solidFill>
                <a:srgbClr val="00593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Wie zie jij als je naar je patiënt kijkt?</a:t>
            </a: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De titel van dit filmpje luidt “Wie ben ik voor jou? Over gezien worden als mens”.</a:t>
            </a: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 zegt dit over de rolverdeling tussen patiënt en zorgverlener?</a:t>
            </a: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Wie wil je zijn voor een patiënt in de palliatieve fase en welke vaardigheden</a:t>
            </a: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vraagt dit van jou?</a:t>
            </a:r>
            <a:endParaRPr lang="nl-NL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C8E9457-40C1-D9E3-F55D-2DD9D478A445}"/>
              </a:ext>
            </a:extLst>
          </p:cNvPr>
          <p:cNvSpPr txBox="1"/>
          <p:nvPr/>
        </p:nvSpPr>
        <p:spPr>
          <a:xfrm>
            <a:off x="1809184" y="1926599"/>
            <a:ext cx="3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EE7518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Bekijk video</a:t>
            </a:r>
            <a:endParaRPr lang="nl-NL" b="1" dirty="0">
              <a:solidFill>
                <a:srgbClr val="EE751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72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481B247-8AD7-E2BC-92A3-94701EAEC0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77C5602-6E19-349A-4490-AFCC2F9ADDED}"/>
              </a:ext>
            </a:extLst>
          </p:cNvPr>
          <p:cNvSpPr txBox="1"/>
          <p:nvPr/>
        </p:nvSpPr>
        <p:spPr>
          <a:xfrm>
            <a:off x="1809184" y="2424516"/>
            <a:ext cx="8573631" cy="239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600" b="1" i="0" u="none" strike="noStrike" baseline="0" dirty="0">
                <a:solidFill>
                  <a:srgbClr val="0059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Drie openingsvragen</a:t>
            </a:r>
          </a:p>
          <a:p>
            <a:pPr algn="l"/>
            <a:endParaRPr lang="nl-NL" sz="1600" b="0" i="0" u="none" strike="noStrike" baseline="0" dirty="0">
              <a:solidFill>
                <a:srgbClr val="00593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 Wanneer begin jij met het verlenen van palliatieve zorg?</a:t>
            </a: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Hoe ervaar jij in de dagelijkse praktijk dat de start (markering) van de palliatieve fase plaatsvindt en zit daar verschil in met de theorie?</a:t>
            </a: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Wat maakt het lastig om de palliatieve fase tijdig te herkennen en bespreekbaar te maken?</a:t>
            </a:r>
            <a:endParaRPr lang="nl-NL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28A31D2-CDE1-719B-EBD3-A7E245610445}"/>
              </a:ext>
            </a:extLst>
          </p:cNvPr>
          <p:cNvSpPr txBox="1"/>
          <p:nvPr/>
        </p:nvSpPr>
        <p:spPr>
          <a:xfrm>
            <a:off x="1809184" y="1926599"/>
            <a:ext cx="3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EE7518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Bekijk video</a:t>
            </a:r>
            <a:endParaRPr lang="nl-NL" b="1" dirty="0">
              <a:solidFill>
                <a:srgbClr val="EE751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280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FEDF699-7C5C-5A28-98F4-14AB015F07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C0E70C7-003A-4EC6-C1D5-A5B8D977DA13}"/>
              </a:ext>
            </a:extLst>
          </p:cNvPr>
          <p:cNvSpPr txBox="1"/>
          <p:nvPr/>
        </p:nvSpPr>
        <p:spPr>
          <a:xfrm>
            <a:off x="1809184" y="2424516"/>
            <a:ext cx="8573631" cy="202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600" b="1" i="0" u="none" strike="noStrike" baseline="0" dirty="0">
                <a:solidFill>
                  <a:srgbClr val="0059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Drie openingsvragen</a:t>
            </a:r>
          </a:p>
          <a:p>
            <a:pPr algn="l"/>
            <a:endParaRPr lang="nl-NL" sz="1600" b="0" i="0" u="none" strike="noStrike" baseline="0" dirty="0">
              <a:solidFill>
                <a:srgbClr val="00593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 Op welke manier neem jij je patiënt mee in beslissingen?</a:t>
            </a: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Wat betekent samen beslissen volgens jou in de palliatieve zorg?</a:t>
            </a: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Hoe reageer jij als een patiënt kiest, voorkeur heeft, voor een behandeloptie die niet jouw voorkeur heeft?</a:t>
            </a:r>
            <a:endParaRPr lang="nl-NL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65EAD31-01AC-C04B-105E-D07CD98D9458}"/>
              </a:ext>
            </a:extLst>
          </p:cNvPr>
          <p:cNvSpPr txBox="1"/>
          <p:nvPr/>
        </p:nvSpPr>
        <p:spPr>
          <a:xfrm>
            <a:off x="1809184" y="1926599"/>
            <a:ext cx="3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EE7518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Bekijk video</a:t>
            </a:r>
            <a:endParaRPr lang="nl-NL" b="1" dirty="0">
              <a:solidFill>
                <a:srgbClr val="EE751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541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92A1E11-C4E2-90DD-49D2-05312828FF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1B4797F-DCF3-E050-138E-D181DDCFD9CD}"/>
              </a:ext>
            </a:extLst>
          </p:cNvPr>
          <p:cNvSpPr txBox="1"/>
          <p:nvPr/>
        </p:nvSpPr>
        <p:spPr>
          <a:xfrm>
            <a:off x="1809184" y="2424516"/>
            <a:ext cx="8573631" cy="239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600" b="1" i="0" u="none" strike="noStrike" baseline="0" dirty="0">
                <a:solidFill>
                  <a:srgbClr val="0059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Drie openingsvragen</a:t>
            </a:r>
          </a:p>
          <a:p>
            <a:pPr algn="l"/>
            <a:endParaRPr lang="nl-NL" sz="1600" b="0" i="0" u="none" strike="noStrike" baseline="0" dirty="0">
              <a:solidFill>
                <a:srgbClr val="00593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 Hoe zorg jij voor vertrouwen en continuïteit van zorg bij jouw patiënten?</a:t>
            </a: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Kan jij woorden geven aan wat het voor Esther bekent dat er iemand naast haar loopt en wat betekent dit voor jou?</a:t>
            </a: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Weet je wat een regiebehandelaar (centrale zorgverlener) doet in de</a:t>
            </a: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palliatieve zorg?</a:t>
            </a:r>
            <a:endParaRPr lang="nl-NL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990802C-04B0-2A69-EF6D-85BC3BB83B74}"/>
              </a:ext>
            </a:extLst>
          </p:cNvPr>
          <p:cNvSpPr txBox="1"/>
          <p:nvPr/>
        </p:nvSpPr>
        <p:spPr>
          <a:xfrm>
            <a:off x="1809184" y="1926599"/>
            <a:ext cx="3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EE7518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Bekijk video</a:t>
            </a:r>
            <a:endParaRPr lang="nl-NL" b="1" dirty="0">
              <a:solidFill>
                <a:srgbClr val="EE751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078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5EE3C71-23F4-D130-C61E-0B452BEAD9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4805E4C-6679-759D-03B3-684008E43955}"/>
              </a:ext>
            </a:extLst>
          </p:cNvPr>
          <p:cNvSpPr txBox="1"/>
          <p:nvPr/>
        </p:nvSpPr>
        <p:spPr>
          <a:xfrm>
            <a:off x="1809184" y="2424516"/>
            <a:ext cx="8573631" cy="165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600" b="1" i="0" u="none" strike="noStrike" baseline="0" dirty="0">
                <a:solidFill>
                  <a:srgbClr val="0059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Drie openingsvragen</a:t>
            </a:r>
          </a:p>
          <a:p>
            <a:pPr algn="l"/>
            <a:endParaRPr lang="nl-NL" sz="1600" b="0" i="0" u="none" strike="noStrike" baseline="0" dirty="0">
              <a:solidFill>
                <a:srgbClr val="00593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 Zie jij wie naast je patiënt staat?</a:t>
            </a: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Wat betekent “het samen volhouden” volgens jou in de palliatieve zorg?</a:t>
            </a: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Wat doe jij om de naasten te ondersteunen in het samen dragen?</a:t>
            </a:r>
            <a:endParaRPr lang="nl-NL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1C3B826-6A30-F8B9-685E-D4F8C098E088}"/>
              </a:ext>
            </a:extLst>
          </p:cNvPr>
          <p:cNvSpPr txBox="1"/>
          <p:nvPr/>
        </p:nvSpPr>
        <p:spPr>
          <a:xfrm>
            <a:off x="1809184" y="1926599"/>
            <a:ext cx="3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EE7518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Bekijk video</a:t>
            </a:r>
            <a:endParaRPr lang="nl-NL" b="1" dirty="0">
              <a:solidFill>
                <a:srgbClr val="EE751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981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8A014AA-6489-CAE8-C10F-F6E619C7D3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4046773-442C-5BB8-8B40-E110ECF75E55}"/>
              </a:ext>
            </a:extLst>
          </p:cNvPr>
          <p:cNvSpPr txBox="1"/>
          <p:nvPr/>
        </p:nvSpPr>
        <p:spPr>
          <a:xfrm>
            <a:off x="1809184" y="2424516"/>
            <a:ext cx="8765264" cy="202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600" b="1" i="0" u="none" strike="noStrike" baseline="0" dirty="0">
                <a:solidFill>
                  <a:srgbClr val="00593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Drie openingsvragen</a:t>
            </a:r>
          </a:p>
          <a:p>
            <a:pPr algn="l"/>
            <a:endParaRPr lang="nl-NL" sz="1600" b="0" i="0" u="none" strike="noStrike" baseline="0" dirty="0">
              <a:solidFill>
                <a:srgbClr val="00593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 Durf jij door te vragen als het moeilijk is?</a:t>
            </a: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Hoe kun jij achterhalen wat voor een patiënt écht belangrijk is?</a:t>
            </a:r>
          </a:p>
          <a:p>
            <a:pPr algn="l">
              <a:lnSpc>
                <a:spcPct val="150000"/>
              </a:lnSpc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Welke dingen kunnen voor een patiënt belangrijk zijn aan het einde van het leven, naast medische zorg?</a:t>
            </a:r>
            <a:endParaRPr lang="nl-NL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C8BEB1B-3849-1618-0078-9EEF638E3603}"/>
              </a:ext>
            </a:extLst>
          </p:cNvPr>
          <p:cNvSpPr txBox="1"/>
          <p:nvPr/>
        </p:nvSpPr>
        <p:spPr>
          <a:xfrm>
            <a:off x="1809184" y="1926599"/>
            <a:ext cx="3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EE7518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Bekijk video</a:t>
            </a:r>
            <a:endParaRPr lang="nl-NL" b="1" dirty="0">
              <a:solidFill>
                <a:srgbClr val="EE751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5842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512</Words>
  <Application>Microsoft Office PowerPoint</Application>
  <PresentationFormat>Breedbeeld</PresentationFormat>
  <Paragraphs>57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Poppins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Aimée Reinards</dc:creator>
  <cp:lastModifiedBy>Aimée Reinards</cp:lastModifiedBy>
  <cp:revision>2</cp:revision>
  <dcterms:created xsi:type="dcterms:W3CDTF">2026-06-04T11:44:47Z</dcterms:created>
  <dcterms:modified xsi:type="dcterms:W3CDTF">2026-06-15T14:37:55Z</dcterms:modified>
</cp:coreProperties>
</file>