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4"/>
    <p:sldMasterId id="2147483766" r:id="rId5"/>
    <p:sldMasterId id="2147483648" r:id="rId6"/>
    <p:sldMasterId id="2147483734" r:id="rId7"/>
    <p:sldMasterId id="2147483721" r:id="rId8"/>
    <p:sldMasterId id="2147483660" r:id="rId9"/>
  </p:sldMasterIdLst>
  <p:notesMasterIdLst>
    <p:notesMasterId r:id="rId57"/>
  </p:notesMasterIdLst>
  <p:sldIdLst>
    <p:sldId id="257" r:id="rId10"/>
    <p:sldId id="258" r:id="rId11"/>
    <p:sldId id="699" r:id="rId12"/>
    <p:sldId id="700" r:id="rId13"/>
    <p:sldId id="305" r:id="rId14"/>
    <p:sldId id="284" r:id="rId15"/>
    <p:sldId id="263" r:id="rId16"/>
    <p:sldId id="268" r:id="rId17"/>
    <p:sldId id="275" r:id="rId18"/>
    <p:sldId id="288" r:id="rId19"/>
    <p:sldId id="289" r:id="rId20"/>
    <p:sldId id="278" r:id="rId21"/>
    <p:sldId id="292" r:id="rId22"/>
    <p:sldId id="290" r:id="rId23"/>
    <p:sldId id="279" r:id="rId24"/>
    <p:sldId id="260" r:id="rId25"/>
    <p:sldId id="269" r:id="rId26"/>
    <p:sldId id="270" r:id="rId27"/>
    <p:sldId id="293" r:id="rId28"/>
    <p:sldId id="271" r:id="rId29"/>
    <p:sldId id="272" r:id="rId30"/>
    <p:sldId id="287" r:id="rId31"/>
    <p:sldId id="294" r:id="rId32"/>
    <p:sldId id="291" r:id="rId33"/>
    <p:sldId id="282" r:id="rId34"/>
    <p:sldId id="295" r:id="rId35"/>
    <p:sldId id="297" r:id="rId36"/>
    <p:sldId id="315" r:id="rId37"/>
    <p:sldId id="308" r:id="rId38"/>
    <p:sldId id="334" r:id="rId39"/>
    <p:sldId id="313" r:id="rId40"/>
    <p:sldId id="343" r:id="rId41"/>
    <p:sldId id="342" r:id="rId42"/>
    <p:sldId id="341" r:id="rId43"/>
    <p:sldId id="344" r:id="rId44"/>
    <p:sldId id="345" r:id="rId45"/>
    <p:sldId id="557" r:id="rId46"/>
    <p:sldId id="558" r:id="rId47"/>
    <p:sldId id="330" r:id="rId48"/>
    <p:sldId id="324" r:id="rId49"/>
    <p:sldId id="331" r:id="rId50"/>
    <p:sldId id="329" r:id="rId51"/>
    <p:sldId id="696" r:id="rId52"/>
    <p:sldId id="697" r:id="rId53"/>
    <p:sldId id="698" r:id="rId54"/>
    <p:sldId id="335" r:id="rId55"/>
    <p:sldId id="267" r:id="rId5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47BC3-EB4E-41EA-A784-C13588C1D5A7}" v="5" dt="2026-02-26T15:53:31.103"/>
    <p1510:client id="{F092EAAA-C08F-138F-7FA3-2D0EF8C9BB9D}" v="229" dt="2026-02-27T15:43:4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B64F0A-E19F-4504-8E0E-961EE9892662}"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7BD95E77-10EA-4B65-AD5A-E149F4FFD690}">
      <dgm:prSet/>
      <dgm:spPr/>
      <dgm:t>
        <a:bodyPr/>
        <a:lstStyle/>
        <a:p>
          <a:r>
            <a:rPr lang="nl-NL" b="0" i="0"/>
            <a:t>Met praktijkgericht onderzoek de stemmen van degenen die minder gehoord en gezien worden versterken</a:t>
          </a:r>
          <a:endParaRPr lang="en-US"/>
        </a:p>
      </dgm:t>
    </dgm:pt>
    <dgm:pt modelId="{8C050A9D-CC5A-4F62-A6AE-5D73992C85B4}" type="parTrans" cxnId="{6FEA84B4-9C5E-4BC2-BDCC-ECC67D9F4542}">
      <dgm:prSet/>
      <dgm:spPr/>
      <dgm:t>
        <a:bodyPr/>
        <a:lstStyle/>
        <a:p>
          <a:endParaRPr lang="en-US"/>
        </a:p>
      </dgm:t>
    </dgm:pt>
    <dgm:pt modelId="{46A95D52-03BA-472A-9623-FFAE2054FA03}" type="sibTrans" cxnId="{6FEA84B4-9C5E-4BC2-BDCC-ECC67D9F4542}">
      <dgm:prSet/>
      <dgm:spPr/>
      <dgm:t>
        <a:bodyPr/>
        <a:lstStyle/>
        <a:p>
          <a:endParaRPr lang="en-US"/>
        </a:p>
      </dgm:t>
    </dgm:pt>
    <dgm:pt modelId="{0968F76A-93B6-4F11-A342-FA441901E9D1}">
      <dgm:prSet/>
      <dgm:spPr/>
      <dgm:t>
        <a:bodyPr/>
        <a:lstStyle/>
        <a:p>
          <a:r>
            <a:rPr lang="nl-NL" b="0" i="0"/>
            <a:t>meerdere bronnen van kennis (ervaringskennis-, wetenschappelijke kennis, professionele kennis en beleidsmatige kennis)</a:t>
          </a:r>
          <a:endParaRPr lang="en-US"/>
        </a:p>
      </dgm:t>
    </dgm:pt>
    <dgm:pt modelId="{E1D6EDEB-A882-4EBB-971E-93118F12C0AB}" type="parTrans" cxnId="{0886D867-1069-4BC9-9739-79FD2814BBB5}">
      <dgm:prSet/>
      <dgm:spPr/>
      <dgm:t>
        <a:bodyPr/>
        <a:lstStyle/>
        <a:p>
          <a:endParaRPr lang="en-US"/>
        </a:p>
      </dgm:t>
    </dgm:pt>
    <dgm:pt modelId="{30BCDE76-5FCD-4228-ADDF-04C008CDF067}" type="sibTrans" cxnId="{0886D867-1069-4BC9-9739-79FD2814BBB5}">
      <dgm:prSet/>
      <dgm:spPr/>
      <dgm:t>
        <a:bodyPr/>
        <a:lstStyle/>
        <a:p>
          <a:endParaRPr lang="en-US"/>
        </a:p>
      </dgm:t>
    </dgm:pt>
    <dgm:pt modelId="{164657BA-D8DB-48B8-A01A-62E4735440DA}">
      <dgm:prSet/>
      <dgm:spPr/>
      <dgm:t>
        <a:bodyPr/>
        <a:lstStyle/>
        <a:p>
          <a:r>
            <a:rPr lang="nl-NL" b="0" i="0"/>
            <a:t>Co-creatie + impact voor praktijk en onderwijs</a:t>
          </a:r>
          <a:endParaRPr lang="en-US"/>
        </a:p>
      </dgm:t>
    </dgm:pt>
    <dgm:pt modelId="{DFB50A16-8613-4789-9B02-C49888479C39}" type="parTrans" cxnId="{9E0544BD-CAEC-4D36-A4A9-C1F65D8269F2}">
      <dgm:prSet/>
      <dgm:spPr/>
      <dgm:t>
        <a:bodyPr/>
        <a:lstStyle/>
        <a:p>
          <a:endParaRPr lang="en-US"/>
        </a:p>
      </dgm:t>
    </dgm:pt>
    <dgm:pt modelId="{508FFAF6-B1A8-4C46-AF99-A2294BE09FF7}" type="sibTrans" cxnId="{9E0544BD-CAEC-4D36-A4A9-C1F65D8269F2}">
      <dgm:prSet/>
      <dgm:spPr/>
      <dgm:t>
        <a:bodyPr/>
        <a:lstStyle/>
        <a:p>
          <a:endParaRPr lang="en-US"/>
        </a:p>
      </dgm:t>
    </dgm:pt>
    <dgm:pt modelId="{89437AD5-0282-491A-8CCD-8602B0EA357A}" type="pres">
      <dgm:prSet presAssocID="{40B64F0A-E19F-4504-8E0E-961EE9892662}" presName="hierChild1" presStyleCnt="0">
        <dgm:presLayoutVars>
          <dgm:chPref val="1"/>
          <dgm:dir/>
          <dgm:animOne val="branch"/>
          <dgm:animLvl val="lvl"/>
          <dgm:resizeHandles/>
        </dgm:presLayoutVars>
      </dgm:prSet>
      <dgm:spPr/>
    </dgm:pt>
    <dgm:pt modelId="{1DB34AD1-CACA-4D1C-9B4F-933D30CB1944}" type="pres">
      <dgm:prSet presAssocID="{7BD95E77-10EA-4B65-AD5A-E149F4FFD690}" presName="hierRoot1" presStyleCnt="0"/>
      <dgm:spPr/>
    </dgm:pt>
    <dgm:pt modelId="{50EC6ED6-29D5-4FD2-BBEB-20310F3597BC}" type="pres">
      <dgm:prSet presAssocID="{7BD95E77-10EA-4B65-AD5A-E149F4FFD690}" presName="composite" presStyleCnt="0"/>
      <dgm:spPr/>
    </dgm:pt>
    <dgm:pt modelId="{124A5345-D0BD-452B-9018-2BD1550E184A}" type="pres">
      <dgm:prSet presAssocID="{7BD95E77-10EA-4B65-AD5A-E149F4FFD690}" presName="background" presStyleLbl="node0" presStyleIdx="0" presStyleCnt="3"/>
      <dgm:spPr/>
    </dgm:pt>
    <dgm:pt modelId="{E113AAF6-ACF8-4E1A-A7A2-893A6273A4AB}" type="pres">
      <dgm:prSet presAssocID="{7BD95E77-10EA-4B65-AD5A-E149F4FFD690}" presName="text" presStyleLbl="fgAcc0" presStyleIdx="0" presStyleCnt="3">
        <dgm:presLayoutVars>
          <dgm:chPref val="3"/>
        </dgm:presLayoutVars>
      </dgm:prSet>
      <dgm:spPr/>
    </dgm:pt>
    <dgm:pt modelId="{E31F0F12-971F-4F49-A7C4-AB136830951E}" type="pres">
      <dgm:prSet presAssocID="{7BD95E77-10EA-4B65-AD5A-E149F4FFD690}" presName="hierChild2" presStyleCnt="0"/>
      <dgm:spPr/>
    </dgm:pt>
    <dgm:pt modelId="{4A66EC3B-70DD-4B8C-BC79-38FFD2B29914}" type="pres">
      <dgm:prSet presAssocID="{0968F76A-93B6-4F11-A342-FA441901E9D1}" presName="hierRoot1" presStyleCnt="0"/>
      <dgm:spPr/>
    </dgm:pt>
    <dgm:pt modelId="{DE474B6E-27F9-43E9-B111-9D1EE4A5399A}" type="pres">
      <dgm:prSet presAssocID="{0968F76A-93B6-4F11-A342-FA441901E9D1}" presName="composite" presStyleCnt="0"/>
      <dgm:spPr/>
    </dgm:pt>
    <dgm:pt modelId="{5FFA528C-00DE-4D60-9346-4373FDA82ED8}" type="pres">
      <dgm:prSet presAssocID="{0968F76A-93B6-4F11-A342-FA441901E9D1}" presName="background" presStyleLbl="node0" presStyleIdx="1" presStyleCnt="3"/>
      <dgm:spPr/>
    </dgm:pt>
    <dgm:pt modelId="{128103E8-49FB-4EBC-8703-9E46A7A06180}" type="pres">
      <dgm:prSet presAssocID="{0968F76A-93B6-4F11-A342-FA441901E9D1}" presName="text" presStyleLbl="fgAcc0" presStyleIdx="1" presStyleCnt="3">
        <dgm:presLayoutVars>
          <dgm:chPref val="3"/>
        </dgm:presLayoutVars>
      </dgm:prSet>
      <dgm:spPr/>
    </dgm:pt>
    <dgm:pt modelId="{EFD1346D-EC0E-417C-9288-7A23AF80C4DF}" type="pres">
      <dgm:prSet presAssocID="{0968F76A-93B6-4F11-A342-FA441901E9D1}" presName="hierChild2" presStyleCnt="0"/>
      <dgm:spPr/>
    </dgm:pt>
    <dgm:pt modelId="{6C2C9EF6-C743-47BC-9482-59A5A364B0E4}" type="pres">
      <dgm:prSet presAssocID="{164657BA-D8DB-48B8-A01A-62E4735440DA}" presName="hierRoot1" presStyleCnt="0"/>
      <dgm:spPr/>
    </dgm:pt>
    <dgm:pt modelId="{E7D6A876-B3D3-4227-B21D-E66535C75B89}" type="pres">
      <dgm:prSet presAssocID="{164657BA-D8DB-48B8-A01A-62E4735440DA}" presName="composite" presStyleCnt="0"/>
      <dgm:spPr/>
    </dgm:pt>
    <dgm:pt modelId="{4307D3E1-945A-4E0E-8091-732A4E27719B}" type="pres">
      <dgm:prSet presAssocID="{164657BA-D8DB-48B8-A01A-62E4735440DA}" presName="background" presStyleLbl="node0" presStyleIdx="2" presStyleCnt="3"/>
      <dgm:spPr/>
    </dgm:pt>
    <dgm:pt modelId="{A14F65A3-A435-44D5-B062-0BD2A40B6959}" type="pres">
      <dgm:prSet presAssocID="{164657BA-D8DB-48B8-A01A-62E4735440DA}" presName="text" presStyleLbl="fgAcc0" presStyleIdx="2" presStyleCnt="3">
        <dgm:presLayoutVars>
          <dgm:chPref val="3"/>
        </dgm:presLayoutVars>
      </dgm:prSet>
      <dgm:spPr/>
    </dgm:pt>
    <dgm:pt modelId="{1DDA17E0-B041-4A26-81B4-7F45DD98B079}" type="pres">
      <dgm:prSet presAssocID="{164657BA-D8DB-48B8-A01A-62E4735440DA}" presName="hierChild2" presStyleCnt="0"/>
      <dgm:spPr/>
    </dgm:pt>
  </dgm:ptLst>
  <dgm:cxnLst>
    <dgm:cxn modelId="{8887AB1D-E325-4081-AABD-9F05C87F4C23}" type="presOf" srcId="{164657BA-D8DB-48B8-A01A-62E4735440DA}" destId="{A14F65A3-A435-44D5-B062-0BD2A40B6959}" srcOrd="0" destOrd="0" presId="urn:microsoft.com/office/officeart/2005/8/layout/hierarchy1"/>
    <dgm:cxn modelId="{2171EA24-8861-4C16-9BEB-8B481363B3AB}" type="presOf" srcId="{7BD95E77-10EA-4B65-AD5A-E149F4FFD690}" destId="{E113AAF6-ACF8-4E1A-A7A2-893A6273A4AB}" srcOrd="0" destOrd="0" presId="urn:microsoft.com/office/officeart/2005/8/layout/hierarchy1"/>
    <dgm:cxn modelId="{0886D867-1069-4BC9-9739-79FD2814BBB5}" srcId="{40B64F0A-E19F-4504-8E0E-961EE9892662}" destId="{0968F76A-93B6-4F11-A342-FA441901E9D1}" srcOrd="1" destOrd="0" parTransId="{E1D6EDEB-A882-4EBB-971E-93118F12C0AB}" sibTransId="{30BCDE76-5FCD-4228-ADDF-04C008CDF067}"/>
    <dgm:cxn modelId="{6FEA84B4-9C5E-4BC2-BDCC-ECC67D9F4542}" srcId="{40B64F0A-E19F-4504-8E0E-961EE9892662}" destId="{7BD95E77-10EA-4B65-AD5A-E149F4FFD690}" srcOrd="0" destOrd="0" parTransId="{8C050A9D-CC5A-4F62-A6AE-5D73992C85B4}" sibTransId="{46A95D52-03BA-472A-9623-FFAE2054FA03}"/>
    <dgm:cxn modelId="{9E0544BD-CAEC-4D36-A4A9-C1F65D8269F2}" srcId="{40B64F0A-E19F-4504-8E0E-961EE9892662}" destId="{164657BA-D8DB-48B8-A01A-62E4735440DA}" srcOrd="2" destOrd="0" parTransId="{DFB50A16-8613-4789-9B02-C49888479C39}" sibTransId="{508FFAF6-B1A8-4C46-AF99-A2294BE09FF7}"/>
    <dgm:cxn modelId="{7743F4D0-69DD-4476-9EA7-3555FCC2B645}" type="presOf" srcId="{40B64F0A-E19F-4504-8E0E-961EE9892662}" destId="{89437AD5-0282-491A-8CCD-8602B0EA357A}" srcOrd="0" destOrd="0" presId="urn:microsoft.com/office/officeart/2005/8/layout/hierarchy1"/>
    <dgm:cxn modelId="{14884ADF-9940-4CB1-82DC-35C58DD56D63}" type="presOf" srcId="{0968F76A-93B6-4F11-A342-FA441901E9D1}" destId="{128103E8-49FB-4EBC-8703-9E46A7A06180}" srcOrd="0" destOrd="0" presId="urn:microsoft.com/office/officeart/2005/8/layout/hierarchy1"/>
    <dgm:cxn modelId="{F6703204-1123-4034-9452-DFF6FAFF0EC2}" type="presParOf" srcId="{89437AD5-0282-491A-8CCD-8602B0EA357A}" destId="{1DB34AD1-CACA-4D1C-9B4F-933D30CB1944}" srcOrd="0" destOrd="0" presId="urn:microsoft.com/office/officeart/2005/8/layout/hierarchy1"/>
    <dgm:cxn modelId="{FB0A79BA-4F86-4E34-A617-1B5D8F7FE35F}" type="presParOf" srcId="{1DB34AD1-CACA-4D1C-9B4F-933D30CB1944}" destId="{50EC6ED6-29D5-4FD2-BBEB-20310F3597BC}" srcOrd="0" destOrd="0" presId="urn:microsoft.com/office/officeart/2005/8/layout/hierarchy1"/>
    <dgm:cxn modelId="{64E2F7FD-44B4-4A36-8114-CBAF64E705FC}" type="presParOf" srcId="{50EC6ED6-29D5-4FD2-BBEB-20310F3597BC}" destId="{124A5345-D0BD-452B-9018-2BD1550E184A}" srcOrd="0" destOrd="0" presId="urn:microsoft.com/office/officeart/2005/8/layout/hierarchy1"/>
    <dgm:cxn modelId="{5F3D7560-3FEA-44BE-803C-9CEB3A5C5B04}" type="presParOf" srcId="{50EC6ED6-29D5-4FD2-BBEB-20310F3597BC}" destId="{E113AAF6-ACF8-4E1A-A7A2-893A6273A4AB}" srcOrd="1" destOrd="0" presId="urn:microsoft.com/office/officeart/2005/8/layout/hierarchy1"/>
    <dgm:cxn modelId="{379CDFCC-CB43-4B60-AD82-D35DE72F574B}" type="presParOf" srcId="{1DB34AD1-CACA-4D1C-9B4F-933D30CB1944}" destId="{E31F0F12-971F-4F49-A7C4-AB136830951E}" srcOrd="1" destOrd="0" presId="urn:microsoft.com/office/officeart/2005/8/layout/hierarchy1"/>
    <dgm:cxn modelId="{1A9688BC-DB3E-4557-BE2B-63F368E2924A}" type="presParOf" srcId="{89437AD5-0282-491A-8CCD-8602B0EA357A}" destId="{4A66EC3B-70DD-4B8C-BC79-38FFD2B29914}" srcOrd="1" destOrd="0" presId="urn:microsoft.com/office/officeart/2005/8/layout/hierarchy1"/>
    <dgm:cxn modelId="{5CC99EE9-7355-441E-8E19-15B7A3F3DBAF}" type="presParOf" srcId="{4A66EC3B-70DD-4B8C-BC79-38FFD2B29914}" destId="{DE474B6E-27F9-43E9-B111-9D1EE4A5399A}" srcOrd="0" destOrd="0" presId="urn:microsoft.com/office/officeart/2005/8/layout/hierarchy1"/>
    <dgm:cxn modelId="{2B1E6FCA-6B2A-4CE7-ADCE-1F021F177ADA}" type="presParOf" srcId="{DE474B6E-27F9-43E9-B111-9D1EE4A5399A}" destId="{5FFA528C-00DE-4D60-9346-4373FDA82ED8}" srcOrd="0" destOrd="0" presId="urn:microsoft.com/office/officeart/2005/8/layout/hierarchy1"/>
    <dgm:cxn modelId="{6DFF1409-BDFE-4F9A-AA89-AC64E1C807F0}" type="presParOf" srcId="{DE474B6E-27F9-43E9-B111-9D1EE4A5399A}" destId="{128103E8-49FB-4EBC-8703-9E46A7A06180}" srcOrd="1" destOrd="0" presId="urn:microsoft.com/office/officeart/2005/8/layout/hierarchy1"/>
    <dgm:cxn modelId="{353F3541-5117-4137-A1EF-58FB1FCFE5B8}" type="presParOf" srcId="{4A66EC3B-70DD-4B8C-BC79-38FFD2B29914}" destId="{EFD1346D-EC0E-417C-9288-7A23AF80C4DF}" srcOrd="1" destOrd="0" presId="urn:microsoft.com/office/officeart/2005/8/layout/hierarchy1"/>
    <dgm:cxn modelId="{57517141-420D-4BD4-B927-388A47CF5D89}" type="presParOf" srcId="{89437AD5-0282-491A-8CCD-8602B0EA357A}" destId="{6C2C9EF6-C743-47BC-9482-59A5A364B0E4}" srcOrd="2" destOrd="0" presId="urn:microsoft.com/office/officeart/2005/8/layout/hierarchy1"/>
    <dgm:cxn modelId="{99B5018C-FE76-4EFA-BEDA-63B7B2A1B4B0}" type="presParOf" srcId="{6C2C9EF6-C743-47BC-9482-59A5A364B0E4}" destId="{E7D6A876-B3D3-4227-B21D-E66535C75B89}" srcOrd="0" destOrd="0" presId="urn:microsoft.com/office/officeart/2005/8/layout/hierarchy1"/>
    <dgm:cxn modelId="{23CA2ED8-DE25-4FDA-9FBC-CD435232599F}" type="presParOf" srcId="{E7D6A876-B3D3-4227-B21D-E66535C75B89}" destId="{4307D3E1-945A-4E0E-8091-732A4E27719B}" srcOrd="0" destOrd="0" presId="urn:microsoft.com/office/officeart/2005/8/layout/hierarchy1"/>
    <dgm:cxn modelId="{66C01975-15E3-481F-A78A-9579E3B322D8}" type="presParOf" srcId="{E7D6A876-B3D3-4227-B21D-E66535C75B89}" destId="{A14F65A3-A435-44D5-B062-0BD2A40B6959}" srcOrd="1" destOrd="0" presId="urn:microsoft.com/office/officeart/2005/8/layout/hierarchy1"/>
    <dgm:cxn modelId="{2395E927-A48A-45B8-AEE7-022ED39138FC}" type="presParOf" srcId="{6C2C9EF6-C743-47BC-9482-59A5A364B0E4}" destId="{1DDA17E0-B041-4A26-81B4-7F45DD98B07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5345-D0BD-452B-9018-2BD1550E184A}">
      <dsp:nvSpPr>
        <dsp:cNvPr id="0" name=""/>
        <dsp:cNvSpPr/>
      </dsp:nvSpPr>
      <dsp:spPr>
        <a:xfrm>
          <a:off x="0" y="1018003"/>
          <a:ext cx="2953887" cy="1875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113AAF6-ACF8-4E1A-A7A2-893A6273A4AB}">
      <dsp:nvSpPr>
        <dsp:cNvPr id="0" name=""/>
        <dsp:cNvSpPr/>
      </dsp:nvSpPr>
      <dsp:spPr>
        <a:xfrm>
          <a:off x="328209" y="1329802"/>
          <a:ext cx="2953887" cy="18757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a:t>Met praktijkgericht onderzoek de stemmen van degenen die minder gehoord en gezien worden versterken</a:t>
          </a:r>
          <a:endParaRPr lang="en-US" sz="2000" kern="1200"/>
        </a:p>
      </dsp:txBody>
      <dsp:txXfrm>
        <a:off x="383147" y="1384740"/>
        <a:ext cx="2844011" cy="1765842"/>
      </dsp:txXfrm>
    </dsp:sp>
    <dsp:sp modelId="{5FFA528C-00DE-4D60-9346-4373FDA82ED8}">
      <dsp:nvSpPr>
        <dsp:cNvPr id="0" name=""/>
        <dsp:cNvSpPr/>
      </dsp:nvSpPr>
      <dsp:spPr>
        <a:xfrm>
          <a:off x="3610306" y="1018003"/>
          <a:ext cx="2953887" cy="1875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8103E8-49FB-4EBC-8703-9E46A7A06180}">
      <dsp:nvSpPr>
        <dsp:cNvPr id="0" name=""/>
        <dsp:cNvSpPr/>
      </dsp:nvSpPr>
      <dsp:spPr>
        <a:xfrm>
          <a:off x="3938516" y="1329802"/>
          <a:ext cx="2953887" cy="18757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a:t>meerdere bronnen van kennis (ervaringskennis-, wetenschappelijke kennis, professionele kennis en beleidsmatige kennis)</a:t>
          </a:r>
          <a:endParaRPr lang="en-US" sz="2000" kern="1200"/>
        </a:p>
      </dsp:txBody>
      <dsp:txXfrm>
        <a:off x="3993454" y="1384740"/>
        <a:ext cx="2844011" cy="1765842"/>
      </dsp:txXfrm>
    </dsp:sp>
    <dsp:sp modelId="{4307D3E1-945A-4E0E-8091-732A4E27719B}">
      <dsp:nvSpPr>
        <dsp:cNvPr id="0" name=""/>
        <dsp:cNvSpPr/>
      </dsp:nvSpPr>
      <dsp:spPr>
        <a:xfrm>
          <a:off x="7220613" y="1018003"/>
          <a:ext cx="2953887" cy="1875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14F65A3-A435-44D5-B062-0BD2A40B6959}">
      <dsp:nvSpPr>
        <dsp:cNvPr id="0" name=""/>
        <dsp:cNvSpPr/>
      </dsp:nvSpPr>
      <dsp:spPr>
        <a:xfrm>
          <a:off x="7548822" y="1329802"/>
          <a:ext cx="2953887" cy="18757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a:t>Co-creatie + impact voor praktijk en onderwijs</a:t>
          </a:r>
          <a:endParaRPr lang="en-US" sz="2000" kern="1200"/>
        </a:p>
      </dsp:txBody>
      <dsp:txXfrm>
        <a:off x="7603760" y="1384740"/>
        <a:ext cx="2844011" cy="17658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C73C-3BB8-489D-8CA3-214EEFFD7F64}" type="datetimeFigureOut">
              <a:rPr lang="nl-NL" smtClean="0"/>
              <a:t>2-3-2026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C8875-FFF2-4117-A13E-E60BA29D484C}" type="slidenum">
              <a:rPr lang="nl-NL" smtClean="0"/>
              <a:t>‹nr.›</a:t>
            </a:fld>
            <a:endParaRPr lang="nl-NL"/>
          </a:p>
        </p:txBody>
      </p:sp>
    </p:spTree>
    <p:extLst>
      <p:ext uri="{BB962C8B-B14F-4D97-AF65-F5344CB8AC3E}">
        <p14:creationId xmlns:p14="http://schemas.microsoft.com/office/powerpoint/2010/main" val="144719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275700f0c0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275700f0c0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Al. Veel </a:t>
            </a:r>
            <a:r>
              <a:rPr lang="en-US" err="1">
                <a:ea typeface="Calibri"/>
                <a:cs typeface="Calibri"/>
              </a:rPr>
              <a:t>vrijwilligers</a:t>
            </a:r>
            <a:r>
              <a:rPr lang="en-US">
                <a:ea typeface="Calibri"/>
                <a:cs typeface="Calibri"/>
              </a:rPr>
              <a:t>, </a:t>
            </a:r>
            <a:r>
              <a:rPr lang="en-US" err="1">
                <a:ea typeface="Calibri"/>
                <a:cs typeface="Calibri"/>
              </a:rPr>
              <a:t>gaat</a:t>
            </a:r>
            <a:r>
              <a:rPr lang="en-US">
                <a:ea typeface="Calibri"/>
                <a:cs typeface="Calibri"/>
              </a:rPr>
              <a:t> om </a:t>
            </a:r>
            <a:r>
              <a:rPr lang="en-US" err="1">
                <a:ea typeface="Calibri"/>
                <a:cs typeface="Calibri"/>
              </a:rPr>
              <a:t>meerwaarde</a:t>
            </a:r>
            <a:r>
              <a:rPr lang="en-US">
                <a:ea typeface="Calibri"/>
                <a:cs typeface="Calibri"/>
              </a:rPr>
              <a:t> </a:t>
            </a:r>
            <a:r>
              <a:rPr lang="en-US" err="1">
                <a:ea typeface="Calibri"/>
                <a:cs typeface="Calibri"/>
              </a:rPr>
              <a:t>beroep</a:t>
            </a:r>
            <a:r>
              <a:rPr lang="en-US">
                <a:ea typeface="Calibri"/>
                <a:cs typeface="Calibri"/>
              </a:rPr>
              <a:t> ED in </a:t>
            </a:r>
            <a:r>
              <a:rPr lang="en-US" err="1">
                <a:ea typeface="Calibri"/>
                <a:cs typeface="Calibri"/>
              </a:rPr>
              <a:t>oncologie</a:t>
            </a:r>
            <a:r>
              <a:rPr lang="en-US">
                <a:ea typeface="Calibri"/>
                <a:cs typeface="Calibri"/>
              </a:rPr>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9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Ad 1) </a:t>
            </a:r>
            <a:r>
              <a:rPr lang="en-US" err="1">
                <a:ea typeface="Calibri"/>
                <a:cs typeface="Calibri"/>
              </a:rPr>
              <a:t>anderen</a:t>
            </a:r>
            <a:r>
              <a:rPr lang="en-US">
                <a:ea typeface="Calibri"/>
                <a:cs typeface="Calibri"/>
              </a:rPr>
              <a:t> </a:t>
            </a:r>
            <a:r>
              <a:rPr lang="en-US" err="1">
                <a:ea typeface="Calibri"/>
                <a:cs typeface="Calibri"/>
              </a:rPr>
              <a:t>bijstaan</a:t>
            </a:r>
            <a:r>
              <a:rPr lang="en-US">
                <a:ea typeface="Calibri"/>
                <a:cs typeface="Calibri"/>
              </a:rPr>
              <a:t> is </a:t>
            </a:r>
            <a:r>
              <a:rPr lang="en-US" err="1">
                <a:ea typeface="Calibri"/>
                <a:cs typeface="Calibri"/>
              </a:rPr>
              <a:t>belangrijkste</a:t>
            </a:r>
            <a:r>
              <a:rPr lang="en-US">
                <a:ea typeface="Calibri"/>
                <a:cs typeface="Calibri"/>
              </a:rPr>
              <a:t> </a:t>
            </a:r>
            <a:r>
              <a:rPr lang="en-US" err="1">
                <a:ea typeface="Calibri"/>
                <a:cs typeface="Calibri"/>
              </a:rPr>
              <a:t>drijfveer</a:t>
            </a:r>
            <a:r>
              <a:rPr lang="en-US">
                <a:ea typeface="Calibri"/>
                <a:cs typeface="Calibri"/>
              </a:rPr>
              <a:t>. Soms </a:t>
            </a:r>
            <a:r>
              <a:rPr lang="en-US" err="1">
                <a:ea typeface="Calibri"/>
                <a:cs typeface="Calibri"/>
              </a:rPr>
              <a:t>vanuit</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gemis</a:t>
            </a:r>
            <a:r>
              <a:rPr lang="en-US">
                <a:ea typeface="Calibri"/>
                <a:cs typeface="Calibri"/>
              </a:rPr>
              <a:t> (</a:t>
            </a:r>
            <a:r>
              <a:rPr lang="en-US" err="1">
                <a:ea typeface="Calibri"/>
                <a:cs typeface="Calibri"/>
              </a:rPr>
              <a:t>ik</a:t>
            </a:r>
            <a:r>
              <a:rPr lang="en-US">
                <a:ea typeface="Calibri"/>
                <a:cs typeface="Calibri"/>
              </a:rPr>
              <a:t> </a:t>
            </a:r>
            <a:r>
              <a:rPr lang="en-US" err="1">
                <a:ea typeface="Calibri"/>
                <a:cs typeface="Calibri"/>
              </a:rPr>
              <a:t>heb</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weinig</a:t>
            </a:r>
            <a:r>
              <a:rPr lang="en-US">
                <a:ea typeface="Calibri"/>
                <a:cs typeface="Calibri"/>
              </a:rPr>
              <a:t> regie </a:t>
            </a:r>
            <a:r>
              <a:rPr lang="en-US" err="1">
                <a:ea typeface="Calibri"/>
                <a:cs typeface="Calibri"/>
              </a:rPr>
              <a:t>ervaren</a:t>
            </a:r>
            <a:r>
              <a:rPr lang="en-US">
                <a:ea typeface="Calibri"/>
                <a:cs typeface="Calibri"/>
              </a:rPr>
              <a:t> </a:t>
            </a:r>
            <a:r>
              <a:rPr lang="en-US" err="1">
                <a:ea typeface="Calibri"/>
                <a:cs typeface="Calibri"/>
              </a:rPr>
              <a:t>bijv</a:t>
            </a:r>
            <a:r>
              <a:rPr lang="en-US">
                <a:ea typeface="Calibri"/>
                <a:cs typeface="Calibri"/>
              </a:rPr>
              <a:t>), </a:t>
            </a:r>
            <a:r>
              <a:rPr lang="en-US" err="1">
                <a:ea typeface="Calibri"/>
                <a:cs typeface="Calibri"/>
              </a:rPr>
              <a:t>soms</a:t>
            </a:r>
            <a:r>
              <a:rPr lang="en-US">
                <a:ea typeface="Calibri"/>
                <a:cs typeface="Calibri"/>
              </a:rPr>
              <a:t> </a:t>
            </a:r>
            <a:r>
              <a:rPr lang="en-US" err="1">
                <a:ea typeface="Calibri"/>
                <a:cs typeface="Calibri"/>
              </a:rPr>
              <a:t>vanuit</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aanvulling</a:t>
            </a:r>
            <a:r>
              <a:rPr lang="en-US">
                <a:ea typeface="Calibri"/>
                <a:cs typeface="Calibri"/>
              </a:rPr>
              <a:t> op </a:t>
            </a:r>
            <a:r>
              <a:rPr lang="en-US" err="1">
                <a:ea typeface="Calibri"/>
                <a:cs typeface="Calibri"/>
              </a:rPr>
              <a:t>bestaande</a:t>
            </a:r>
            <a:r>
              <a:rPr lang="en-US">
                <a:ea typeface="Calibri"/>
                <a:cs typeface="Calibri"/>
              </a:rPr>
              <a:t> </a:t>
            </a:r>
            <a:r>
              <a:rPr lang="en-US" err="1">
                <a:ea typeface="Calibri"/>
                <a:cs typeface="Calibri"/>
              </a:rPr>
              <a:t>zorg</a:t>
            </a:r>
            <a:r>
              <a:rPr lang="en-US">
                <a:ea typeface="Calibri"/>
                <a:cs typeface="Calibri"/>
              </a:rPr>
              <a:t>). Stigma </a:t>
            </a:r>
            <a:r>
              <a:rPr lang="en-US" err="1">
                <a:ea typeface="Calibri"/>
                <a:cs typeface="Calibri"/>
              </a:rPr>
              <a:t>en</a:t>
            </a:r>
            <a:r>
              <a:rPr lang="en-US">
                <a:ea typeface="Calibri"/>
                <a:cs typeface="Calibri"/>
              </a:rPr>
              <a:t> </a:t>
            </a:r>
            <a:r>
              <a:rPr lang="en-US" err="1">
                <a:ea typeface="Calibri"/>
                <a:cs typeface="Calibri"/>
              </a:rPr>
              <a:t>uitsluiting</a:t>
            </a:r>
            <a:r>
              <a:rPr lang="en-US">
                <a:ea typeface="Calibri"/>
                <a:cs typeface="Calibri"/>
              </a:rPr>
              <a:t> </a:t>
            </a:r>
            <a:r>
              <a:rPr lang="en-US" err="1">
                <a:ea typeface="Calibri"/>
                <a:cs typeface="Calibri"/>
              </a:rPr>
              <a:t>bestrijdeen</a:t>
            </a:r>
            <a:r>
              <a:rPr lang="en-US">
                <a:ea typeface="Calibri"/>
                <a:cs typeface="Calibri"/>
              </a:rPr>
              <a:t> is minder </a:t>
            </a:r>
            <a:r>
              <a:rPr lang="en-US" err="1">
                <a:ea typeface="Calibri"/>
                <a:cs typeface="Calibri"/>
              </a:rPr>
              <a:t>een</a:t>
            </a:r>
            <a:r>
              <a:rPr lang="en-US">
                <a:ea typeface="Calibri"/>
                <a:cs typeface="Calibri"/>
              </a:rPr>
              <a:t> </a:t>
            </a:r>
            <a:r>
              <a:rPr lang="en-US" err="1">
                <a:ea typeface="Calibri"/>
                <a:cs typeface="Calibri"/>
              </a:rPr>
              <a:t>drijfveer</a:t>
            </a:r>
            <a:r>
              <a:rPr lang="en-US">
                <a:ea typeface="Calibri"/>
                <a:cs typeface="Calibri"/>
              </a:rPr>
              <a:t> dan </a:t>
            </a:r>
            <a:r>
              <a:rPr lang="en-US" err="1">
                <a:ea typeface="Calibri"/>
                <a:cs typeface="Calibri"/>
              </a:rPr>
              <a:t>dat</a:t>
            </a:r>
            <a:r>
              <a:rPr lang="en-US">
                <a:ea typeface="Calibri"/>
                <a:cs typeface="Calibri"/>
              </a:rPr>
              <a:t> we </a:t>
            </a:r>
            <a:r>
              <a:rPr lang="en-US" err="1">
                <a:ea typeface="Calibri"/>
                <a:cs typeface="Calibri"/>
              </a:rPr>
              <a:t>wel</a:t>
            </a:r>
            <a:r>
              <a:rPr lang="en-US">
                <a:ea typeface="Calibri"/>
                <a:cs typeface="Calibri"/>
              </a:rPr>
              <a:t> </a:t>
            </a:r>
            <a:r>
              <a:rPr lang="en-US" err="1">
                <a:ea typeface="Calibri"/>
                <a:cs typeface="Calibri"/>
              </a:rPr>
              <a:t>kennen</a:t>
            </a:r>
            <a:r>
              <a:rPr lang="en-US">
                <a:ea typeface="Calibri"/>
                <a:cs typeface="Calibri"/>
              </a:rPr>
              <a:t> </a:t>
            </a:r>
            <a:r>
              <a:rPr lang="en-US" err="1">
                <a:ea typeface="Calibri"/>
                <a:cs typeface="Calibri"/>
              </a:rPr>
              <a:t>uit</a:t>
            </a:r>
            <a:r>
              <a:rPr lang="en-US">
                <a:ea typeface="Calibri"/>
                <a:cs typeface="Calibri"/>
              </a:rPr>
              <a:t> GGZ. </a:t>
            </a:r>
            <a:br>
              <a:rPr lang="en-US">
                <a:ea typeface="Calibri"/>
                <a:cs typeface="+mn-lt"/>
              </a:rPr>
            </a:br>
            <a:br>
              <a:rPr lang="en-US">
                <a:ea typeface="Calibri"/>
                <a:cs typeface="+mn-lt"/>
              </a:rPr>
            </a:br>
            <a:r>
              <a:rPr lang="en-US">
                <a:ea typeface="Calibri"/>
                <a:cs typeface="Calibri"/>
              </a:rPr>
              <a:t>Ad 2) </a:t>
            </a:r>
            <a:r>
              <a:rPr lang="en-US" err="1">
                <a:ea typeface="Calibri"/>
                <a:cs typeface="Calibri"/>
              </a:rPr>
              <a:t>meerwaarde</a:t>
            </a:r>
            <a:r>
              <a:rPr lang="en-US">
                <a:ea typeface="Calibri"/>
                <a:cs typeface="Calibri"/>
              </a:rPr>
              <a:t> </a:t>
            </a:r>
            <a:r>
              <a:rPr lang="en-US" err="1">
                <a:ea typeface="Calibri"/>
                <a:cs typeface="Calibri"/>
              </a:rPr>
              <a:t>wordt</a:t>
            </a:r>
            <a:r>
              <a:rPr lang="en-US">
                <a:ea typeface="Calibri"/>
                <a:cs typeface="Calibri"/>
              </a:rPr>
              <a:t> </a:t>
            </a:r>
            <a:r>
              <a:rPr lang="en-US" err="1">
                <a:ea typeface="Calibri"/>
                <a:cs typeface="Calibri"/>
              </a:rPr>
              <a:t>gevoeld</a:t>
            </a:r>
            <a:r>
              <a:rPr lang="en-US">
                <a:ea typeface="Calibri"/>
                <a:cs typeface="Calibri"/>
              </a:rPr>
              <a:t> maar is </a:t>
            </a:r>
            <a:r>
              <a:rPr lang="en-US" err="1">
                <a:ea typeface="Calibri"/>
                <a:cs typeface="Calibri"/>
              </a:rPr>
              <a:t>soms</a:t>
            </a:r>
            <a:r>
              <a:rPr lang="en-US">
                <a:ea typeface="Calibri"/>
                <a:cs typeface="Calibri"/>
              </a:rPr>
              <a:t> </a:t>
            </a:r>
            <a:r>
              <a:rPr lang="en-US" err="1">
                <a:ea typeface="Calibri"/>
                <a:cs typeface="Calibri"/>
              </a:rPr>
              <a:t>nog</a:t>
            </a:r>
            <a:r>
              <a:rPr lang="en-US">
                <a:ea typeface="Calibri"/>
                <a:cs typeface="Calibri"/>
              </a:rPr>
              <a:t> </a:t>
            </a:r>
            <a:r>
              <a:rPr lang="en-US" err="1">
                <a:ea typeface="Calibri"/>
                <a:cs typeface="Calibri"/>
              </a:rPr>
              <a:t>moeilijk</a:t>
            </a:r>
            <a:r>
              <a:rPr lang="en-US">
                <a:ea typeface="Calibri"/>
                <a:cs typeface="Calibri"/>
              </a:rPr>
              <a:t> </a:t>
            </a:r>
            <a:r>
              <a:rPr lang="en-US" err="1">
                <a:ea typeface="Calibri"/>
                <a:cs typeface="Calibri"/>
              </a:rPr>
              <a:t>onder</a:t>
            </a:r>
            <a:r>
              <a:rPr lang="en-US">
                <a:ea typeface="Calibri"/>
                <a:cs typeface="Calibri"/>
              </a:rPr>
              <a:t> </a:t>
            </a:r>
            <a:r>
              <a:rPr lang="en-US" err="1">
                <a:ea typeface="Calibri"/>
                <a:cs typeface="Calibri"/>
              </a:rPr>
              <a:t>woorden</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brengen</a:t>
            </a:r>
            <a:r>
              <a:rPr lang="en-US">
                <a:ea typeface="Calibri"/>
                <a:cs typeface="Calibri"/>
              </a:rPr>
              <a:t>. </a:t>
            </a:r>
            <a:r>
              <a:rPr lang="en-US" err="1">
                <a:ea typeface="Calibri"/>
                <a:cs typeface="Calibri"/>
              </a:rPr>
              <a:t>Ondersteunen</a:t>
            </a:r>
            <a:r>
              <a:rPr lang="en-US">
                <a:ea typeface="Calibri"/>
                <a:cs typeface="Calibri"/>
              </a:rPr>
              <a:t> </a:t>
            </a:r>
            <a:r>
              <a:rPr lang="en-US" err="1">
                <a:ea typeface="Calibri"/>
                <a:cs typeface="Calibri"/>
              </a:rPr>
              <a:t>patienten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naasten</a:t>
            </a:r>
            <a:r>
              <a:rPr lang="en-US">
                <a:ea typeface="Calibri"/>
                <a:cs typeface="Calibri"/>
              </a:rPr>
              <a:t>, maar </a:t>
            </a:r>
            <a:r>
              <a:rPr lang="en-US" err="1">
                <a:ea typeface="Calibri"/>
                <a:cs typeface="Calibri"/>
              </a:rPr>
              <a:t>ook</a:t>
            </a:r>
            <a:r>
              <a:rPr lang="en-US">
                <a:ea typeface="Calibri"/>
                <a:cs typeface="Calibri"/>
              </a:rPr>
              <a:t> professionals. EBP is </a:t>
            </a:r>
            <a:r>
              <a:rPr lang="en-US" err="1">
                <a:ea typeface="Calibri"/>
                <a:cs typeface="Calibri"/>
              </a:rPr>
              <a:t>een</a:t>
            </a:r>
            <a:r>
              <a:rPr lang="en-US">
                <a:ea typeface="Calibri"/>
                <a:cs typeface="Calibri"/>
              </a:rPr>
              <a:t> </a:t>
            </a:r>
            <a:r>
              <a:rPr lang="en-US" err="1">
                <a:ea typeface="Calibri"/>
                <a:cs typeface="Calibri"/>
              </a:rPr>
              <a:t>kans.</a:t>
            </a:r>
            <a:br>
              <a:rPr lang="en-US">
                <a:ea typeface="Calibri"/>
                <a:cs typeface="+mn-lt"/>
              </a:rPr>
            </a:br>
            <a:endParaRPr lang="en-US">
              <a:ea typeface="Calibri"/>
              <a:cs typeface="Calibri"/>
            </a:endParaRPr>
          </a:p>
          <a:p>
            <a:r>
              <a:rPr lang="en-US">
                <a:ea typeface="Calibri"/>
                <a:cs typeface="Calibri"/>
              </a:rPr>
              <a:t>Ad 3) Deel </a:t>
            </a:r>
            <a:r>
              <a:rPr lang="en-US" err="1">
                <a:ea typeface="Calibri"/>
                <a:cs typeface="Calibri"/>
              </a:rPr>
              <a:t>mensen</a:t>
            </a:r>
            <a:r>
              <a:rPr lang="en-US">
                <a:ea typeface="Calibri"/>
                <a:cs typeface="Calibri"/>
              </a:rPr>
              <a:t> </a:t>
            </a:r>
            <a:r>
              <a:rPr lang="en-US" err="1">
                <a:ea typeface="Calibri"/>
                <a:cs typeface="Calibri"/>
              </a:rPr>
              <a:t>reintegreren</a:t>
            </a:r>
            <a:r>
              <a:rPr lang="en-US">
                <a:ea typeface="Calibri"/>
                <a:cs typeface="Calibri"/>
              </a:rPr>
              <a:t>. Is de timing </a:t>
            </a:r>
            <a:r>
              <a:rPr lang="en-US" err="1">
                <a:ea typeface="Calibri"/>
                <a:cs typeface="Calibri"/>
              </a:rPr>
              <a:t>juist</a:t>
            </a:r>
            <a:r>
              <a:rPr lang="en-US">
                <a:ea typeface="Calibri"/>
                <a:cs typeface="Calibri"/>
              </a:rPr>
              <a:t>? Is de </a:t>
            </a:r>
            <a:r>
              <a:rPr lang="en-US" err="1">
                <a:ea typeface="Calibri"/>
                <a:cs typeface="Calibri"/>
              </a:rPr>
              <a:t>opleiding</a:t>
            </a:r>
            <a:r>
              <a:rPr lang="en-US">
                <a:ea typeface="Calibri"/>
                <a:cs typeface="Calibri"/>
              </a:rPr>
              <a:t> </a:t>
            </a:r>
            <a:r>
              <a:rPr lang="en-US" err="1">
                <a:ea typeface="Calibri"/>
                <a:cs typeface="Calibri"/>
              </a:rPr>
              <a:t>te</a:t>
            </a:r>
            <a:r>
              <a:rPr lang="en-US">
                <a:ea typeface="Calibri"/>
                <a:cs typeface="Calibri"/>
              </a:rPr>
              <a:t> GGZ? </a:t>
            </a:r>
            <a:r>
              <a:rPr lang="en-US" err="1">
                <a:ea typeface="Calibri"/>
                <a:cs typeface="Calibri"/>
              </a:rPr>
              <a:t>Kwartiermaken</a:t>
            </a:r>
            <a:r>
              <a:rPr lang="en-US">
                <a:ea typeface="Calibri"/>
                <a:cs typeface="Calibri"/>
              </a:rPr>
              <a:t> KWF</a:t>
            </a:r>
          </a:p>
          <a:p>
            <a:endParaRPr lang="en-US">
              <a:ea typeface="Calibri"/>
              <a:cs typeface="Calibri"/>
            </a:endParaRPr>
          </a:p>
          <a:p>
            <a:r>
              <a:rPr lang="en-US">
                <a:ea typeface="Calibri"/>
                <a:cs typeface="Calibri"/>
              </a:rPr>
              <a:t>Ad 4) Bos in </a:t>
            </a:r>
            <a:r>
              <a:rPr lang="en-US" err="1">
                <a:ea typeface="Calibri"/>
                <a:cs typeface="Calibri"/>
              </a:rPr>
              <a:t>zonder</a:t>
            </a:r>
            <a:r>
              <a:rPr lang="en-US">
                <a:ea typeface="Calibri"/>
                <a:cs typeface="Calibri"/>
              </a:rPr>
              <a:t> </a:t>
            </a:r>
            <a:r>
              <a:rPr lang="en-US" err="1">
                <a:ea typeface="Calibri"/>
                <a:cs typeface="Calibri"/>
              </a:rPr>
              <a:t>kaart</a:t>
            </a:r>
            <a:r>
              <a:rPr lang="en-US">
                <a:ea typeface="Calibri"/>
                <a:cs typeface="Calibri"/>
              </a:rPr>
              <a:t>, </a:t>
            </a:r>
            <a:r>
              <a:rPr lang="en-US" err="1">
                <a:ea typeface="Calibri"/>
                <a:cs typeface="Calibri"/>
              </a:rPr>
              <a:t>waarbij</a:t>
            </a:r>
            <a:r>
              <a:rPr lang="en-US">
                <a:ea typeface="Calibri"/>
                <a:cs typeface="Calibri"/>
              </a:rPr>
              <a:t> </a:t>
            </a:r>
            <a:r>
              <a:rPr lang="en-US" err="1">
                <a:ea typeface="Calibri"/>
                <a:cs typeface="Calibri"/>
              </a:rPr>
              <a:t>omstanders</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weten</a:t>
            </a:r>
            <a:r>
              <a:rPr lang="en-US">
                <a:ea typeface="Calibri"/>
                <a:cs typeface="Calibri"/>
              </a:rPr>
              <a:t> </a:t>
            </a:r>
            <a:r>
              <a:rPr lang="en-US" err="1">
                <a:ea typeface="Calibri"/>
                <a:cs typeface="Calibri"/>
              </a:rPr>
              <a:t>wie</a:t>
            </a:r>
            <a:r>
              <a:rPr lang="en-US">
                <a:ea typeface="Calibri"/>
                <a:cs typeface="Calibri"/>
              </a:rPr>
              <a:t> </a:t>
            </a:r>
            <a:r>
              <a:rPr lang="en-US" err="1">
                <a:ea typeface="Calibri"/>
                <a:cs typeface="Calibri"/>
              </a:rPr>
              <a:t>jij</a:t>
            </a:r>
            <a:r>
              <a:rPr lang="en-US">
                <a:ea typeface="Calibri"/>
                <a:cs typeface="Calibri"/>
              </a:rPr>
              <a:t> bent of wat je </a:t>
            </a:r>
            <a:r>
              <a:rPr lang="en-US" err="1">
                <a:ea typeface="Calibri"/>
                <a:cs typeface="Calibri"/>
              </a:rPr>
              <a:t>komt</a:t>
            </a:r>
            <a:r>
              <a:rPr lang="en-US">
                <a:ea typeface="Calibri"/>
                <a:cs typeface="Calibri"/>
              </a:rPr>
              <a:t> </a:t>
            </a:r>
            <a:r>
              <a:rPr lang="en-US" err="1">
                <a:ea typeface="Calibri"/>
                <a:cs typeface="Calibri"/>
              </a:rPr>
              <a:t>doen</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iedereen</a:t>
            </a:r>
            <a:r>
              <a:rPr lang="en-US">
                <a:ea typeface="Calibri"/>
                <a:cs typeface="Calibri"/>
              </a:rPr>
              <a:t> op </a:t>
            </a:r>
            <a:r>
              <a:rPr lang="en-US" err="1">
                <a:ea typeface="Calibri"/>
                <a:cs typeface="Calibri"/>
              </a:rPr>
              <a:t>voorbereid</a:t>
            </a:r>
            <a:r>
              <a:rPr lang="en-US">
                <a:ea typeface="Calibri"/>
                <a:cs typeface="Calibri"/>
              </a:rPr>
              <a:t> of </a:t>
            </a:r>
            <a:r>
              <a:rPr lang="en-US" err="1">
                <a:ea typeface="Calibri"/>
                <a:cs typeface="Calibri"/>
              </a:rPr>
              <a:t>ervaart</a:t>
            </a:r>
            <a:r>
              <a:rPr lang="en-US">
                <a:ea typeface="Calibri"/>
                <a:cs typeface="Calibri"/>
              </a:rPr>
              <a:t> </a:t>
            </a:r>
            <a:r>
              <a:rPr lang="en-US" err="1">
                <a:ea typeface="Calibri"/>
                <a:cs typeface="Calibri"/>
              </a:rPr>
              <a:t>dit</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prettig</a:t>
            </a:r>
            <a:r>
              <a:rPr lang="en-US">
                <a:ea typeface="Calibri"/>
                <a:cs typeface="Calibri"/>
              </a:rPr>
              <a:t>. Deel van de </a:t>
            </a:r>
            <a:r>
              <a:rPr lang="en-US" err="1">
                <a:ea typeface="Calibri"/>
                <a:cs typeface="Calibri"/>
              </a:rPr>
              <a:t>mensen</a:t>
            </a:r>
            <a:r>
              <a:rPr lang="en-US">
                <a:ea typeface="Calibri"/>
                <a:cs typeface="Calibri"/>
              </a:rPr>
              <a:t> </a:t>
            </a:r>
            <a:r>
              <a:rPr lang="en-US" err="1">
                <a:ea typeface="Calibri"/>
                <a:cs typeface="Calibri"/>
              </a:rPr>
              <a:t>juist</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wel</a:t>
            </a:r>
            <a:r>
              <a:rPr lang="en-US">
                <a:ea typeface="Calibri"/>
                <a:cs typeface="Calibri"/>
              </a:rPr>
              <a:t>. </a:t>
            </a:r>
            <a:r>
              <a:rPr lang="en-US" err="1">
                <a:ea typeface="Calibri"/>
                <a:cs typeface="Calibri"/>
              </a:rPr>
              <a:t>Positioneren</a:t>
            </a:r>
            <a:r>
              <a:rPr lang="en-US">
                <a:ea typeface="Calibri"/>
                <a:cs typeface="Calibri"/>
              </a:rPr>
              <a:t> </a:t>
            </a:r>
            <a:r>
              <a:rPr lang="en-US" err="1">
                <a:ea typeface="Calibri"/>
                <a:cs typeface="Calibri"/>
              </a:rPr>
              <a:t>zich</a:t>
            </a:r>
            <a:r>
              <a:rPr lang="en-US">
                <a:ea typeface="Calibri"/>
                <a:cs typeface="Calibri"/>
              </a:rPr>
              <a:t> op </a:t>
            </a:r>
            <a:r>
              <a:rPr lang="en-US" err="1">
                <a:ea typeface="Calibri"/>
                <a:cs typeface="Calibri"/>
              </a:rPr>
              <a:t>allerlei</a:t>
            </a:r>
            <a:r>
              <a:rPr lang="en-US">
                <a:ea typeface="Calibri"/>
                <a:cs typeface="Calibri"/>
              </a:rPr>
              <a:t> </a:t>
            </a:r>
            <a:r>
              <a:rPr lang="en-US" err="1">
                <a:ea typeface="Calibri"/>
                <a:cs typeface="Calibri"/>
              </a:rPr>
              <a:t>manieren</a:t>
            </a:r>
            <a:r>
              <a:rPr lang="en-US">
                <a:ea typeface="Calibri"/>
                <a:cs typeface="Calibri"/>
              </a:rPr>
              <a:t>: HR, </a:t>
            </a:r>
            <a:r>
              <a:rPr lang="en-US" err="1">
                <a:ea typeface="Calibri"/>
                <a:cs typeface="Calibri"/>
              </a:rPr>
              <a:t>goed</a:t>
            </a:r>
            <a:r>
              <a:rPr lang="en-US">
                <a:ea typeface="Calibri"/>
                <a:cs typeface="Calibri"/>
              </a:rPr>
              <a:t> </a:t>
            </a:r>
            <a:r>
              <a:rPr lang="en-US" err="1">
                <a:ea typeface="Calibri"/>
                <a:cs typeface="Calibri"/>
              </a:rPr>
              <a:t>werkgeverschap</a:t>
            </a:r>
            <a:r>
              <a:rPr lang="en-US">
                <a:ea typeface="Calibri"/>
                <a:cs typeface="Calibri"/>
              </a:rPr>
              <a:t>, </a:t>
            </a:r>
            <a:r>
              <a:rPr lang="en-US" err="1">
                <a:ea typeface="Calibri"/>
                <a:cs typeface="Calibri"/>
              </a:rPr>
              <a:t>verbinden</a:t>
            </a:r>
            <a:r>
              <a:rPr lang="en-US">
                <a:ea typeface="Calibri"/>
                <a:cs typeface="Calibri"/>
              </a:rPr>
              <a:t> </a:t>
            </a:r>
            <a:r>
              <a:rPr lang="en-US" err="1">
                <a:ea typeface="Calibri"/>
                <a:cs typeface="Calibri"/>
              </a:rPr>
              <a:t>informele-formele</a:t>
            </a:r>
            <a:r>
              <a:rPr lang="en-US">
                <a:ea typeface="Calibri"/>
                <a:cs typeface="Calibri"/>
              </a:rPr>
              <a:t> </a:t>
            </a:r>
            <a:r>
              <a:rPr lang="en-US" err="1">
                <a:ea typeface="Calibri"/>
                <a:cs typeface="Calibri"/>
              </a:rPr>
              <a:t>zorg</a:t>
            </a:r>
            <a:r>
              <a:rPr lang="en-US">
                <a:ea typeface="Calibri"/>
                <a:cs typeface="Calibri"/>
              </a:rPr>
              <a:t>, </a:t>
            </a:r>
            <a:r>
              <a:rPr lang="en-US" err="1">
                <a:ea typeface="Calibri"/>
                <a:cs typeface="Calibri"/>
              </a:rPr>
              <a:t>betrekken</a:t>
            </a:r>
            <a:r>
              <a:rPr lang="en-US">
                <a:ea typeface="Calibri"/>
                <a:cs typeface="Calibri"/>
              </a:rPr>
              <a:t> </a:t>
            </a:r>
            <a:r>
              <a:rPr lang="en-US" err="1">
                <a:ea typeface="Calibri"/>
                <a:cs typeface="Calibri"/>
              </a:rPr>
              <a:t>nieuwe</a:t>
            </a:r>
            <a:r>
              <a:rPr lang="en-US">
                <a:ea typeface="Calibri"/>
                <a:cs typeface="Calibri"/>
              </a:rPr>
              <a:t> </a:t>
            </a:r>
            <a:r>
              <a:rPr lang="en-US" err="1">
                <a:ea typeface="Calibri"/>
                <a:cs typeface="Calibri"/>
              </a:rPr>
              <a:t>doelgroepen</a:t>
            </a:r>
            <a:r>
              <a:rPr lang="en-US">
                <a:ea typeface="Calibri"/>
                <a:cs typeface="Calibri"/>
              </a:rPr>
              <a:t> etc. </a:t>
            </a:r>
            <a:r>
              <a:rPr lang="en-US" err="1">
                <a:ea typeface="Calibri"/>
                <a:cs typeface="Calibri"/>
              </a:rPr>
              <a:t>Verhoudingen</a:t>
            </a:r>
            <a:r>
              <a:rPr lang="en-US">
                <a:ea typeface="Calibri"/>
                <a:cs typeface="Calibri"/>
              </a:rPr>
              <a:t> op de </a:t>
            </a:r>
            <a:r>
              <a:rPr lang="en-US" err="1">
                <a:ea typeface="Calibri"/>
                <a:cs typeface="Calibri"/>
              </a:rPr>
              <a:t>werkvloer</a:t>
            </a:r>
            <a:r>
              <a:rPr lang="en-US">
                <a:ea typeface="Calibri"/>
                <a:cs typeface="Calibri"/>
              </a:rPr>
              <a:t> </a:t>
            </a:r>
            <a:r>
              <a:rPr lang="en-US" err="1">
                <a:ea typeface="Calibri"/>
                <a:cs typeface="Calibri"/>
              </a:rPr>
              <a:t>schuiven</a:t>
            </a:r>
            <a:r>
              <a:rPr lang="en-US">
                <a:ea typeface="Calibri"/>
                <a:cs typeface="Calibri"/>
              </a:rPr>
              <a:t>. </a:t>
            </a:r>
            <a:r>
              <a:rPr lang="en-US" err="1">
                <a:ea typeface="Calibri"/>
                <a:cs typeface="Calibri"/>
              </a:rPr>
              <a:t>Herkenbaar</a:t>
            </a:r>
            <a:r>
              <a:rPr lang="en-US">
                <a:ea typeface="Calibri"/>
                <a:cs typeface="Calibri"/>
              </a:rPr>
              <a:t> </a:t>
            </a:r>
            <a:r>
              <a:rPr lang="en-US" err="1">
                <a:ea typeface="Calibri"/>
                <a:cs typeface="Calibri"/>
              </a:rPr>
              <a:t>vanuit</a:t>
            </a:r>
            <a:r>
              <a:rPr lang="en-US">
                <a:ea typeface="Calibri"/>
                <a:cs typeface="Calibri"/>
              </a:rPr>
              <a:t> GGZ.</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09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273E-4CD8-837D-7801-560DF8E29A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ED5AD9-A296-31C4-1A40-6DDE72B13B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3A143E-CBEC-E2D2-8B86-D48BBE27269E}"/>
              </a:ext>
            </a:extLst>
          </p:cNvPr>
          <p:cNvSpPr>
            <a:spLocks noGrp="1"/>
          </p:cNvSpPr>
          <p:nvPr>
            <p:ph type="body" idx="1"/>
          </p:nvPr>
        </p:nvSpPr>
        <p:spPr/>
        <p:txBody>
          <a:bodyPr/>
          <a:lstStyle/>
          <a:p>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488FBAD7-D923-4386-7E6D-7C73900307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224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58D0B-601B-4DE2-76C1-AA8DF25BF3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FD3F3B-608C-8FCF-EFFA-ADC6011870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4186A7-1FAE-BF1A-0882-A82753CFB506}"/>
              </a:ext>
            </a:extLst>
          </p:cNvPr>
          <p:cNvSpPr>
            <a:spLocks noGrp="1"/>
          </p:cNvSpPr>
          <p:nvPr>
            <p:ph type="body" idx="1"/>
          </p:nvPr>
        </p:nvSpPr>
        <p:spPr/>
        <p:txBody>
          <a:bodyPr/>
          <a:lstStyle/>
          <a:p>
            <a:r>
              <a:rPr lang="en-US">
                <a:ea typeface="Calibri"/>
                <a:cs typeface="Calibri"/>
              </a:rPr>
              <a:t>Ad 1) </a:t>
            </a:r>
            <a:r>
              <a:rPr lang="en-US" err="1">
                <a:ea typeface="Calibri"/>
                <a:cs typeface="Calibri"/>
              </a:rPr>
              <a:t>anderen</a:t>
            </a:r>
            <a:r>
              <a:rPr lang="en-US">
                <a:ea typeface="Calibri"/>
                <a:cs typeface="Calibri"/>
              </a:rPr>
              <a:t> </a:t>
            </a:r>
            <a:r>
              <a:rPr lang="en-US" err="1">
                <a:ea typeface="Calibri"/>
                <a:cs typeface="Calibri"/>
              </a:rPr>
              <a:t>bijstaan</a:t>
            </a:r>
            <a:r>
              <a:rPr lang="en-US">
                <a:ea typeface="Calibri"/>
                <a:cs typeface="Calibri"/>
              </a:rPr>
              <a:t> is </a:t>
            </a:r>
            <a:r>
              <a:rPr lang="en-US" err="1">
                <a:ea typeface="Calibri"/>
                <a:cs typeface="Calibri"/>
              </a:rPr>
              <a:t>belangrijkste</a:t>
            </a:r>
            <a:r>
              <a:rPr lang="en-US">
                <a:ea typeface="Calibri"/>
                <a:cs typeface="Calibri"/>
              </a:rPr>
              <a:t> </a:t>
            </a:r>
            <a:r>
              <a:rPr lang="en-US" err="1">
                <a:ea typeface="Calibri"/>
                <a:cs typeface="Calibri"/>
              </a:rPr>
              <a:t>drijfveer</a:t>
            </a:r>
            <a:r>
              <a:rPr lang="en-US">
                <a:ea typeface="Calibri"/>
                <a:cs typeface="Calibri"/>
              </a:rPr>
              <a:t>. Soms </a:t>
            </a:r>
            <a:r>
              <a:rPr lang="en-US" err="1">
                <a:ea typeface="Calibri"/>
                <a:cs typeface="Calibri"/>
              </a:rPr>
              <a:t>vanuit</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gemis</a:t>
            </a:r>
            <a:r>
              <a:rPr lang="en-US">
                <a:ea typeface="Calibri"/>
                <a:cs typeface="Calibri"/>
              </a:rPr>
              <a:t> (</a:t>
            </a:r>
            <a:r>
              <a:rPr lang="en-US" err="1">
                <a:ea typeface="Calibri"/>
                <a:cs typeface="Calibri"/>
              </a:rPr>
              <a:t>ik</a:t>
            </a:r>
            <a:r>
              <a:rPr lang="en-US">
                <a:ea typeface="Calibri"/>
                <a:cs typeface="Calibri"/>
              </a:rPr>
              <a:t> </a:t>
            </a:r>
            <a:r>
              <a:rPr lang="en-US" err="1">
                <a:ea typeface="Calibri"/>
                <a:cs typeface="Calibri"/>
              </a:rPr>
              <a:t>heb</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weinig</a:t>
            </a:r>
            <a:r>
              <a:rPr lang="en-US">
                <a:ea typeface="Calibri"/>
                <a:cs typeface="Calibri"/>
              </a:rPr>
              <a:t> regie </a:t>
            </a:r>
            <a:r>
              <a:rPr lang="en-US" err="1">
                <a:ea typeface="Calibri"/>
                <a:cs typeface="Calibri"/>
              </a:rPr>
              <a:t>ervaren</a:t>
            </a:r>
            <a:r>
              <a:rPr lang="en-US">
                <a:ea typeface="Calibri"/>
                <a:cs typeface="Calibri"/>
              </a:rPr>
              <a:t> </a:t>
            </a:r>
            <a:r>
              <a:rPr lang="en-US" err="1">
                <a:ea typeface="Calibri"/>
                <a:cs typeface="Calibri"/>
              </a:rPr>
              <a:t>bijv</a:t>
            </a:r>
            <a:r>
              <a:rPr lang="en-US">
                <a:ea typeface="Calibri"/>
                <a:cs typeface="Calibri"/>
              </a:rPr>
              <a:t>), </a:t>
            </a:r>
            <a:r>
              <a:rPr lang="en-US" err="1">
                <a:ea typeface="Calibri"/>
                <a:cs typeface="Calibri"/>
              </a:rPr>
              <a:t>soms</a:t>
            </a:r>
            <a:r>
              <a:rPr lang="en-US">
                <a:ea typeface="Calibri"/>
                <a:cs typeface="Calibri"/>
              </a:rPr>
              <a:t> </a:t>
            </a:r>
            <a:r>
              <a:rPr lang="en-US" err="1">
                <a:ea typeface="Calibri"/>
                <a:cs typeface="Calibri"/>
              </a:rPr>
              <a:t>vanuit</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aanvulling</a:t>
            </a:r>
            <a:r>
              <a:rPr lang="en-US">
                <a:ea typeface="Calibri"/>
                <a:cs typeface="Calibri"/>
              </a:rPr>
              <a:t> op </a:t>
            </a:r>
            <a:r>
              <a:rPr lang="en-US" err="1">
                <a:ea typeface="Calibri"/>
                <a:cs typeface="Calibri"/>
              </a:rPr>
              <a:t>bestaande</a:t>
            </a:r>
            <a:r>
              <a:rPr lang="en-US">
                <a:ea typeface="Calibri"/>
                <a:cs typeface="Calibri"/>
              </a:rPr>
              <a:t> </a:t>
            </a:r>
            <a:r>
              <a:rPr lang="en-US" err="1">
                <a:ea typeface="Calibri"/>
                <a:cs typeface="Calibri"/>
              </a:rPr>
              <a:t>zorg</a:t>
            </a:r>
            <a:r>
              <a:rPr lang="en-US">
                <a:ea typeface="Calibri"/>
                <a:cs typeface="Calibri"/>
              </a:rPr>
              <a:t>). Stigma </a:t>
            </a:r>
            <a:r>
              <a:rPr lang="en-US" err="1">
                <a:ea typeface="Calibri"/>
                <a:cs typeface="Calibri"/>
              </a:rPr>
              <a:t>en</a:t>
            </a:r>
            <a:r>
              <a:rPr lang="en-US">
                <a:ea typeface="Calibri"/>
                <a:cs typeface="Calibri"/>
              </a:rPr>
              <a:t> </a:t>
            </a:r>
            <a:r>
              <a:rPr lang="en-US" err="1">
                <a:ea typeface="Calibri"/>
                <a:cs typeface="Calibri"/>
              </a:rPr>
              <a:t>uitsluiting</a:t>
            </a:r>
            <a:r>
              <a:rPr lang="en-US">
                <a:ea typeface="Calibri"/>
                <a:cs typeface="Calibri"/>
              </a:rPr>
              <a:t> </a:t>
            </a:r>
            <a:r>
              <a:rPr lang="en-US" err="1">
                <a:ea typeface="Calibri"/>
                <a:cs typeface="Calibri"/>
              </a:rPr>
              <a:t>bestrijdeen</a:t>
            </a:r>
            <a:r>
              <a:rPr lang="en-US">
                <a:ea typeface="Calibri"/>
                <a:cs typeface="Calibri"/>
              </a:rPr>
              <a:t> is minder </a:t>
            </a:r>
            <a:r>
              <a:rPr lang="en-US" err="1">
                <a:ea typeface="Calibri"/>
                <a:cs typeface="Calibri"/>
              </a:rPr>
              <a:t>een</a:t>
            </a:r>
            <a:r>
              <a:rPr lang="en-US">
                <a:ea typeface="Calibri"/>
                <a:cs typeface="Calibri"/>
              </a:rPr>
              <a:t> </a:t>
            </a:r>
            <a:r>
              <a:rPr lang="en-US" err="1">
                <a:ea typeface="Calibri"/>
                <a:cs typeface="Calibri"/>
              </a:rPr>
              <a:t>drijfveer</a:t>
            </a:r>
            <a:r>
              <a:rPr lang="en-US">
                <a:ea typeface="Calibri"/>
                <a:cs typeface="Calibri"/>
              </a:rPr>
              <a:t> dan </a:t>
            </a:r>
            <a:r>
              <a:rPr lang="en-US" err="1">
                <a:ea typeface="Calibri"/>
                <a:cs typeface="Calibri"/>
              </a:rPr>
              <a:t>dat</a:t>
            </a:r>
            <a:r>
              <a:rPr lang="en-US">
                <a:ea typeface="Calibri"/>
                <a:cs typeface="Calibri"/>
              </a:rPr>
              <a:t> we </a:t>
            </a:r>
            <a:r>
              <a:rPr lang="en-US" err="1">
                <a:ea typeface="Calibri"/>
                <a:cs typeface="Calibri"/>
              </a:rPr>
              <a:t>wel</a:t>
            </a:r>
            <a:r>
              <a:rPr lang="en-US">
                <a:ea typeface="Calibri"/>
                <a:cs typeface="Calibri"/>
              </a:rPr>
              <a:t> </a:t>
            </a:r>
            <a:r>
              <a:rPr lang="en-US" err="1">
                <a:ea typeface="Calibri"/>
                <a:cs typeface="Calibri"/>
              </a:rPr>
              <a:t>kennen</a:t>
            </a:r>
            <a:r>
              <a:rPr lang="en-US">
                <a:ea typeface="Calibri"/>
                <a:cs typeface="Calibri"/>
              </a:rPr>
              <a:t> </a:t>
            </a:r>
            <a:r>
              <a:rPr lang="en-US" err="1">
                <a:ea typeface="Calibri"/>
                <a:cs typeface="Calibri"/>
              </a:rPr>
              <a:t>uit</a:t>
            </a:r>
            <a:r>
              <a:rPr lang="en-US">
                <a:ea typeface="Calibri"/>
                <a:cs typeface="Calibri"/>
              </a:rPr>
              <a:t> GGZ. </a:t>
            </a:r>
            <a:br>
              <a:rPr lang="en-US">
                <a:ea typeface="Calibri"/>
                <a:cs typeface="+mn-lt"/>
              </a:rPr>
            </a:br>
            <a:br>
              <a:rPr lang="en-US">
                <a:ea typeface="Calibri"/>
                <a:cs typeface="+mn-lt"/>
              </a:rPr>
            </a:br>
            <a:r>
              <a:rPr lang="en-US">
                <a:ea typeface="Calibri"/>
                <a:cs typeface="Calibri"/>
              </a:rPr>
              <a:t>Ad 2) </a:t>
            </a:r>
            <a:r>
              <a:rPr lang="en-US" err="1">
                <a:ea typeface="Calibri"/>
                <a:cs typeface="Calibri"/>
              </a:rPr>
              <a:t>meerwaarde</a:t>
            </a:r>
            <a:r>
              <a:rPr lang="en-US">
                <a:ea typeface="Calibri"/>
                <a:cs typeface="Calibri"/>
              </a:rPr>
              <a:t> </a:t>
            </a:r>
            <a:r>
              <a:rPr lang="en-US" err="1">
                <a:ea typeface="Calibri"/>
                <a:cs typeface="Calibri"/>
              </a:rPr>
              <a:t>wordt</a:t>
            </a:r>
            <a:r>
              <a:rPr lang="en-US">
                <a:ea typeface="Calibri"/>
                <a:cs typeface="Calibri"/>
              </a:rPr>
              <a:t> </a:t>
            </a:r>
            <a:r>
              <a:rPr lang="en-US" err="1">
                <a:ea typeface="Calibri"/>
                <a:cs typeface="Calibri"/>
              </a:rPr>
              <a:t>gevoeld</a:t>
            </a:r>
            <a:r>
              <a:rPr lang="en-US">
                <a:ea typeface="Calibri"/>
                <a:cs typeface="Calibri"/>
              </a:rPr>
              <a:t> maar is </a:t>
            </a:r>
            <a:r>
              <a:rPr lang="en-US" err="1">
                <a:ea typeface="Calibri"/>
                <a:cs typeface="Calibri"/>
              </a:rPr>
              <a:t>soms</a:t>
            </a:r>
            <a:r>
              <a:rPr lang="en-US">
                <a:ea typeface="Calibri"/>
                <a:cs typeface="Calibri"/>
              </a:rPr>
              <a:t> </a:t>
            </a:r>
            <a:r>
              <a:rPr lang="en-US" err="1">
                <a:ea typeface="Calibri"/>
                <a:cs typeface="Calibri"/>
              </a:rPr>
              <a:t>nog</a:t>
            </a:r>
            <a:r>
              <a:rPr lang="en-US">
                <a:ea typeface="Calibri"/>
                <a:cs typeface="Calibri"/>
              </a:rPr>
              <a:t> </a:t>
            </a:r>
            <a:r>
              <a:rPr lang="en-US" err="1">
                <a:ea typeface="Calibri"/>
                <a:cs typeface="Calibri"/>
              </a:rPr>
              <a:t>moeilijk</a:t>
            </a:r>
            <a:r>
              <a:rPr lang="en-US">
                <a:ea typeface="Calibri"/>
                <a:cs typeface="Calibri"/>
              </a:rPr>
              <a:t> </a:t>
            </a:r>
            <a:r>
              <a:rPr lang="en-US" err="1">
                <a:ea typeface="Calibri"/>
                <a:cs typeface="Calibri"/>
              </a:rPr>
              <a:t>onder</a:t>
            </a:r>
            <a:r>
              <a:rPr lang="en-US">
                <a:ea typeface="Calibri"/>
                <a:cs typeface="Calibri"/>
              </a:rPr>
              <a:t> </a:t>
            </a:r>
            <a:r>
              <a:rPr lang="en-US" err="1">
                <a:ea typeface="Calibri"/>
                <a:cs typeface="Calibri"/>
              </a:rPr>
              <a:t>woorden</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brengen</a:t>
            </a:r>
            <a:r>
              <a:rPr lang="en-US">
                <a:ea typeface="Calibri"/>
                <a:cs typeface="Calibri"/>
              </a:rPr>
              <a:t>. </a:t>
            </a:r>
            <a:r>
              <a:rPr lang="en-US" err="1">
                <a:ea typeface="Calibri"/>
                <a:cs typeface="Calibri"/>
              </a:rPr>
              <a:t>Ondersteunen</a:t>
            </a:r>
            <a:r>
              <a:rPr lang="en-US">
                <a:ea typeface="Calibri"/>
                <a:cs typeface="Calibri"/>
              </a:rPr>
              <a:t> </a:t>
            </a:r>
            <a:r>
              <a:rPr lang="en-US" err="1">
                <a:ea typeface="Calibri"/>
                <a:cs typeface="Calibri"/>
              </a:rPr>
              <a:t>patienten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naasten</a:t>
            </a:r>
            <a:r>
              <a:rPr lang="en-US">
                <a:ea typeface="Calibri"/>
                <a:cs typeface="Calibri"/>
              </a:rPr>
              <a:t>, maar </a:t>
            </a:r>
            <a:r>
              <a:rPr lang="en-US" err="1">
                <a:ea typeface="Calibri"/>
                <a:cs typeface="Calibri"/>
              </a:rPr>
              <a:t>ook</a:t>
            </a:r>
            <a:r>
              <a:rPr lang="en-US">
                <a:ea typeface="Calibri"/>
                <a:cs typeface="Calibri"/>
              </a:rPr>
              <a:t> professionals. EBP is </a:t>
            </a:r>
            <a:r>
              <a:rPr lang="en-US" err="1">
                <a:ea typeface="Calibri"/>
                <a:cs typeface="Calibri"/>
              </a:rPr>
              <a:t>een</a:t>
            </a:r>
            <a:r>
              <a:rPr lang="en-US">
                <a:ea typeface="Calibri"/>
                <a:cs typeface="Calibri"/>
              </a:rPr>
              <a:t> </a:t>
            </a:r>
            <a:r>
              <a:rPr lang="en-US" err="1">
                <a:ea typeface="Calibri"/>
                <a:cs typeface="Calibri"/>
              </a:rPr>
              <a:t>kans.</a:t>
            </a:r>
            <a:br>
              <a:rPr lang="en-US">
                <a:ea typeface="Calibri"/>
                <a:cs typeface="+mn-lt"/>
              </a:rPr>
            </a:br>
            <a:endParaRPr lang="en-US">
              <a:ea typeface="Calibri"/>
              <a:cs typeface="Calibri"/>
            </a:endParaRPr>
          </a:p>
          <a:p>
            <a:r>
              <a:rPr lang="en-US">
                <a:ea typeface="Calibri"/>
                <a:cs typeface="Calibri"/>
              </a:rPr>
              <a:t>Ad 3) Deel </a:t>
            </a:r>
            <a:r>
              <a:rPr lang="en-US" err="1">
                <a:ea typeface="Calibri"/>
                <a:cs typeface="Calibri"/>
              </a:rPr>
              <a:t>mensen</a:t>
            </a:r>
            <a:r>
              <a:rPr lang="en-US">
                <a:ea typeface="Calibri"/>
                <a:cs typeface="Calibri"/>
              </a:rPr>
              <a:t> </a:t>
            </a:r>
            <a:r>
              <a:rPr lang="en-US" err="1">
                <a:ea typeface="Calibri"/>
                <a:cs typeface="Calibri"/>
              </a:rPr>
              <a:t>reintegreren</a:t>
            </a:r>
            <a:r>
              <a:rPr lang="en-US">
                <a:ea typeface="Calibri"/>
                <a:cs typeface="Calibri"/>
              </a:rPr>
              <a:t>. Is de timing </a:t>
            </a:r>
            <a:r>
              <a:rPr lang="en-US" err="1">
                <a:ea typeface="Calibri"/>
                <a:cs typeface="Calibri"/>
              </a:rPr>
              <a:t>juist</a:t>
            </a:r>
            <a:r>
              <a:rPr lang="en-US">
                <a:ea typeface="Calibri"/>
                <a:cs typeface="Calibri"/>
              </a:rPr>
              <a:t>? Is de </a:t>
            </a:r>
            <a:r>
              <a:rPr lang="en-US" err="1">
                <a:ea typeface="Calibri"/>
                <a:cs typeface="Calibri"/>
              </a:rPr>
              <a:t>opleiding</a:t>
            </a:r>
            <a:r>
              <a:rPr lang="en-US">
                <a:ea typeface="Calibri"/>
                <a:cs typeface="Calibri"/>
              </a:rPr>
              <a:t> </a:t>
            </a:r>
            <a:r>
              <a:rPr lang="en-US" err="1">
                <a:ea typeface="Calibri"/>
                <a:cs typeface="Calibri"/>
              </a:rPr>
              <a:t>te</a:t>
            </a:r>
            <a:r>
              <a:rPr lang="en-US">
                <a:ea typeface="Calibri"/>
                <a:cs typeface="Calibri"/>
              </a:rPr>
              <a:t> GGZ? </a:t>
            </a:r>
            <a:r>
              <a:rPr lang="en-US" err="1">
                <a:ea typeface="Calibri"/>
                <a:cs typeface="Calibri"/>
              </a:rPr>
              <a:t>Kwartiermaken</a:t>
            </a:r>
            <a:r>
              <a:rPr lang="en-US">
                <a:ea typeface="Calibri"/>
                <a:cs typeface="Calibri"/>
              </a:rPr>
              <a:t> KWF</a:t>
            </a:r>
          </a:p>
          <a:p>
            <a:endParaRPr lang="en-US">
              <a:ea typeface="Calibri"/>
              <a:cs typeface="Calibri"/>
            </a:endParaRPr>
          </a:p>
          <a:p>
            <a:r>
              <a:rPr lang="en-US">
                <a:ea typeface="Calibri"/>
                <a:cs typeface="Calibri"/>
              </a:rPr>
              <a:t>Ad 4) Bos in </a:t>
            </a:r>
            <a:r>
              <a:rPr lang="en-US" err="1">
                <a:ea typeface="Calibri"/>
                <a:cs typeface="Calibri"/>
              </a:rPr>
              <a:t>zonder</a:t>
            </a:r>
            <a:r>
              <a:rPr lang="en-US">
                <a:ea typeface="Calibri"/>
                <a:cs typeface="Calibri"/>
              </a:rPr>
              <a:t> </a:t>
            </a:r>
            <a:r>
              <a:rPr lang="en-US" err="1">
                <a:ea typeface="Calibri"/>
                <a:cs typeface="Calibri"/>
              </a:rPr>
              <a:t>kaart</a:t>
            </a:r>
            <a:r>
              <a:rPr lang="en-US">
                <a:ea typeface="Calibri"/>
                <a:cs typeface="Calibri"/>
              </a:rPr>
              <a:t>, </a:t>
            </a:r>
            <a:r>
              <a:rPr lang="en-US" err="1">
                <a:ea typeface="Calibri"/>
                <a:cs typeface="Calibri"/>
              </a:rPr>
              <a:t>waarbij</a:t>
            </a:r>
            <a:r>
              <a:rPr lang="en-US">
                <a:ea typeface="Calibri"/>
                <a:cs typeface="Calibri"/>
              </a:rPr>
              <a:t> </a:t>
            </a:r>
            <a:r>
              <a:rPr lang="en-US" err="1">
                <a:ea typeface="Calibri"/>
                <a:cs typeface="Calibri"/>
              </a:rPr>
              <a:t>omstanders</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weten</a:t>
            </a:r>
            <a:r>
              <a:rPr lang="en-US">
                <a:ea typeface="Calibri"/>
                <a:cs typeface="Calibri"/>
              </a:rPr>
              <a:t> </a:t>
            </a:r>
            <a:r>
              <a:rPr lang="en-US" err="1">
                <a:ea typeface="Calibri"/>
                <a:cs typeface="Calibri"/>
              </a:rPr>
              <a:t>wie</a:t>
            </a:r>
            <a:r>
              <a:rPr lang="en-US">
                <a:ea typeface="Calibri"/>
                <a:cs typeface="Calibri"/>
              </a:rPr>
              <a:t> </a:t>
            </a:r>
            <a:r>
              <a:rPr lang="en-US" err="1">
                <a:ea typeface="Calibri"/>
                <a:cs typeface="Calibri"/>
              </a:rPr>
              <a:t>jij</a:t>
            </a:r>
            <a:r>
              <a:rPr lang="en-US">
                <a:ea typeface="Calibri"/>
                <a:cs typeface="Calibri"/>
              </a:rPr>
              <a:t> bent of wat je </a:t>
            </a:r>
            <a:r>
              <a:rPr lang="en-US" err="1">
                <a:ea typeface="Calibri"/>
                <a:cs typeface="Calibri"/>
              </a:rPr>
              <a:t>komt</a:t>
            </a:r>
            <a:r>
              <a:rPr lang="en-US">
                <a:ea typeface="Calibri"/>
                <a:cs typeface="Calibri"/>
              </a:rPr>
              <a:t> </a:t>
            </a:r>
            <a:r>
              <a:rPr lang="en-US" err="1">
                <a:ea typeface="Calibri"/>
                <a:cs typeface="Calibri"/>
              </a:rPr>
              <a:t>doen</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iedereen</a:t>
            </a:r>
            <a:r>
              <a:rPr lang="en-US">
                <a:ea typeface="Calibri"/>
                <a:cs typeface="Calibri"/>
              </a:rPr>
              <a:t> op </a:t>
            </a:r>
            <a:r>
              <a:rPr lang="en-US" err="1">
                <a:ea typeface="Calibri"/>
                <a:cs typeface="Calibri"/>
              </a:rPr>
              <a:t>voorbereid</a:t>
            </a:r>
            <a:r>
              <a:rPr lang="en-US">
                <a:ea typeface="Calibri"/>
                <a:cs typeface="Calibri"/>
              </a:rPr>
              <a:t> of </a:t>
            </a:r>
            <a:r>
              <a:rPr lang="en-US" err="1">
                <a:ea typeface="Calibri"/>
                <a:cs typeface="Calibri"/>
              </a:rPr>
              <a:t>ervaart</a:t>
            </a:r>
            <a:r>
              <a:rPr lang="en-US">
                <a:ea typeface="Calibri"/>
                <a:cs typeface="Calibri"/>
              </a:rPr>
              <a:t> </a:t>
            </a:r>
            <a:r>
              <a:rPr lang="en-US" err="1">
                <a:ea typeface="Calibri"/>
                <a:cs typeface="Calibri"/>
              </a:rPr>
              <a:t>dit</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prettig</a:t>
            </a:r>
            <a:r>
              <a:rPr lang="en-US">
                <a:ea typeface="Calibri"/>
                <a:cs typeface="Calibri"/>
              </a:rPr>
              <a:t>. Deel van de </a:t>
            </a:r>
            <a:r>
              <a:rPr lang="en-US" err="1">
                <a:ea typeface="Calibri"/>
                <a:cs typeface="Calibri"/>
              </a:rPr>
              <a:t>mensen</a:t>
            </a:r>
            <a:r>
              <a:rPr lang="en-US">
                <a:ea typeface="Calibri"/>
                <a:cs typeface="Calibri"/>
              </a:rPr>
              <a:t> </a:t>
            </a:r>
            <a:r>
              <a:rPr lang="en-US" err="1">
                <a:ea typeface="Calibri"/>
                <a:cs typeface="Calibri"/>
              </a:rPr>
              <a:t>juist</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wel</a:t>
            </a:r>
            <a:r>
              <a:rPr lang="en-US">
                <a:ea typeface="Calibri"/>
                <a:cs typeface="Calibri"/>
              </a:rPr>
              <a:t>. </a:t>
            </a:r>
            <a:r>
              <a:rPr lang="en-US" err="1">
                <a:ea typeface="Calibri"/>
                <a:cs typeface="Calibri"/>
              </a:rPr>
              <a:t>Positioneren</a:t>
            </a:r>
            <a:r>
              <a:rPr lang="en-US">
                <a:ea typeface="Calibri"/>
                <a:cs typeface="Calibri"/>
              </a:rPr>
              <a:t> </a:t>
            </a:r>
            <a:r>
              <a:rPr lang="en-US" err="1">
                <a:ea typeface="Calibri"/>
                <a:cs typeface="Calibri"/>
              </a:rPr>
              <a:t>zich</a:t>
            </a:r>
            <a:r>
              <a:rPr lang="en-US">
                <a:ea typeface="Calibri"/>
                <a:cs typeface="Calibri"/>
              </a:rPr>
              <a:t> op </a:t>
            </a:r>
            <a:r>
              <a:rPr lang="en-US" err="1">
                <a:ea typeface="Calibri"/>
                <a:cs typeface="Calibri"/>
              </a:rPr>
              <a:t>allerlei</a:t>
            </a:r>
            <a:r>
              <a:rPr lang="en-US">
                <a:ea typeface="Calibri"/>
                <a:cs typeface="Calibri"/>
              </a:rPr>
              <a:t> </a:t>
            </a:r>
            <a:r>
              <a:rPr lang="en-US" err="1">
                <a:ea typeface="Calibri"/>
                <a:cs typeface="Calibri"/>
              </a:rPr>
              <a:t>manieren</a:t>
            </a:r>
            <a:r>
              <a:rPr lang="en-US">
                <a:ea typeface="Calibri"/>
                <a:cs typeface="Calibri"/>
              </a:rPr>
              <a:t>: HR, </a:t>
            </a:r>
            <a:r>
              <a:rPr lang="en-US" err="1">
                <a:ea typeface="Calibri"/>
                <a:cs typeface="Calibri"/>
              </a:rPr>
              <a:t>goed</a:t>
            </a:r>
            <a:r>
              <a:rPr lang="en-US">
                <a:ea typeface="Calibri"/>
                <a:cs typeface="Calibri"/>
              </a:rPr>
              <a:t> </a:t>
            </a:r>
            <a:r>
              <a:rPr lang="en-US" err="1">
                <a:ea typeface="Calibri"/>
                <a:cs typeface="Calibri"/>
              </a:rPr>
              <a:t>werkgeverschap</a:t>
            </a:r>
            <a:r>
              <a:rPr lang="en-US">
                <a:ea typeface="Calibri"/>
                <a:cs typeface="Calibri"/>
              </a:rPr>
              <a:t>, </a:t>
            </a:r>
            <a:r>
              <a:rPr lang="en-US" err="1">
                <a:ea typeface="Calibri"/>
                <a:cs typeface="Calibri"/>
              </a:rPr>
              <a:t>verbinden</a:t>
            </a:r>
            <a:r>
              <a:rPr lang="en-US">
                <a:ea typeface="Calibri"/>
                <a:cs typeface="Calibri"/>
              </a:rPr>
              <a:t> </a:t>
            </a:r>
            <a:r>
              <a:rPr lang="en-US" err="1">
                <a:ea typeface="Calibri"/>
                <a:cs typeface="Calibri"/>
              </a:rPr>
              <a:t>informele-formele</a:t>
            </a:r>
            <a:r>
              <a:rPr lang="en-US">
                <a:ea typeface="Calibri"/>
                <a:cs typeface="Calibri"/>
              </a:rPr>
              <a:t> </a:t>
            </a:r>
            <a:r>
              <a:rPr lang="en-US" err="1">
                <a:ea typeface="Calibri"/>
                <a:cs typeface="Calibri"/>
              </a:rPr>
              <a:t>zorg</a:t>
            </a:r>
            <a:r>
              <a:rPr lang="en-US">
                <a:ea typeface="Calibri"/>
                <a:cs typeface="Calibri"/>
              </a:rPr>
              <a:t>, </a:t>
            </a:r>
            <a:r>
              <a:rPr lang="en-US" err="1">
                <a:ea typeface="Calibri"/>
                <a:cs typeface="Calibri"/>
              </a:rPr>
              <a:t>betrekken</a:t>
            </a:r>
            <a:r>
              <a:rPr lang="en-US">
                <a:ea typeface="Calibri"/>
                <a:cs typeface="Calibri"/>
              </a:rPr>
              <a:t> </a:t>
            </a:r>
            <a:r>
              <a:rPr lang="en-US" err="1">
                <a:ea typeface="Calibri"/>
                <a:cs typeface="Calibri"/>
              </a:rPr>
              <a:t>nieuwe</a:t>
            </a:r>
            <a:r>
              <a:rPr lang="en-US">
                <a:ea typeface="Calibri"/>
                <a:cs typeface="Calibri"/>
              </a:rPr>
              <a:t> </a:t>
            </a:r>
            <a:r>
              <a:rPr lang="en-US" err="1">
                <a:ea typeface="Calibri"/>
                <a:cs typeface="Calibri"/>
              </a:rPr>
              <a:t>doelgroepen</a:t>
            </a:r>
            <a:r>
              <a:rPr lang="en-US">
                <a:ea typeface="Calibri"/>
                <a:cs typeface="Calibri"/>
              </a:rPr>
              <a:t> etc. </a:t>
            </a:r>
            <a:r>
              <a:rPr lang="en-US" err="1">
                <a:ea typeface="Calibri"/>
                <a:cs typeface="Calibri"/>
              </a:rPr>
              <a:t>Verhoudingen</a:t>
            </a:r>
            <a:r>
              <a:rPr lang="en-US">
                <a:ea typeface="Calibri"/>
                <a:cs typeface="Calibri"/>
              </a:rPr>
              <a:t> op de </a:t>
            </a:r>
            <a:r>
              <a:rPr lang="en-US" err="1">
                <a:ea typeface="Calibri"/>
                <a:cs typeface="Calibri"/>
              </a:rPr>
              <a:t>werkvloer</a:t>
            </a:r>
            <a:r>
              <a:rPr lang="en-US">
                <a:ea typeface="Calibri"/>
                <a:cs typeface="Calibri"/>
              </a:rPr>
              <a:t> </a:t>
            </a:r>
            <a:r>
              <a:rPr lang="en-US" err="1">
                <a:ea typeface="Calibri"/>
                <a:cs typeface="Calibri"/>
              </a:rPr>
              <a:t>schuiven</a:t>
            </a:r>
            <a:r>
              <a:rPr lang="en-US">
                <a:ea typeface="Calibri"/>
                <a:cs typeface="Calibri"/>
              </a:rPr>
              <a:t>. </a:t>
            </a:r>
            <a:r>
              <a:rPr lang="en-US" err="1">
                <a:ea typeface="Calibri"/>
                <a:cs typeface="Calibri"/>
              </a:rPr>
              <a:t>Herkenbaar</a:t>
            </a:r>
            <a:r>
              <a:rPr lang="en-US">
                <a:ea typeface="Calibri"/>
                <a:cs typeface="Calibri"/>
              </a:rPr>
              <a:t> </a:t>
            </a:r>
            <a:r>
              <a:rPr lang="en-US" err="1">
                <a:ea typeface="Calibri"/>
                <a:cs typeface="Calibri"/>
              </a:rPr>
              <a:t>vanuit</a:t>
            </a:r>
            <a:r>
              <a:rPr lang="en-US">
                <a:ea typeface="Calibri"/>
                <a:cs typeface="Calibri"/>
              </a:rPr>
              <a:t> GGZ.</a:t>
            </a:r>
          </a:p>
        </p:txBody>
      </p:sp>
      <p:sp>
        <p:nvSpPr>
          <p:cNvPr id="4" name="Tijdelijke aanduiding voor dianummer 3">
            <a:extLst>
              <a:ext uri="{FF2B5EF4-FFF2-40B4-BE49-F238E27FC236}">
                <a16:creationId xmlns:a16="http://schemas.microsoft.com/office/drawing/2014/main" id="{CF73DBD2-8D38-06DF-F8DD-FA9A7D4BF7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26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8101F-B9B7-D558-C6FA-7B52023815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FEEA617-2B6E-306D-1C69-EEE8D8B2C5A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1C8D28-45C9-6EE3-917D-73E89BB6D185}"/>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548FA8AC-A055-0081-4A2A-D2F118D854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571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95A2ECD5-A3EB-CBBD-7B7A-494E4208364C}"/>
            </a:ext>
          </a:extLst>
        </p:cNvPr>
        <p:cNvGrpSpPr/>
        <p:nvPr/>
      </p:nvGrpSpPr>
      <p:grpSpPr>
        <a:xfrm>
          <a:off x="0" y="0"/>
          <a:ext cx="0" cy="0"/>
          <a:chOff x="0" y="0"/>
          <a:chExt cx="0" cy="0"/>
        </a:xfrm>
      </p:grpSpPr>
      <p:sp>
        <p:nvSpPr>
          <p:cNvPr id="157" name="Google Shape;157;g38d7d9bd33f_0_31:notes">
            <a:extLst>
              <a:ext uri="{FF2B5EF4-FFF2-40B4-BE49-F238E27FC236}">
                <a16:creationId xmlns:a16="http://schemas.microsoft.com/office/drawing/2014/main" id="{407D4038-F737-AB74-5FB0-714FD48AA2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8d7d9bd33f_0_31:notes">
            <a:extLst>
              <a:ext uri="{FF2B5EF4-FFF2-40B4-BE49-F238E27FC236}">
                <a16:creationId xmlns:a16="http://schemas.microsoft.com/office/drawing/2014/main" id="{AC7662D5-A4DC-D322-6D41-C034067580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022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5A81DF6-FA07-48E6-A924-A5B2CF227503}" type="slidenum">
              <a:rPr lang="nl-NL" smtClean="0"/>
              <a:t>27</a:t>
            </a:fld>
            <a:endParaRPr lang="nl-NL"/>
          </a:p>
        </p:txBody>
      </p:sp>
    </p:spTree>
    <p:extLst>
      <p:ext uri="{BB962C8B-B14F-4D97-AF65-F5344CB8AC3E}">
        <p14:creationId xmlns:p14="http://schemas.microsoft.com/office/powerpoint/2010/main" val="3288847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5A81DF6-FA07-48E6-A924-A5B2CF227503}" type="slidenum">
              <a:rPr lang="nl-NL" smtClean="0"/>
              <a:t>28</a:t>
            </a:fld>
            <a:endParaRPr lang="nl-NL"/>
          </a:p>
        </p:txBody>
      </p:sp>
    </p:spTree>
    <p:extLst>
      <p:ext uri="{BB962C8B-B14F-4D97-AF65-F5344CB8AC3E}">
        <p14:creationId xmlns:p14="http://schemas.microsoft.com/office/powerpoint/2010/main" val="2341673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5A81DF6-FA07-48E6-A924-A5B2CF227503}" type="slidenum">
              <a:rPr lang="nl-NL" smtClean="0"/>
              <a:t>29</a:t>
            </a:fld>
            <a:endParaRPr lang="nl-NL"/>
          </a:p>
        </p:txBody>
      </p:sp>
    </p:spTree>
    <p:extLst>
      <p:ext uri="{BB962C8B-B14F-4D97-AF65-F5344CB8AC3E}">
        <p14:creationId xmlns:p14="http://schemas.microsoft.com/office/powerpoint/2010/main" val="4145605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+aangevuld met praktijkervaring</a:t>
            </a:r>
          </a:p>
        </p:txBody>
      </p:sp>
      <p:sp>
        <p:nvSpPr>
          <p:cNvPr id="4" name="Tijdelijke aanduiding voor dianummer 3"/>
          <p:cNvSpPr>
            <a:spLocks noGrp="1"/>
          </p:cNvSpPr>
          <p:nvPr>
            <p:ph type="sldNum" sz="quarter" idx="10"/>
          </p:nvPr>
        </p:nvSpPr>
        <p:spPr/>
        <p:txBody>
          <a:bodyPr/>
          <a:lstStyle/>
          <a:p>
            <a:fld id="{65A81DF6-FA07-48E6-A924-A5B2CF227503}" type="slidenum">
              <a:rPr lang="nl-NL" smtClean="0"/>
              <a:t>31</a:t>
            </a:fld>
            <a:endParaRPr lang="nl-NL"/>
          </a:p>
        </p:txBody>
      </p:sp>
    </p:spTree>
    <p:extLst>
      <p:ext uri="{BB962C8B-B14F-4D97-AF65-F5344CB8AC3E}">
        <p14:creationId xmlns:p14="http://schemas.microsoft.com/office/powerpoint/2010/main" val="367394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8d7d9bd33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8d7d9bd33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Toevoegen </a:t>
            </a:r>
            <a:r>
              <a:rPr lang="nl-NL" dirty="0" err="1"/>
              <a:t>traininglinks</a:t>
            </a:r>
            <a:r>
              <a:rPr lang="nl-NL" dirty="0"/>
              <a:t> INVOLV</a:t>
            </a:r>
          </a:p>
        </p:txBody>
      </p:sp>
      <p:sp>
        <p:nvSpPr>
          <p:cNvPr id="4" name="Tijdelijke aanduiding voor dianummer 3"/>
          <p:cNvSpPr>
            <a:spLocks noGrp="1"/>
          </p:cNvSpPr>
          <p:nvPr>
            <p:ph type="sldNum" sz="quarter" idx="5"/>
          </p:nvPr>
        </p:nvSpPr>
        <p:spPr/>
        <p:txBody>
          <a:bodyPr/>
          <a:lstStyle/>
          <a:p>
            <a:fld id="{65A81DF6-FA07-48E6-A924-A5B2CF227503}" type="slidenum">
              <a:rPr lang="nl-NL" smtClean="0"/>
              <a:t>34</a:t>
            </a:fld>
            <a:endParaRPr lang="nl-NL"/>
          </a:p>
        </p:txBody>
      </p:sp>
    </p:spTree>
    <p:extLst>
      <p:ext uri="{BB962C8B-B14F-4D97-AF65-F5344CB8AC3E}">
        <p14:creationId xmlns:p14="http://schemas.microsoft.com/office/powerpoint/2010/main" val="4020568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naar PPEET</a:t>
            </a:r>
          </a:p>
        </p:txBody>
      </p:sp>
      <p:sp>
        <p:nvSpPr>
          <p:cNvPr id="4" name="Tijdelijke aanduiding voor dianummer 3"/>
          <p:cNvSpPr>
            <a:spLocks noGrp="1"/>
          </p:cNvSpPr>
          <p:nvPr>
            <p:ph type="sldNum" sz="quarter" idx="5"/>
          </p:nvPr>
        </p:nvSpPr>
        <p:spPr/>
        <p:txBody>
          <a:bodyPr/>
          <a:lstStyle/>
          <a:p>
            <a:fld id="{65A81DF6-FA07-48E6-A924-A5B2CF227503}" type="slidenum">
              <a:rPr lang="nl-NL" smtClean="0"/>
              <a:t>36</a:t>
            </a:fld>
            <a:endParaRPr lang="nl-NL"/>
          </a:p>
        </p:txBody>
      </p:sp>
    </p:spTree>
    <p:extLst>
      <p:ext uri="{BB962C8B-B14F-4D97-AF65-F5344CB8AC3E}">
        <p14:creationId xmlns:p14="http://schemas.microsoft.com/office/powerpoint/2010/main" val="4233438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1527B9-AB87-4D8C-81F0-30B9F0D495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31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D4F41-2C2D-9F47-8952-B5E1A1CA09C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502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5A81DF6-FA07-48E6-A924-A5B2CF227503}" type="slidenum">
              <a:rPr lang="nl-NL" smtClean="0"/>
              <a:t>46</a:t>
            </a:fld>
            <a:endParaRPr lang="nl-NL"/>
          </a:p>
        </p:txBody>
      </p:sp>
    </p:spTree>
    <p:extLst>
      <p:ext uri="{BB962C8B-B14F-4D97-AF65-F5344CB8AC3E}">
        <p14:creationId xmlns:p14="http://schemas.microsoft.com/office/powerpoint/2010/main" val="1866524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8d7d9bd33f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8d7d9bd33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7F55BC39-25B5-E800-3F14-F18D9114C01E}"/>
            </a:ext>
          </a:extLst>
        </p:cNvPr>
        <p:cNvGrpSpPr/>
        <p:nvPr/>
      </p:nvGrpSpPr>
      <p:grpSpPr>
        <a:xfrm>
          <a:off x="0" y="0"/>
          <a:ext cx="0" cy="0"/>
          <a:chOff x="0" y="0"/>
          <a:chExt cx="0" cy="0"/>
        </a:xfrm>
      </p:grpSpPr>
      <p:sp>
        <p:nvSpPr>
          <p:cNvPr id="157" name="Google Shape;157;g38d7d9bd33f_0_31:notes">
            <a:extLst>
              <a:ext uri="{FF2B5EF4-FFF2-40B4-BE49-F238E27FC236}">
                <a16:creationId xmlns:a16="http://schemas.microsoft.com/office/drawing/2014/main" id="{EC9E78A7-4EE8-5AC4-6DCE-8001E6E3AF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8d7d9bd33f_0_31:notes">
            <a:extLst>
              <a:ext uri="{FF2B5EF4-FFF2-40B4-BE49-F238E27FC236}">
                <a16:creationId xmlns:a16="http://schemas.microsoft.com/office/drawing/2014/main" id="{A09DF667-FE3A-2629-07A5-74B9592E79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24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85C1-093A-59A1-7320-092C2A5440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0205DD-2C96-5F9C-ADED-2E3F882B07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DC6AD1-95D2-6C22-887B-6DF8E8251DF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67988EA-ECE9-70F5-16A1-14C45A89921B}"/>
              </a:ext>
            </a:extLst>
          </p:cNvPr>
          <p:cNvSpPr>
            <a:spLocks noGrp="1"/>
          </p:cNvSpPr>
          <p:nvPr>
            <p:ph type="sldNum" sz="quarter" idx="5"/>
          </p:nvPr>
        </p:nvSpPr>
        <p:spPr/>
        <p:txBody>
          <a:bodyPr/>
          <a:lstStyle/>
          <a:p>
            <a:fld id="{FAA21D2F-8C2F-F245-AE96-3E43BC318AAF}" type="slidenum">
              <a:rPr lang="nl-NL" smtClean="0"/>
              <a:t>5</a:t>
            </a:fld>
            <a:endParaRPr lang="nl-NL"/>
          </a:p>
        </p:txBody>
      </p:sp>
    </p:spTree>
    <p:extLst>
      <p:ext uri="{BB962C8B-B14F-4D97-AF65-F5344CB8AC3E}">
        <p14:creationId xmlns:p14="http://schemas.microsoft.com/office/powerpoint/2010/main" val="346471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2A419-5EA8-EFDD-D5A1-CD5BEF08FB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D7DCFC-831A-0825-212E-2FABADDB01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68CACF-86CE-223B-11E8-188D483BA08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06C66F7-A149-BD9C-F55F-3A6B415AC78F}"/>
              </a:ext>
            </a:extLst>
          </p:cNvPr>
          <p:cNvSpPr>
            <a:spLocks noGrp="1"/>
          </p:cNvSpPr>
          <p:nvPr>
            <p:ph type="sldNum" sz="quarter" idx="5"/>
          </p:nvPr>
        </p:nvSpPr>
        <p:spPr/>
        <p:txBody>
          <a:bodyPr/>
          <a:lstStyle/>
          <a:p>
            <a:fld id="{FAA21D2F-8C2F-F245-AE96-3E43BC318AAF}" type="slidenum">
              <a:rPr lang="nl-NL" smtClean="0"/>
              <a:t>6</a:t>
            </a:fld>
            <a:endParaRPr lang="nl-NL"/>
          </a:p>
        </p:txBody>
      </p:sp>
    </p:spTree>
    <p:extLst>
      <p:ext uri="{BB962C8B-B14F-4D97-AF65-F5344CB8AC3E}">
        <p14:creationId xmlns:p14="http://schemas.microsoft.com/office/powerpoint/2010/main" val="87446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8d7d9bd33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8d7d9bd33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Lectoraat</a:t>
            </a:r>
            <a:r>
              <a:rPr lang="en-US"/>
              <a:t> GGZ </a:t>
            </a:r>
            <a:r>
              <a:rPr lang="en-US" err="1"/>
              <a:t>en</a:t>
            </a:r>
            <a:r>
              <a:rPr lang="en-US"/>
              <a:t> </a:t>
            </a:r>
            <a:r>
              <a:rPr lang="en-US" err="1"/>
              <a:t>samenleving</a:t>
            </a:r>
            <a:br>
              <a:rPr lang="en-US">
                <a:cs typeface="+mn-lt"/>
              </a:rPr>
            </a:br>
            <a:r>
              <a:rPr lang="en-US" err="1"/>
              <a:t>Onderzoek</a:t>
            </a:r>
            <a:r>
              <a:rPr lang="en-US"/>
              <a:t> op </a:t>
            </a:r>
            <a:r>
              <a:rPr lang="en-US" err="1"/>
              <a:t>snijvlak</a:t>
            </a:r>
            <a:r>
              <a:rPr lang="en-US"/>
              <a:t> </a:t>
            </a:r>
            <a:r>
              <a:rPr lang="en-US" err="1"/>
              <a:t>tussen</a:t>
            </a:r>
            <a:r>
              <a:rPr lang="en-US"/>
              <a:t> </a:t>
            </a:r>
            <a:r>
              <a:rPr lang="en-US" err="1"/>
              <a:t>domeinen</a:t>
            </a:r>
            <a:r>
              <a:rPr lang="en-US"/>
              <a:t> </a:t>
            </a:r>
            <a:r>
              <a:rPr lang="en-US" err="1"/>
              <a:t>ggz</a:t>
            </a:r>
            <a:r>
              <a:rPr lang="en-US"/>
              <a:t> </a:t>
            </a:r>
            <a:r>
              <a:rPr lang="en-US" err="1"/>
              <a:t>en</a:t>
            </a:r>
            <a:r>
              <a:rPr lang="en-US"/>
              <a:t> </a:t>
            </a:r>
            <a:r>
              <a:rPr lang="en-US" err="1"/>
              <a:t>sociaal</a:t>
            </a:r>
            <a:r>
              <a:rPr lang="en-US"/>
              <a:t> </a:t>
            </a:r>
            <a:r>
              <a:rPr lang="en-US" err="1"/>
              <a:t>domein</a:t>
            </a:r>
            <a:br>
              <a:rPr lang="en-US">
                <a:cs typeface="+mn-lt"/>
              </a:rPr>
            </a:br>
            <a:r>
              <a:rPr lang="en-US" err="1"/>
              <a:t>Participatief</a:t>
            </a:r>
            <a:r>
              <a:rPr lang="en-US"/>
              <a:t> </a:t>
            </a:r>
            <a:r>
              <a:rPr lang="en-US" err="1"/>
              <a:t>onderzoek</a:t>
            </a:r>
            <a:r>
              <a:rPr lang="en-US"/>
              <a:t>: </a:t>
            </a:r>
            <a:r>
              <a:rPr lang="en-US" err="1"/>
              <a:t>onderzoek</a:t>
            </a:r>
            <a:r>
              <a:rPr lang="en-US"/>
              <a:t> </a:t>
            </a:r>
            <a:r>
              <a:rPr lang="en-US" err="1"/>
              <a:t>gericht</a:t>
            </a:r>
            <a:r>
              <a:rPr lang="en-US"/>
              <a:t> op </a:t>
            </a:r>
            <a:r>
              <a:rPr lang="en-US" err="1"/>
              <a:t>veranderen</a:t>
            </a:r>
            <a:r>
              <a:rPr lang="en-US"/>
              <a:t> </a:t>
            </a:r>
            <a:r>
              <a:rPr lang="en-US" err="1"/>
              <a:t>en</a:t>
            </a:r>
            <a:r>
              <a:rPr lang="en-US"/>
              <a:t> </a:t>
            </a:r>
            <a:r>
              <a:rPr lang="en-US" err="1"/>
              <a:t>kennis</a:t>
            </a:r>
            <a:r>
              <a:rPr lang="en-US"/>
              <a:t> </a:t>
            </a:r>
            <a:r>
              <a:rPr lang="en-US" err="1"/>
              <a:t>vergaren</a:t>
            </a:r>
            <a:br>
              <a:rPr lang="en-US">
                <a:cs typeface="+mn-lt"/>
              </a:rPr>
            </a:br>
            <a:r>
              <a:rPr lang="en-US"/>
              <a:t>Arts-based</a:t>
            </a:r>
            <a:br>
              <a:rPr lang="en-US">
                <a:cs typeface="+mn-lt"/>
              </a:rPr>
            </a:br>
            <a:r>
              <a:rPr lang="en-US" err="1"/>
              <a:t>altijd</a:t>
            </a:r>
            <a:r>
              <a:rPr lang="en-US"/>
              <a:t> met de </a:t>
            </a:r>
            <a:r>
              <a:rPr lang="en-US" err="1"/>
              <a:t>mensen</a:t>
            </a:r>
            <a:r>
              <a:rPr lang="en-US"/>
              <a:t> om </a:t>
            </a:r>
            <a:r>
              <a:rPr lang="en-US" err="1"/>
              <a:t>wie</a:t>
            </a:r>
            <a:r>
              <a:rPr lang="en-US"/>
              <a:t> het </a:t>
            </a:r>
            <a:r>
              <a:rPr lang="en-US" err="1"/>
              <a:t>gaat</a:t>
            </a:r>
            <a:r>
              <a:rPr lang="en-US"/>
              <a:t>.</a:t>
            </a:r>
            <a:br>
              <a:rPr lang="en-US">
                <a:cs typeface="+mn-lt"/>
              </a:rPr>
            </a:br>
            <a:r>
              <a:rPr lang="en-US"/>
              <a:t>Lector Alie </a:t>
            </a:r>
            <a:r>
              <a:rPr lang="en-US" err="1"/>
              <a:t>Weerman</a:t>
            </a:r>
            <a:br>
              <a:rPr lang="en-US">
                <a:cs typeface="+mn-lt"/>
              </a:rPr>
            </a:br>
            <a:r>
              <a:rPr lang="en-US"/>
              <a:t>Claudia, </a:t>
            </a:r>
            <a:r>
              <a:rPr lang="en-US" err="1"/>
              <a:t>Roos</a:t>
            </a:r>
            <a:r>
              <a:rPr lang="en-US"/>
              <a:t> Steen </a:t>
            </a:r>
            <a:r>
              <a:rPr lang="en-US" err="1"/>
              <a:t>en</a:t>
            </a:r>
            <a:r>
              <a:rPr lang="en-US"/>
              <a:t> Jeske Fricker </a:t>
            </a:r>
            <a:r>
              <a:rPr lang="en-US" err="1"/>
              <a:t>onderzoekers</a:t>
            </a:r>
            <a:r>
              <a:rPr lang="en-US"/>
              <a:t> in </a:t>
            </a:r>
            <a:r>
              <a:rPr lang="en-US" err="1"/>
              <a:t>dit</a:t>
            </a:r>
            <a:r>
              <a:rPr lang="en-US"/>
              <a:t> project.</a:t>
            </a:r>
            <a:br>
              <a:rPr lang="en-US">
                <a:cs typeface="+mn-lt"/>
              </a:rPr>
            </a:br>
            <a:r>
              <a:rPr lang="en-US" err="1"/>
              <a:t>Samenwerken</a:t>
            </a:r>
            <a:r>
              <a:rPr lang="en-US"/>
              <a:t>: heel </a:t>
            </a:r>
            <a:r>
              <a:rPr lang="en-US" err="1"/>
              <a:t>graag</a:t>
            </a:r>
            <a:r>
              <a:rPr lang="en-US"/>
              <a:t>!</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232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21153-4178-495D-96B0-C6EC6CF06399}"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96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Thema van </a:t>
            </a:r>
            <a:r>
              <a:rPr lang="en-US" err="1">
                <a:ea typeface="Calibri"/>
                <a:cs typeface="Calibri"/>
              </a:rPr>
              <a:t>vandaag</a:t>
            </a:r>
            <a:r>
              <a:rPr lang="en-US">
                <a:ea typeface="Calibri"/>
                <a:cs typeface="Calibri"/>
              </a:rPr>
              <a:t>: de </a:t>
            </a:r>
            <a:r>
              <a:rPr lang="en-US" err="1">
                <a:ea typeface="Calibri"/>
                <a:cs typeface="Calibri"/>
              </a:rPr>
              <a:t>meerwaarde</a:t>
            </a:r>
            <a:r>
              <a:rPr lang="en-US">
                <a:ea typeface="Calibri"/>
                <a:cs typeface="Calibri"/>
              </a:rPr>
              <a:t> van </a:t>
            </a:r>
            <a:r>
              <a:rPr lang="en-US" err="1">
                <a:ea typeface="Calibri"/>
                <a:cs typeface="Calibri"/>
              </a:rPr>
              <a:t>ervaringsdeskundigheid</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beroep</a:t>
            </a:r>
            <a:r>
              <a:rPr lang="en-US">
                <a:ea typeface="Calibri"/>
                <a:cs typeface="Calibri"/>
              </a:rPr>
              <a:t>.</a:t>
            </a:r>
          </a:p>
          <a:p>
            <a:r>
              <a:rPr lang="en-US">
                <a:ea typeface="Calibri"/>
                <a:cs typeface="Calibri"/>
              </a:rPr>
              <a:t>We </a:t>
            </a:r>
            <a:r>
              <a:rPr lang="en-US" err="1">
                <a:ea typeface="Calibri"/>
                <a:cs typeface="Calibri"/>
              </a:rPr>
              <a:t>weten</a:t>
            </a:r>
            <a:r>
              <a:rPr lang="en-US">
                <a:ea typeface="Calibri"/>
                <a:cs typeface="Calibri"/>
              </a:rPr>
              <a:t> </a:t>
            </a:r>
            <a:r>
              <a:rPr lang="en-US" err="1">
                <a:ea typeface="Calibri"/>
                <a:cs typeface="Calibri"/>
              </a:rPr>
              <a:t>inmiddels</a:t>
            </a:r>
            <a:r>
              <a:rPr lang="en-US">
                <a:ea typeface="Calibri"/>
                <a:cs typeface="Calibri"/>
              </a:rPr>
              <a:t> </a:t>
            </a:r>
            <a:r>
              <a:rPr lang="en-US" err="1">
                <a:ea typeface="Calibri"/>
                <a:cs typeface="Calibri"/>
              </a:rPr>
              <a:t>uit</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veelheid</a:t>
            </a:r>
            <a:r>
              <a:rPr lang="en-US">
                <a:ea typeface="Calibri"/>
                <a:cs typeface="Calibri"/>
              </a:rPr>
              <a:t> van </a:t>
            </a:r>
            <a:r>
              <a:rPr lang="en-US" err="1">
                <a:ea typeface="Calibri"/>
                <a:cs typeface="Calibri"/>
              </a:rPr>
              <a:t>verschillende</a:t>
            </a:r>
            <a:r>
              <a:rPr lang="en-US">
                <a:ea typeface="Calibri"/>
                <a:cs typeface="Calibri"/>
              </a:rPr>
              <a:t> </a:t>
            </a:r>
            <a:r>
              <a:rPr lang="en-US" err="1">
                <a:ea typeface="Calibri"/>
                <a:cs typeface="Calibri"/>
              </a:rPr>
              <a:t>publicaties</a:t>
            </a:r>
            <a:r>
              <a:rPr lang="en-US">
                <a:ea typeface="Calibri"/>
                <a:cs typeface="Calibri"/>
              </a:rPr>
              <a:t> </a:t>
            </a:r>
            <a:r>
              <a:rPr lang="en-US" err="1">
                <a:ea typeface="Calibri"/>
                <a:cs typeface="Calibri"/>
              </a:rPr>
              <a:t>dat</a:t>
            </a:r>
            <a:r>
              <a:rPr lang="en-US">
                <a:ea typeface="Calibri"/>
                <a:cs typeface="Calibri"/>
              </a:rPr>
              <a:t> die </a:t>
            </a:r>
            <a:r>
              <a:rPr lang="en-US" err="1">
                <a:ea typeface="Calibri"/>
                <a:cs typeface="Calibri"/>
              </a:rPr>
              <a:t>meerwaarde</a:t>
            </a:r>
            <a:r>
              <a:rPr lang="en-US">
                <a:ea typeface="Calibri"/>
                <a:cs typeface="Calibri"/>
              </a:rPr>
              <a:t> er is. In </a:t>
            </a:r>
            <a:r>
              <a:rPr lang="en-US" err="1">
                <a:ea typeface="Calibri"/>
                <a:cs typeface="Calibri"/>
              </a:rPr>
              <a:t>verschillende</a:t>
            </a:r>
            <a:r>
              <a:rPr lang="en-US">
                <a:ea typeface="Calibri"/>
                <a:cs typeface="Calibri"/>
              </a:rPr>
              <a:t> </a:t>
            </a:r>
            <a:r>
              <a:rPr lang="en-US" err="1">
                <a:ea typeface="Calibri"/>
                <a:cs typeface="Calibri"/>
              </a:rPr>
              <a:t>sectoren</a:t>
            </a:r>
            <a:r>
              <a:rPr lang="en-US">
                <a:ea typeface="Calibri"/>
                <a:cs typeface="Calibri"/>
              </a:rPr>
              <a:t> </a:t>
            </a:r>
            <a:r>
              <a:rPr lang="en-US" err="1">
                <a:ea typeface="Calibri"/>
                <a:cs typeface="Calibri"/>
              </a:rPr>
              <a:t>zijn</a:t>
            </a:r>
            <a:r>
              <a:rPr lang="en-US">
                <a:ea typeface="Calibri"/>
                <a:cs typeface="Calibri"/>
              </a:rPr>
              <a:t> </a:t>
            </a:r>
            <a:r>
              <a:rPr lang="en-US" err="1">
                <a:ea typeface="Calibri"/>
                <a:cs typeface="Calibri"/>
              </a:rPr>
              <a:t>ervaringsdeskundige</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meerwaarde</a:t>
            </a:r>
            <a:r>
              <a:rPr lang="en-US">
                <a:ea typeface="Calibri"/>
                <a:cs typeface="Calibri"/>
              </a:rPr>
              <a:t>. In </a:t>
            </a:r>
            <a:r>
              <a:rPr lang="en-US" err="1">
                <a:ea typeface="Calibri"/>
                <a:cs typeface="Calibri"/>
              </a:rPr>
              <a:t>sociaal</a:t>
            </a:r>
            <a:r>
              <a:rPr lang="en-US">
                <a:ea typeface="Calibri"/>
                <a:cs typeface="Calibri"/>
              </a:rPr>
              <a:t> </a:t>
            </a:r>
            <a:r>
              <a:rPr lang="en-US" err="1">
                <a:ea typeface="Calibri"/>
                <a:cs typeface="Calibri"/>
              </a:rPr>
              <a:t>domein</a:t>
            </a:r>
            <a:r>
              <a:rPr lang="en-US">
                <a:ea typeface="Calibri"/>
                <a:cs typeface="Calibri"/>
              </a:rPr>
              <a:t>, </a:t>
            </a:r>
            <a:r>
              <a:rPr lang="en-US" err="1">
                <a:ea typeface="Calibri"/>
                <a:cs typeface="Calibri"/>
              </a:rPr>
              <a:t>ggz</a:t>
            </a:r>
            <a:r>
              <a:rPr lang="en-US">
                <a:ea typeface="Calibri"/>
                <a:cs typeface="Calibri"/>
              </a:rPr>
              <a:t>, </a:t>
            </a:r>
            <a:r>
              <a:rPr lang="en-US" err="1">
                <a:ea typeface="Calibri"/>
                <a:cs typeface="Calibri"/>
              </a:rPr>
              <a:t>jeugdzorg</a:t>
            </a:r>
            <a:r>
              <a:rPr lang="en-US">
                <a:ea typeface="Calibri"/>
                <a:cs typeface="Calibri"/>
              </a:rPr>
              <a:t>, in </a:t>
            </a:r>
            <a:r>
              <a:rPr lang="en-US" err="1">
                <a:ea typeface="Calibri"/>
                <a:cs typeface="Calibri"/>
              </a:rPr>
              <a:t>beleidskringen</a:t>
            </a:r>
            <a:r>
              <a:rPr lang="en-US">
                <a:ea typeface="Calibri"/>
                <a:cs typeface="Calibri"/>
              </a:rPr>
              <a:t> en op de </a:t>
            </a:r>
            <a:r>
              <a:rPr lang="en-US" err="1">
                <a:ea typeface="Calibri"/>
                <a:cs typeface="Calibri"/>
              </a:rPr>
              <a:t>werkvloer</a:t>
            </a:r>
            <a:endParaRPr lang="en-US">
              <a:ea typeface="Calibri"/>
              <a:cs typeface="Calibri"/>
            </a:endParaRPr>
          </a:p>
          <a:p>
            <a:r>
              <a:rPr lang="nl-NL"/>
              <a:t>De inzet van de ervaringsdeskundige professional heeft meerwaarde voor zowel de zorg als de individuele patiënt.</a:t>
            </a:r>
          </a:p>
          <a:p>
            <a:r>
              <a:rPr lang="nl-NL"/>
              <a:t>+  Versterken van </a:t>
            </a:r>
            <a:r>
              <a:rPr lang="nl-NL" b="1"/>
              <a:t>herstelgerichte en mensgerichte zorg</a:t>
            </a:r>
            <a:r>
              <a:rPr lang="nl-NL"/>
              <a:t>, doordat ervaringsdeskundigen met hun eigen herstelervaring en reflectie daarop </a:t>
            </a:r>
            <a:r>
              <a:rPr lang="nl-NL" b="1"/>
              <a:t>verbinding, hoop en herkenning</a:t>
            </a:r>
            <a:r>
              <a:rPr lang="nl-NL"/>
              <a:t> bieden. </a:t>
            </a:r>
          </a:p>
          <a:p>
            <a:r>
              <a:rPr lang="nl-NL"/>
              <a:t>+ bevorderen </a:t>
            </a:r>
            <a:r>
              <a:rPr lang="nl-NL" b="1"/>
              <a:t>gelijkwaardigheid</a:t>
            </a:r>
            <a:r>
              <a:rPr lang="nl-NL"/>
              <a:t> en </a:t>
            </a:r>
          </a:p>
          <a:p>
            <a:r>
              <a:rPr lang="nl-NL"/>
              <a:t>+ stimuleren </a:t>
            </a:r>
            <a:r>
              <a:rPr lang="nl-NL" b="1"/>
              <a:t>zelfregie</a:t>
            </a:r>
            <a:r>
              <a:rPr lang="nl-NL"/>
              <a:t>. </a:t>
            </a:r>
            <a:endParaRPr lang="en-US">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3EA69-8186-4B91-92C0-829EBA8A6BD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15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igare - Opening" type="title">
  <p:cSld name="Ligare - Opening">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3807"/>
          <a:stretch/>
        </p:blipFill>
        <p:spPr>
          <a:xfrm>
            <a:off x="1" y="1079997"/>
            <a:ext cx="12191999" cy="5778000"/>
          </a:xfrm>
          <a:prstGeom prst="rect">
            <a:avLst/>
          </a:prstGeom>
          <a:noFill/>
          <a:ln>
            <a:noFill/>
          </a:ln>
        </p:spPr>
      </p:pic>
      <p:sp>
        <p:nvSpPr>
          <p:cNvPr id="14" name="Google Shape;14;p2"/>
          <p:cNvSpPr/>
          <p:nvPr/>
        </p:nvSpPr>
        <p:spPr>
          <a:xfrm>
            <a:off x="0" y="0"/>
            <a:ext cx="568800" cy="6858000"/>
          </a:xfrm>
          <a:prstGeom prst="rect">
            <a:avLst/>
          </a:prstGeom>
          <a:solidFill>
            <a:srgbClr val="C0555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 name="Google Shape;15;p2"/>
          <p:cNvSpPr txBox="1">
            <a:spLocks noGrp="1"/>
          </p:cNvSpPr>
          <p:nvPr>
            <p:ph type="subTitle" idx="1"/>
          </p:nvPr>
        </p:nvSpPr>
        <p:spPr>
          <a:xfrm>
            <a:off x="1440000" y="4270333"/>
            <a:ext cx="4407600" cy="92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Font typeface="Roboto"/>
              <a:buNone/>
              <a:defRPr sz="2133">
                <a:solidFill>
                  <a:schemeClr val="lt1"/>
                </a:solidFill>
                <a:latin typeface="Roboto"/>
                <a:ea typeface="Roboto"/>
                <a:cs typeface="Roboto"/>
                <a:sym typeface="Roboto"/>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6" name="Google Shape;16;p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nl-NL" smtClean="0"/>
              <a:pPr/>
              <a:t>‹nr.›</a:t>
            </a:fld>
            <a:endParaRPr lang="nl-NL"/>
          </a:p>
        </p:txBody>
      </p:sp>
      <p:sp>
        <p:nvSpPr>
          <p:cNvPr id="17" name="Google Shape;17;p2"/>
          <p:cNvSpPr txBox="1">
            <a:spLocks noGrp="1"/>
          </p:cNvSpPr>
          <p:nvPr>
            <p:ph type="title"/>
          </p:nvPr>
        </p:nvSpPr>
        <p:spPr>
          <a:xfrm>
            <a:off x="1440000" y="2328700"/>
            <a:ext cx="5997200" cy="1884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2500"/>
              <a:buFont typeface="Montserrat"/>
              <a:buNone/>
              <a:defRPr sz="3333">
                <a:solidFill>
                  <a:schemeClr val="lt1"/>
                </a:solidFill>
                <a:latin typeface="Montserrat"/>
                <a:ea typeface="Montserrat"/>
                <a:cs typeface="Montserrat"/>
                <a:sym typeface="Montserrat"/>
              </a:defRPr>
            </a:lvl1pPr>
            <a:lvl2pPr lvl="1">
              <a:spcBef>
                <a:spcPts val="0"/>
              </a:spcBef>
              <a:spcAft>
                <a:spcPts val="0"/>
              </a:spcAft>
              <a:buClr>
                <a:schemeClr val="lt1"/>
              </a:buClr>
              <a:buSzPts val="2500"/>
              <a:buNone/>
              <a:defRPr sz="3333">
                <a:solidFill>
                  <a:schemeClr val="lt1"/>
                </a:solidFill>
              </a:defRPr>
            </a:lvl2pPr>
            <a:lvl3pPr lvl="2">
              <a:spcBef>
                <a:spcPts val="0"/>
              </a:spcBef>
              <a:spcAft>
                <a:spcPts val="0"/>
              </a:spcAft>
              <a:buClr>
                <a:schemeClr val="lt1"/>
              </a:buClr>
              <a:buSzPts val="2500"/>
              <a:buNone/>
              <a:defRPr sz="3333">
                <a:solidFill>
                  <a:schemeClr val="lt1"/>
                </a:solidFill>
              </a:defRPr>
            </a:lvl3pPr>
            <a:lvl4pPr lvl="3">
              <a:spcBef>
                <a:spcPts val="0"/>
              </a:spcBef>
              <a:spcAft>
                <a:spcPts val="0"/>
              </a:spcAft>
              <a:buClr>
                <a:schemeClr val="lt1"/>
              </a:buClr>
              <a:buSzPts val="2500"/>
              <a:buNone/>
              <a:defRPr sz="3333">
                <a:solidFill>
                  <a:schemeClr val="lt1"/>
                </a:solidFill>
              </a:defRPr>
            </a:lvl4pPr>
            <a:lvl5pPr lvl="4">
              <a:spcBef>
                <a:spcPts val="0"/>
              </a:spcBef>
              <a:spcAft>
                <a:spcPts val="0"/>
              </a:spcAft>
              <a:buClr>
                <a:schemeClr val="lt1"/>
              </a:buClr>
              <a:buSzPts val="2500"/>
              <a:buNone/>
              <a:defRPr sz="3333">
                <a:solidFill>
                  <a:schemeClr val="lt1"/>
                </a:solidFill>
              </a:defRPr>
            </a:lvl5pPr>
            <a:lvl6pPr lvl="5">
              <a:spcBef>
                <a:spcPts val="0"/>
              </a:spcBef>
              <a:spcAft>
                <a:spcPts val="0"/>
              </a:spcAft>
              <a:buClr>
                <a:schemeClr val="lt1"/>
              </a:buClr>
              <a:buSzPts val="2500"/>
              <a:buNone/>
              <a:defRPr sz="3333">
                <a:solidFill>
                  <a:schemeClr val="lt1"/>
                </a:solidFill>
              </a:defRPr>
            </a:lvl6pPr>
            <a:lvl7pPr lvl="6">
              <a:spcBef>
                <a:spcPts val="0"/>
              </a:spcBef>
              <a:spcAft>
                <a:spcPts val="0"/>
              </a:spcAft>
              <a:buClr>
                <a:schemeClr val="lt1"/>
              </a:buClr>
              <a:buSzPts val="2500"/>
              <a:buNone/>
              <a:defRPr sz="3333">
                <a:solidFill>
                  <a:schemeClr val="lt1"/>
                </a:solidFill>
              </a:defRPr>
            </a:lvl7pPr>
            <a:lvl8pPr lvl="7">
              <a:spcBef>
                <a:spcPts val="0"/>
              </a:spcBef>
              <a:spcAft>
                <a:spcPts val="0"/>
              </a:spcAft>
              <a:buClr>
                <a:schemeClr val="lt1"/>
              </a:buClr>
              <a:buSzPts val="2500"/>
              <a:buNone/>
              <a:defRPr sz="3333">
                <a:solidFill>
                  <a:schemeClr val="lt1"/>
                </a:solidFill>
              </a:defRPr>
            </a:lvl8pPr>
            <a:lvl9pPr lvl="8">
              <a:spcBef>
                <a:spcPts val="0"/>
              </a:spcBef>
              <a:spcAft>
                <a:spcPts val="0"/>
              </a:spcAft>
              <a:buClr>
                <a:schemeClr val="lt1"/>
              </a:buClr>
              <a:buSzPts val="2500"/>
              <a:buNone/>
              <a:defRPr sz="3333">
                <a:solidFill>
                  <a:schemeClr val="lt1"/>
                </a:solidFill>
              </a:defRPr>
            </a:lvl9pPr>
          </a:lstStyle>
          <a:p>
            <a:endParaRPr/>
          </a:p>
        </p:txBody>
      </p:sp>
    </p:spTree>
    <p:extLst>
      <p:ext uri="{BB962C8B-B14F-4D97-AF65-F5344CB8AC3E}">
        <p14:creationId xmlns:p14="http://schemas.microsoft.com/office/powerpoint/2010/main" val="7015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elslide rood">
  <p:cSld name="Sub-titelslide rood">
    <p:bg>
      <p:bgPr>
        <a:solidFill>
          <a:srgbClr val="C0555A"/>
        </a:solidFill>
        <a:effectLst/>
      </p:bgPr>
    </p:bg>
    <p:spTree>
      <p:nvGrpSpPr>
        <p:cNvPr id="1" name="Shape 95"/>
        <p:cNvGrpSpPr/>
        <p:nvPr/>
      </p:nvGrpSpPr>
      <p:grpSpPr>
        <a:xfrm>
          <a:off x="0" y="0"/>
          <a:ext cx="0" cy="0"/>
          <a:chOff x="0" y="0"/>
          <a:chExt cx="0" cy="0"/>
        </a:xfrm>
      </p:grpSpPr>
      <p:grpSp>
        <p:nvGrpSpPr>
          <p:cNvPr id="96" name="Google Shape;96;p13"/>
          <p:cNvGrpSpPr/>
          <p:nvPr/>
        </p:nvGrpSpPr>
        <p:grpSpPr>
          <a:xfrm>
            <a:off x="9155619" y="1741"/>
            <a:ext cx="3023268" cy="3468920"/>
            <a:chOff x="6790514" y="1306"/>
            <a:chExt cx="2267451" cy="2601690"/>
          </a:xfrm>
        </p:grpSpPr>
        <p:grpSp>
          <p:nvGrpSpPr>
            <p:cNvPr id="97" name="Google Shape;97;p13"/>
            <p:cNvGrpSpPr/>
            <p:nvPr/>
          </p:nvGrpSpPr>
          <p:grpSpPr>
            <a:xfrm>
              <a:off x="7067465" y="1306"/>
              <a:ext cx="1990500" cy="1990200"/>
              <a:chOff x="7067465" y="1306"/>
              <a:chExt cx="1990500" cy="1990200"/>
            </a:xfrm>
          </p:grpSpPr>
          <p:sp>
            <p:nvSpPr>
              <p:cNvPr id="98" name="Google Shape;98;p13"/>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3"/>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3"/>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13"/>
            <p:cNvGrpSpPr/>
            <p:nvPr/>
          </p:nvGrpSpPr>
          <p:grpSpPr>
            <a:xfrm>
              <a:off x="8207126" y="1807996"/>
              <a:ext cx="795000" cy="795000"/>
              <a:chOff x="8207126" y="1807996"/>
              <a:chExt cx="795000" cy="795000"/>
            </a:xfrm>
          </p:grpSpPr>
          <p:sp>
            <p:nvSpPr>
              <p:cNvPr id="102" name="Google Shape;102;p13"/>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3"/>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13"/>
            <p:cNvGrpSpPr/>
            <p:nvPr/>
          </p:nvGrpSpPr>
          <p:grpSpPr>
            <a:xfrm>
              <a:off x="6790514" y="118857"/>
              <a:ext cx="548700" cy="548700"/>
              <a:chOff x="6790514" y="118857"/>
              <a:chExt cx="548700" cy="548700"/>
            </a:xfrm>
          </p:grpSpPr>
          <p:sp>
            <p:nvSpPr>
              <p:cNvPr id="106" name="Google Shape;106;p13"/>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3"/>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 name="Google Shape;108;p13"/>
          <p:cNvSpPr txBox="1">
            <a:spLocks noGrp="1"/>
          </p:cNvSpPr>
          <p:nvPr>
            <p:ph type="title"/>
          </p:nvPr>
        </p:nvSpPr>
        <p:spPr>
          <a:xfrm>
            <a:off x="1440000" y="2234867"/>
            <a:ext cx="9312000" cy="369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09" name="Google Shape;109;p1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2647803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mpagnedia-Tekst-ROZE">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0" name="Vlak midden">
            <a:extLst>
              <a:ext uri="{FF2B5EF4-FFF2-40B4-BE49-F238E27FC236}">
                <a16:creationId xmlns:a16="http://schemas.microsoft.com/office/drawing/2014/main" id="{11FE9FE8-9870-4341-A6D3-173AA882EAA3}"/>
              </a:ext>
            </a:extLst>
          </p:cNvPr>
          <p:cNvSpPr>
            <a:spLocks noChangeAspect="1"/>
          </p:cNvSpPr>
          <p:nvPr userDrawn="1"/>
        </p:nvSpPr>
        <p:spPr>
          <a:xfrm>
            <a:off x="1420735" y="0"/>
            <a:ext cx="9637635" cy="6858000"/>
          </a:xfrm>
          <a:prstGeom prst="parallelogram">
            <a:avLst>
              <a:gd name="adj" fmla="val 28517"/>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C233EAC5-C96A-BA21-38B6-52D6C0EF1457}"/>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2381253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mpagnedia-Tekst met beeld-GEEL">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4344872" y="-6928"/>
            <a:ext cx="7847128"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midden">
            <a:extLst>
              <a:ext uri="{FF2B5EF4-FFF2-40B4-BE49-F238E27FC236}">
                <a16:creationId xmlns:a16="http://schemas.microsoft.com/office/drawing/2014/main" id="{10885C01-C9F8-4441-A8A3-E7A590358E4C}"/>
              </a:ext>
            </a:extLst>
          </p:cNvPr>
          <p:cNvSpPr>
            <a:spLocks noChangeAspect="1"/>
          </p:cNvSpPr>
          <p:nvPr userDrawn="1"/>
        </p:nvSpPr>
        <p:spPr>
          <a:xfrm>
            <a:off x="0" y="0"/>
            <a:ext cx="6418885" cy="6858000"/>
          </a:xfrm>
          <a:prstGeom prst="parallelogram">
            <a:avLst>
              <a:gd name="adj" fmla="val 308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40BDBB15-FFF5-C79D-6B9C-3A872C6823D2}"/>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3040736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mpagnedia-Tekst met beeld-BLAUW">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4344872" y="-6928"/>
            <a:ext cx="7847128"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Vlak midden">
            <a:extLst>
              <a:ext uri="{FF2B5EF4-FFF2-40B4-BE49-F238E27FC236}">
                <a16:creationId xmlns:a16="http://schemas.microsoft.com/office/drawing/2014/main" id="{BADFF6E1-E7B5-5F4B-B511-B73DE8423083}"/>
              </a:ext>
            </a:extLst>
          </p:cNvPr>
          <p:cNvSpPr>
            <a:spLocks noChangeAspect="1"/>
          </p:cNvSpPr>
          <p:nvPr userDrawn="1"/>
        </p:nvSpPr>
        <p:spPr>
          <a:xfrm>
            <a:off x="0" y="0"/>
            <a:ext cx="6418885" cy="6858000"/>
          </a:xfrm>
          <a:prstGeom prst="parallelogram">
            <a:avLst>
              <a:gd name="adj" fmla="val 30859"/>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8070AE5E-AA30-6E3F-126F-ACC9EF56E6B3}"/>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42940897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mpagnedia-Tekst met beeld-GROEN">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4217773" y="-6928"/>
            <a:ext cx="7974227"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midden">
            <a:extLst>
              <a:ext uri="{FF2B5EF4-FFF2-40B4-BE49-F238E27FC236}">
                <a16:creationId xmlns:a16="http://schemas.microsoft.com/office/drawing/2014/main" id="{6CF6F460-CA9B-6A45-86C8-ADFAAB7D0439}"/>
              </a:ext>
            </a:extLst>
          </p:cNvPr>
          <p:cNvSpPr>
            <a:spLocks noChangeAspect="1"/>
          </p:cNvSpPr>
          <p:nvPr userDrawn="1"/>
        </p:nvSpPr>
        <p:spPr>
          <a:xfrm>
            <a:off x="0" y="0"/>
            <a:ext cx="6418885" cy="6858000"/>
          </a:xfrm>
          <a:prstGeom prst="parallelogram">
            <a:avLst>
              <a:gd name="adj" fmla="val 30859"/>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F41D63AB-A85E-3BE4-87FC-4EC02E173636}"/>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4005610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mpagnedia-Tekst met beeld-ROZE">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4135395" y="-6928"/>
            <a:ext cx="8056605"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midden">
            <a:extLst>
              <a:ext uri="{FF2B5EF4-FFF2-40B4-BE49-F238E27FC236}">
                <a16:creationId xmlns:a16="http://schemas.microsoft.com/office/drawing/2014/main" id="{08D1BC75-34FC-CF47-B0C0-224AAE21AD71}"/>
              </a:ext>
            </a:extLst>
          </p:cNvPr>
          <p:cNvSpPr>
            <a:spLocks noChangeAspect="1"/>
          </p:cNvSpPr>
          <p:nvPr userDrawn="1"/>
        </p:nvSpPr>
        <p:spPr>
          <a:xfrm>
            <a:off x="0" y="0"/>
            <a:ext cx="6418885" cy="6858000"/>
          </a:xfrm>
          <a:prstGeom prst="parallelogram">
            <a:avLst>
              <a:gd name="adj" fmla="val 30859"/>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61D4A827-02D2-764F-3B77-C5B0882E3F70}"/>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2533784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PECIAL-Tekstdia met beeld-GEEL">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a:extLst>
              <a:ext uri="{FF2B5EF4-FFF2-40B4-BE49-F238E27FC236}">
                <a16:creationId xmlns:a16="http://schemas.microsoft.com/office/drawing/2014/main" id="{86C8030C-BE43-E941-B2E2-3FF2DF8E67AD}"/>
              </a:ext>
            </a:extLst>
          </p:cNvPr>
          <p:cNvSpPr>
            <a:spLocks noChangeAspect="1"/>
          </p:cNvSpPr>
          <p:nvPr userDrawn="1"/>
        </p:nvSpPr>
        <p:spPr>
          <a:xfrm>
            <a:off x="7293519" y="0"/>
            <a:ext cx="2818605" cy="6865173"/>
          </a:xfrm>
          <a:prstGeom prst="parallelogram">
            <a:avLst>
              <a:gd name="adj" fmla="val 696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72897"/>
            <a:ext cx="7494192" cy="41752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765204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PECIAL-Tekstdia met beeld-BLAUW">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2192000" cy="6858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Vlak schuine baan">
            <a:extLst>
              <a:ext uri="{FF2B5EF4-FFF2-40B4-BE49-F238E27FC236}">
                <a16:creationId xmlns:a16="http://schemas.microsoft.com/office/drawing/2014/main" id="{875027AE-5040-7E4D-843D-FB25C535A559}"/>
              </a:ext>
            </a:extLst>
          </p:cNvPr>
          <p:cNvSpPr>
            <a:spLocks noChangeAspect="1"/>
          </p:cNvSpPr>
          <p:nvPr userDrawn="1"/>
        </p:nvSpPr>
        <p:spPr>
          <a:xfrm>
            <a:off x="7293519" y="0"/>
            <a:ext cx="2818605" cy="6865173"/>
          </a:xfrm>
          <a:prstGeom prst="parallelogram">
            <a:avLst>
              <a:gd name="adj" fmla="val 69626"/>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72897"/>
            <a:ext cx="7494192" cy="41752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861307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PECIAL-Tekstdia met beeld-GROEN">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2192000" cy="685800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2" name="Vlak schuine baan">
            <a:extLst>
              <a:ext uri="{FF2B5EF4-FFF2-40B4-BE49-F238E27FC236}">
                <a16:creationId xmlns:a16="http://schemas.microsoft.com/office/drawing/2014/main" id="{EC440B12-BA9D-5360-6E0C-961F650786E4}"/>
              </a:ext>
            </a:extLst>
          </p:cNvPr>
          <p:cNvSpPr>
            <a:spLocks noChangeAspect="1"/>
          </p:cNvSpPr>
          <p:nvPr userDrawn="1"/>
        </p:nvSpPr>
        <p:spPr>
          <a:xfrm>
            <a:off x="7293519" y="0"/>
            <a:ext cx="2818605" cy="6865173"/>
          </a:xfrm>
          <a:prstGeom prst="parallelogram">
            <a:avLst>
              <a:gd name="adj" fmla="val 69626"/>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72897"/>
            <a:ext cx="7494192"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4228463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PECIAL-Tekstdia met beeld-ROZE">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2198496" cy="685800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4" name="Vlak schuine baan">
            <a:extLst>
              <a:ext uri="{FF2B5EF4-FFF2-40B4-BE49-F238E27FC236}">
                <a16:creationId xmlns:a16="http://schemas.microsoft.com/office/drawing/2014/main" id="{A2352959-07E5-F00B-C530-8DB1E43C64E4}"/>
              </a:ext>
            </a:extLst>
          </p:cNvPr>
          <p:cNvSpPr>
            <a:spLocks noChangeAspect="1"/>
          </p:cNvSpPr>
          <p:nvPr userDrawn="1"/>
        </p:nvSpPr>
        <p:spPr>
          <a:xfrm>
            <a:off x="7279343" y="0"/>
            <a:ext cx="2818605" cy="6865173"/>
          </a:xfrm>
          <a:prstGeom prst="parallelogram">
            <a:avLst>
              <a:gd name="adj" fmla="val 69626"/>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72897"/>
            <a:ext cx="7494192"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086657" y="0"/>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241743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PECIAL-Tekstdia-2koloms-GEEL">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schuine baan midden tint">
            <a:extLst>
              <a:ext uri="{FF2B5EF4-FFF2-40B4-BE49-F238E27FC236}">
                <a16:creationId xmlns:a16="http://schemas.microsoft.com/office/drawing/2014/main" id="{AA8F02EA-F693-CB4F-926D-07DEF0F44E33}"/>
              </a:ext>
            </a:extLst>
          </p:cNvPr>
          <p:cNvSpPr>
            <a:spLocks noChangeAspect="1"/>
          </p:cNvSpPr>
          <p:nvPr userDrawn="1"/>
        </p:nvSpPr>
        <p:spPr>
          <a:xfrm flipH="1">
            <a:off x="11547443" y="4595247"/>
            <a:ext cx="648158" cy="2262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72897"/>
            <a:ext cx="5021657"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72897"/>
            <a:ext cx="5021656"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6263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1440000" y="785367"/>
            <a:ext cx="4574000" cy="265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 name="Google Shape;112;p14"/>
          <p:cNvSpPr txBox="1">
            <a:spLocks noGrp="1"/>
          </p:cNvSpPr>
          <p:nvPr>
            <p:ph type="subTitle" idx="1"/>
          </p:nvPr>
        </p:nvSpPr>
        <p:spPr>
          <a:xfrm>
            <a:off x="1440000" y="4179504"/>
            <a:ext cx="4574000" cy="968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13" name="Google Shape;113;p14"/>
          <p:cNvSpPr txBox="1">
            <a:spLocks noGrp="1"/>
          </p:cNvSpPr>
          <p:nvPr>
            <p:ph type="body" idx="2"/>
          </p:nvPr>
        </p:nvSpPr>
        <p:spPr>
          <a:xfrm>
            <a:off x="6239867" y="1320000"/>
            <a:ext cx="4512000" cy="4606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4" name="Google Shape;114;p1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02047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PECIAL-Tekstdia-2koloms-BLAUW">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schuine baan midden tint">
            <a:extLst>
              <a:ext uri="{FF2B5EF4-FFF2-40B4-BE49-F238E27FC236}">
                <a16:creationId xmlns:a16="http://schemas.microsoft.com/office/drawing/2014/main" id="{79A870DF-E39D-F64D-8A9C-3F6576C5D052}"/>
              </a:ext>
            </a:extLst>
          </p:cNvPr>
          <p:cNvSpPr>
            <a:spLocks noChangeAspect="1"/>
          </p:cNvSpPr>
          <p:nvPr userDrawn="1"/>
        </p:nvSpPr>
        <p:spPr>
          <a:xfrm flipH="1">
            <a:off x="11547443" y="4595247"/>
            <a:ext cx="648158" cy="2262753"/>
          </a:xfrm>
          <a:prstGeom prst="rtTriangle">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72897"/>
            <a:ext cx="5021657"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72897"/>
            <a:ext cx="5021656"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087872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PECIAL-Tekstdia-2koloms-GROEN">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schuine baan midden tint">
            <a:extLst>
              <a:ext uri="{FF2B5EF4-FFF2-40B4-BE49-F238E27FC236}">
                <a16:creationId xmlns:a16="http://schemas.microsoft.com/office/drawing/2014/main" id="{DC702DDE-0A02-714A-9AA5-AD7D8BB16E65}"/>
              </a:ext>
            </a:extLst>
          </p:cNvPr>
          <p:cNvSpPr>
            <a:spLocks noChangeAspect="1"/>
          </p:cNvSpPr>
          <p:nvPr userDrawn="1"/>
        </p:nvSpPr>
        <p:spPr>
          <a:xfrm flipH="1">
            <a:off x="11547443" y="4595247"/>
            <a:ext cx="648158" cy="2262753"/>
          </a:xfrm>
          <a:prstGeom prst="rtTriangle">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72897"/>
            <a:ext cx="5021657"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72897"/>
            <a:ext cx="5021656"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0920103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PECIAL-Tekstdia-2koloms-ROZE">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schuine baan midden tint">
            <a:extLst>
              <a:ext uri="{FF2B5EF4-FFF2-40B4-BE49-F238E27FC236}">
                <a16:creationId xmlns:a16="http://schemas.microsoft.com/office/drawing/2014/main" id="{4F0CBA61-F0A8-F24E-B41F-3C0D5284B4D3}"/>
              </a:ext>
            </a:extLst>
          </p:cNvPr>
          <p:cNvSpPr>
            <a:spLocks noChangeAspect="1"/>
          </p:cNvSpPr>
          <p:nvPr userDrawn="1"/>
        </p:nvSpPr>
        <p:spPr>
          <a:xfrm flipH="1">
            <a:off x="11547443" y="4595247"/>
            <a:ext cx="648158" cy="2262753"/>
          </a:xfrm>
          <a:prstGeom prst="rtTriangle">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dirty="0"/>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72897"/>
            <a:ext cx="5021657"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72897"/>
            <a:ext cx="5021656" cy="416010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7548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005705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72475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02.03.2026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38725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02.03.2026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4881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02.03.2026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74249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02.03.2026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045941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02.03.2026</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6724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02.03.2026</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42906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02.03.2026</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313632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02.03.2026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9589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angepaste lay-out 1">
  <p:cSld name="Aangepaste lay-out 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440000" y="2815000"/>
            <a:ext cx="5438400" cy="1228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82676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02.03.2026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30154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02.03.2026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724187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02.03.2026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027067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bwMode="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userDrawn="1"/>
        </p:nvGrpSpPr>
        <p:grpSpPr bwMode="gray">
          <a:xfrm>
            <a:off x="5545987" y="3465095"/>
            <a:ext cx="6646015" cy="2492444"/>
            <a:chOff x="771308" y="2392565"/>
            <a:chExt cx="8375073" cy="1869333"/>
          </a:xfrm>
        </p:grpSpPr>
        <p:sp>
          <p:nvSpPr>
            <p:cNvPr id="15" name="Rectangle 14"/>
            <p:cNvSpPr/>
            <p:nvPr userDrawn="1"/>
          </p:nvSpPr>
          <p:spPr bwMode="gray">
            <a:xfrm>
              <a:off x="771308" y="2392565"/>
              <a:ext cx="8375073" cy="1638000"/>
            </a:xfrm>
            <a:prstGeom prst="rect">
              <a:avLst/>
            </a:prstGeom>
            <a:solidFill>
              <a:schemeClr val="accent3">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029740"/>
              <a:ext cx="8375073" cy="118800"/>
            </a:xfrm>
            <a:prstGeom prst="rect">
              <a:avLst/>
            </a:prstGeom>
            <a:solidFill>
              <a:schemeClr val="tx2">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7" name="Rectangle 16"/>
            <p:cNvSpPr/>
            <p:nvPr userDrawn="1"/>
          </p:nvSpPr>
          <p:spPr bwMode="gray">
            <a:xfrm>
              <a:off x="771308" y="4146698"/>
              <a:ext cx="8375073" cy="115200"/>
            </a:xfrm>
            <a:prstGeom prst="rect">
              <a:avLst/>
            </a:prstGeom>
            <a:solidFill>
              <a:schemeClr val="accent1">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11" name="Rectangle 10"/>
          <p:cNvSpPr/>
          <p:nvPr userDrawn="1"/>
        </p:nvSpPr>
        <p:spPr bwMode="gray">
          <a:xfrm>
            <a:off x="0" y="2"/>
            <a:ext cx="12192000" cy="167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ctrTitle"/>
          </p:nvPr>
        </p:nvSpPr>
        <p:spPr bwMode="gray">
          <a:xfrm>
            <a:off x="5872893" y="4097612"/>
            <a:ext cx="5949331" cy="1061205"/>
          </a:xfrm>
        </p:spPr>
        <p:txBody>
          <a:bodyPr/>
          <a:lstStyle>
            <a:lvl1pPr algn="l">
              <a:defRPr sz="3333">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5875024" y="5151235"/>
            <a:ext cx="5947200" cy="403919"/>
          </a:xfrm>
        </p:spPr>
        <p:txBody>
          <a:bodyPr>
            <a:normAutofit/>
          </a:bodyPr>
          <a:lstStyle>
            <a:lvl1pPr marL="0" indent="0" algn="l">
              <a:buNone/>
              <a:defRPr sz="14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72800" y="671140"/>
            <a:ext cx="1863533" cy="718003"/>
          </a:xfrm>
          <a:prstGeom prst="rect">
            <a:avLst/>
          </a:prstGeom>
        </p:spPr>
      </p:pic>
      <p:sp>
        <p:nvSpPr>
          <p:cNvPr id="13" name="Text Placeholder 11"/>
          <p:cNvSpPr>
            <a:spLocks noGrp="1"/>
          </p:cNvSpPr>
          <p:nvPr>
            <p:ph type="body" sz="quarter" idx="10" hasCustomPrompt="1"/>
          </p:nvPr>
        </p:nvSpPr>
        <p:spPr bwMode="gray">
          <a:xfrm>
            <a:off x="5875024" y="3758357"/>
            <a:ext cx="5947200" cy="327077"/>
          </a:xfrm>
        </p:spPr>
        <p:txBody>
          <a:bodyPr wrap="square">
            <a:spAutoFit/>
          </a:bodyPr>
          <a:lstStyle>
            <a:lvl1pPr marL="0" indent="0">
              <a:buNone/>
              <a:defRPr sz="1400">
                <a:solidFill>
                  <a:schemeClr val="bg1"/>
                </a:solidFill>
              </a:defRPr>
            </a:lvl1pPr>
            <a:lvl2pPr marL="165092" indent="0">
              <a:buNone/>
              <a:defRPr/>
            </a:lvl2pPr>
            <a:lvl3pPr marL="1219140" indent="0">
              <a:buNone/>
              <a:defRPr/>
            </a:lvl3pPr>
            <a:lvl4pPr marL="1828709" indent="0">
              <a:buNone/>
              <a:defRPr/>
            </a:lvl4pPr>
            <a:lvl5pPr marL="2438278" indent="0">
              <a:buNone/>
              <a:defRPr/>
            </a:lvl5pPr>
          </a:lstStyle>
          <a:p>
            <a:pPr lvl="0"/>
            <a:r>
              <a:rPr lang="en-US" dirty="0"/>
              <a:t>Datum </a:t>
            </a:r>
            <a:r>
              <a:rPr lang="en-US" dirty="0" err="1"/>
              <a:t>en</a:t>
            </a:r>
            <a:r>
              <a:rPr lang="en-US" dirty="0"/>
              <a:t> </a:t>
            </a:r>
            <a:r>
              <a:rPr lang="en-US" dirty="0" err="1"/>
              <a:t>plaats</a:t>
            </a:r>
            <a:endParaRPr lang="en-US" dirty="0"/>
          </a:p>
        </p:txBody>
      </p:sp>
    </p:spTree>
    <p:extLst>
      <p:ext uri="{BB962C8B-B14F-4D97-AF65-F5344CB8AC3E}">
        <p14:creationId xmlns:p14="http://schemas.microsoft.com/office/powerpoint/2010/main" val="292186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Green">
    <p:bg bwMode="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bwMode="gray">
          <a:xfrm>
            <a:off x="5545987" y="3465095"/>
            <a:ext cx="6646015" cy="2492444"/>
            <a:chOff x="771308" y="2392565"/>
            <a:chExt cx="8375073" cy="1869333"/>
          </a:xfrm>
        </p:grpSpPr>
        <p:sp>
          <p:nvSpPr>
            <p:cNvPr id="14" name="Rectangle 13"/>
            <p:cNvSpPr/>
            <p:nvPr userDrawn="1"/>
          </p:nvSpPr>
          <p:spPr bwMode="gray">
            <a:xfrm>
              <a:off x="771308" y="2392565"/>
              <a:ext cx="8375073" cy="1638000"/>
            </a:xfrm>
            <a:prstGeom prst="rect">
              <a:avLst/>
            </a:prstGeom>
            <a:solidFill>
              <a:srgbClr val="1BB26B">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029740"/>
              <a:ext cx="8375073" cy="118800"/>
            </a:xfrm>
            <a:prstGeom prst="rect">
              <a:avLst/>
            </a:prstGeom>
            <a:solidFill>
              <a:srgbClr val="4F7441">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146698"/>
              <a:ext cx="8375073" cy="115200"/>
            </a:xfrm>
            <a:prstGeom prst="rect">
              <a:avLst/>
            </a:prstGeom>
            <a:solidFill>
              <a:schemeClr val="accent4">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11" name="Rectangle 10"/>
          <p:cNvSpPr/>
          <p:nvPr userDrawn="1"/>
        </p:nvSpPr>
        <p:spPr bwMode="gray">
          <a:xfrm>
            <a:off x="0" y="2"/>
            <a:ext cx="12192000" cy="167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ctrTitle"/>
          </p:nvPr>
        </p:nvSpPr>
        <p:spPr bwMode="gray">
          <a:xfrm>
            <a:off x="5872893" y="4097612"/>
            <a:ext cx="5949331" cy="1061205"/>
          </a:xfrm>
        </p:spPr>
        <p:txBody>
          <a:bodyPr/>
          <a:lstStyle>
            <a:lvl1pPr algn="l">
              <a:defRPr sz="3333">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5875024" y="5151235"/>
            <a:ext cx="5947200" cy="403919"/>
          </a:xfrm>
        </p:spPr>
        <p:txBody>
          <a:bodyPr>
            <a:normAutofit/>
          </a:bodyPr>
          <a:lstStyle>
            <a:lvl1pPr marL="0" indent="0" algn="l">
              <a:buNone/>
              <a:defRPr sz="14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72800" y="671140"/>
            <a:ext cx="1863533" cy="718003"/>
          </a:xfrm>
          <a:prstGeom prst="rect">
            <a:avLst/>
          </a:prstGeom>
        </p:spPr>
      </p:pic>
      <p:sp>
        <p:nvSpPr>
          <p:cNvPr id="12" name="Text Placeholder 11"/>
          <p:cNvSpPr>
            <a:spLocks noGrp="1"/>
          </p:cNvSpPr>
          <p:nvPr>
            <p:ph type="body" sz="quarter" idx="10" hasCustomPrompt="1"/>
          </p:nvPr>
        </p:nvSpPr>
        <p:spPr bwMode="gray">
          <a:xfrm>
            <a:off x="5875024" y="3758357"/>
            <a:ext cx="5947200" cy="327077"/>
          </a:xfrm>
        </p:spPr>
        <p:txBody>
          <a:bodyPr wrap="square">
            <a:spAutoFit/>
          </a:bodyPr>
          <a:lstStyle>
            <a:lvl1pPr marL="0" indent="0">
              <a:buNone/>
              <a:defRPr sz="1400">
                <a:solidFill>
                  <a:schemeClr val="bg1"/>
                </a:solidFill>
              </a:defRPr>
            </a:lvl1pPr>
            <a:lvl2pPr marL="165092" indent="0">
              <a:buNone/>
              <a:defRPr/>
            </a:lvl2pPr>
            <a:lvl3pPr marL="1219140" indent="0">
              <a:buNone/>
              <a:defRPr/>
            </a:lvl3pPr>
            <a:lvl4pPr marL="1828709" indent="0">
              <a:buNone/>
              <a:defRPr/>
            </a:lvl4pPr>
            <a:lvl5pPr marL="2438278" indent="0">
              <a:buNone/>
              <a:defRPr/>
            </a:lvl5pPr>
          </a:lstStyle>
          <a:p>
            <a:pPr lvl="0"/>
            <a:r>
              <a:rPr lang="en-US" dirty="0"/>
              <a:t>Datum </a:t>
            </a:r>
            <a:r>
              <a:rPr lang="en-US" dirty="0" err="1"/>
              <a:t>en</a:t>
            </a:r>
            <a:r>
              <a:rPr lang="en-US" dirty="0"/>
              <a:t> </a:t>
            </a:r>
            <a:r>
              <a:rPr lang="en-US" dirty="0" err="1"/>
              <a:t>plaats</a:t>
            </a:r>
            <a:endParaRPr lang="en-US" dirty="0"/>
          </a:p>
        </p:txBody>
      </p:sp>
    </p:spTree>
    <p:extLst>
      <p:ext uri="{BB962C8B-B14F-4D97-AF65-F5344CB8AC3E}">
        <p14:creationId xmlns:p14="http://schemas.microsoft.com/office/powerpoint/2010/main" val="5220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Green 2">
    <p:bg bwMode="gray">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13" name="Group 12"/>
          <p:cNvGrpSpPr/>
          <p:nvPr userDrawn="1"/>
        </p:nvGrpSpPr>
        <p:grpSpPr bwMode="gray">
          <a:xfrm>
            <a:off x="5545987" y="3465095"/>
            <a:ext cx="6646015" cy="2492444"/>
            <a:chOff x="771308" y="2392565"/>
            <a:chExt cx="8375073" cy="1869333"/>
          </a:xfrm>
        </p:grpSpPr>
        <p:sp>
          <p:nvSpPr>
            <p:cNvPr id="14" name="Rectangle 13"/>
            <p:cNvSpPr/>
            <p:nvPr userDrawn="1"/>
          </p:nvSpPr>
          <p:spPr bwMode="gray">
            <a:xfrm>
              <a:off x="771308" y="2392565"/>
              <a:ext cx="8375073" cy="1638000"/>
            </a:xfrm>
            <a:prstGeom prst="rect">
              <a:avLst/>
            </a:prstGeom>
            <a:solidFill>
              <a:srgbClr val="1BB26B">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029740"/>
              <a:ext cx="8375073" cy="118800"/>
            </a:xfrm>
            <a:prstGeom prst="rect">
              <a:avLst/>
            </a:prstGeom>
            <a:solidFill>
              <a:srgbClr val="4F7441">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146698"/>
              <a:ext cx="8375073" cy="115200"/>
            </a:xfrm>
            <a:prstGeom prst="rect">
              <a:avLst/>
            </a:prstGeom>
            <a:solidFill>
              <a:schemeClr val="accent4">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11" name="Rectangle 10"/>
          <p:cNvSpPr/>
          <p:nvPr userDrawn="1"/>
        </p:nvSpPr>
        <p:spPr bwMode="gray">
          <a:xfrm>
            <a:off x="0" y="2"/>
            <a:ext cx="12192000" cy="167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ctrTitle"/>
          </p:nvPr>
        </p:nvSpPr>
        <p:spPr bwMode="gray">
          <a:xfrm>
            <a:off x="5872893" y="4097612"/>
            <a:ext cx="5949331" cy="1061205"/>
          </a:xfrm>
        </p:spPr>
        <p:txBody>
          <a:bodyPr/>
          <a:lstStyle>
            <a:lvl1pPr algn="l">
              <a:defRPr sz="3333">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5875024" y="5151235"/>
            <a:ext cx="5947200" cy="403919"/>
          </a:xfrm>
        </p:spPr>
        <p:txBody>
          <a:bodyPr>
            <a:normAutofit/>
          </a:bodyPr>
          <a:lstStyle>
            <a:lvl1pPr marL="0" indent="0" algn="l">
              <a:buNone/>
              <a:defRPr sz="14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72800" y="671140"/>
            <a:ext cx="1863533" cy="718003"/>
          </a:xfrm>
          <a:prstGeom prst="rect">
            <a:avLst/>
          </a:prstGeom>
        </p:spPr>
      </p:pic>
      <p:sp>
        <p:nvSpPr>
          <p:cNvPr id="12" name="Text Placeholder 11"/>
          <p:cNvSpPr>
            <a:spLocks noGrp="1"/>
          </p:cNvSpPr>
          <p:nvPr>
            <p:ph type="body" sz="quarter" idx="10" hasCustomPrompt="1"/>
          </p:nvPr>
        </p:nvSpPr>
        <p:spPr bwMode="gray">
          <a:xfrm>
            <a:off x="5875024" y="3758357"/>
            <a:ext cx="5947200" cy="327077"/>
          </a:xfrm>
        </p:spPr>
        <p:txBody>
          <a:bodyPr wrap="square">
            <a:spAutoFit/>
          </a:bodyPr>
          <a:lstStyle>
            <a:lvl1pPr marL="0" indent="0">
              <a:buNone/>
              <a:defRPr sz="1400">
                <a:solidFill>
                  <a:schemeClr val="bg1"/>
                </a:solidFill>
              </a:defRPr>
            </a:lvl1pPr>
            <a:lvl2pPr marL="165092" indent="0">
              <a:buNone/>
              <a:defRPr/>
            </a:lvl2pPr>
            <a:lvl3pPr marL="1219140" indent="0">
              <a:buNone/>
              <a:defRPr/>
            </a:lvl3pPr>
            <a:lvl4pPr marL="1828709" indent="0">
              <a:buNone/>
              <a:defRPr/>
            </a:lvl4pPr>
            <a:lvl5pPr marL="2438278" indent="0">
              <a:buNone/>
              <a:defRPr/>
            </a:lvl5pPr>
          </a:lstStyle>
          <a:p>
            <a:pPr lvl="0"/>
            <a:r>
              <a:rPr lang="en-US" dirty="0"/>
              <a:t>Datum </a:t>
            </a:r>
            <a:r>
              <a:rPr lang="en-US" dirty="0" err="1"/>
              <a:t>en</a:t>
            </a:r>
            <a:r>
              <a:rPr lang="en-US" dirty="0"/>
              <a:t> </a:t>
            </a:r>
            <a:r>
              <a:rPr lang="en-US" dirty="0" err="1"/>
              <a:t>plaats</a:t>
            </a:r>
            <a:endParaRPr lang="en-US" dirty="0"/>
          </a:p>
        </p:txBody>
      </p:sp>
    </p:spTree>
    <p:extLst>
      <p:ext uri="{BB962C8B-B14F-4D97-AF65-F5344CB8AC3E}">
        <p14:creationId xmlns:p14="http://schemas.microsoft.com/office/powerpoint/2010/main" val="94346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bwMode="gray">
          <a:xfrm>
            <a:off x="1028411" y="2475631"/>
            <a:ext cx="11166764" cy="3206900"/>
            <a:chOff x="771308" y="1856723"/>
            <a:chExt cx="8375073" cy="2405175"/>
          </a:xfrm>
        </p:grpSpPr>
        <p:sp>
          <p:nvSpPr>
            <p:cNvPr id="14" name="Rectangle 13"/>
            <p:cNvSpPr/>
            <p:nvPr userDrawn="1"/>
          </p:nvSpPr>
          <p:spPr bwMode="gray">
            <a:xfrm>
              <a:off x="771308" y="1856723"/>
              <a:ext cx="8375073" cy="2178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029740"/>
              <a:ext cx="8375073" cy="1188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146698"/>
              <a:ext cx="8375073" cy="1152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2" name="Title 1"/>
          <p:cNvSpPr>
            <a:spLocks noGrp="1"/>
          </p:cNvSpPr>
          <p:nvPr>
            <p:ph type="ctrTitle"/>
          </p:nvPr>
        </p:nvSpPr>
        <p:spPr bwMode="gray">
          <a:xfrm>
            <a:off x="1475270" y="3501760"/>
            <a:ext cx="7224135" cy="1061205"/>
          </a:xfrm>
        </p:spPr>
        <p:txBody>
          <a:bodyPr/>
          <a:lstStyle>
            <a:lvl1pPr algn="l">
              <a:defRPr sz="3867">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1477399" y="4564550"/>
            <a:ext cx="7221548" cy="403919"/>
          </a:xfrm>
        </p:spPr>
        <p:txBody>
          <a:bodyPr>
            <a:noAutofit/>
          </a:bodyPr>
          <a:lstStyle>
            <a:lvl1pPr marL="0" indent="0" algn="l">
              <a:buNone/>
              <a:defRPr sz="16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2" cstate="print">
            <a:extLst>
              <a:ext uri="{28A0092B-C50C-407E-A947-70E740481C1C}">
                <a14:useLocalDpi xmlns:a14="http://schemas.microsoft.com/office/drawing/2010/main" val="0"/>
              </a:ext>
            </a:extLst>
          </a:blip>
          <a:stretch>
            <a:fillRect/>
          </a:stretch>
        </p:blipFill>
        <p:spPr bwMode="gray">
          <a:xfrm>
            <a:off x="1055300" y="927813"/>
            <a:ext cx="1863533" cy="718003"/>
          </a:xfrm>
          <a:prstGeom prst="rect">
            <a:avLst/>
          </a:prstGeom>
        </p:spPr>
      </p:pic>
      <p:sp>
        <p:nvSpPr>
          <p:cNvPr id="12" name="Text Placeholder 11"/>
          <p:cNvSpPr>
            <a:spLocks noGrp="1"/>
          </p:cNvSpPr>
          <p:nvPr>
            <p:ph type="body" sz="quarter" idx="10" hasCustomPrompt="1"/>
          </p:nvPr>
        </p:nvSpPr>
        <p:spPr bwMode="gray">
          <a:xfrm>
            <a:off x="1477399" y="2997505"/>
            <a:ext cx="7221548" cy="360612"/>
          </a:xfrm>
        </p:spPr>
        <p:txBody>
          <a:bodyPr wrap="square">
            <a:spAutoFit/>
          </a:bodyPr>
          <a:lstStyle>
            <a:lvl1pPr marL="0" indent="0">
              <a:buNone/>
              <a:defRPr sz="1600">
                <a:solidFill>
                  <a:schemeClr val="bg1"/>
                </a:solidFill>
              </a:defRPr>
            </a:lvl1pPr>
            <a:lvl2pPr marL="165092" indent="0">
              <a:buNone/>
              <a:defRPr/>
            </a:lvl2pPr>
            <a:lvl3pPr marL="1219140" indent="0">
              <a:buNone/>
              <a:defRPr/>
            </a:lvl3pPr>
            <a:lvl4pPr marL="1828709" indent="0">
              <a:buNone/>
              <a:defRPr/>
            </a:lvl4pPr>
            <a:lvl5pPr marL="2438278" indent="0">
              <a:buNone/>
              <a:defRPr/>
            </a:lvl5pPr>
          </a:lstStyle>
          <a:p>
            <a:pPr lvl="0"/>
            <a:r>
              <a:rPr lang="en-US" dirty="0"/>
              <a:t>Datum </a:t>
            </a:r>
            <a:r>
              <a:rPr lang="en-US" dirty="0" err="1"/>
              <a:t>en</a:t>
            </a:r>
            <a:r>
              <a:rPr lang="en-US" dirty="0"/>
              <a:t> </a:t>
            </a:r>
            <a:r>
              <a:rPr lang="en-US" dirty="0" err="1"/>
              <a:t>plaats</a:t>
            </a:r>
            <a:endParaRPr lang="nl-NL" dirty="0"/>
          </a:p>
        </p:txBody>
      </p:sp>
    </p:spTree>
    <p:extLst>
      <p:ext uri="{BB962C8B-B14F-4D97-AF65-F5344CB8AC3E}">
        <p14:creationId xmlns:p14="http://schemas.microsoft.com/office/powerpoint/2010/main" val="63934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bwMode="gray">
          <a:xfrm>
            <a:off x="1028411" y="2475631"/>
            <a:ext cx="11166764" cy="3206900"/>
            <a:chOff x="771308" y="1856723"/>
            <a:chExt cx="8375073" cy="2405175"/>
          </a:xfrm>
        </p:grpSpPr>
        <p:sp>
          <p:nvSpPr>
            <p:cNvPr id="14" name="Rectangle 13"/>
            <p:cNvSpPr/>
            <p:nvPr userDrawn="1"/>
          </p:nvSpPr>
          <p:spPr bwMode="gray">
            <a:xfrm>
              <a:off x="771308" y="1856723"/>
              <a:ext cx="8375073" cy="21780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029740"/>
              <a:ext cx="8375073" cy="118800"/>
            </a:xfrm>
            <a:prstGeom prst="rect">
              <a:avLst/>
            </a:prstGeom>
            <a:solidFill>
              <a:srgbClr val="06AE4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146698"/>
              <a:ext cx="8375073" cy="11520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2" name="Title 1"/>
          <p:cNvSpPr>
            <a:spLocks noGrp="1"/>
          </p:cNvSpPr>
          <p:nvPr>
            <p:ph type="ctrTitle"/>
          </p:nvPr>
        </p:nvSpPr>
        <p:spPr bwMode="gray">
          <a:xfrm>
            <a:off x="1475270" y="3501760"/>
            <a:ext cx="7224135" cy="1061205"/>
          </a:xfrm>
        </p:spPr>
        <p:txBody>
          <a:bodyPr/>
          <a:lstStyle>
            <a:lvl1pPr algn="l">
              <a:defRPr sz="3867">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1477399" y="4564550"/>
            <a:ext cx="7221548" cy="403919"/>
          </a:xfrm>
        </p:spPr>
        <p:txBody>
          <a:bodyPr>
            <a:noAutofit/>
          </a:bodyPr>
          <a:lstStyle>
            <a:lvl1pPr marL="0" indent="0" algn="l">
              <a:buNone/>
              <a:defRPr sz="16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2" cstate="print">
            <a:extLst>
              <a:ext uri="{28A0092B-C50C-407E-A947-70E740481C1C}">
                <a14:useLocalDpi xmlns:a14="http://schemas.microsoft.com/office/drawing/2010/main" val="0"/>
              </a:ext>
            </a:extLst>
          </a:blip>
          <a:stretch>
            <a:fillRect/>
          </a:stretch>
        </p:blipFill>
        <p:spPr bwMode="gray">
          <a:xfrm>
            <a:off x="1055300" y="927813"/>
            <a:ext cx="1863533" cy="718003"/>
          </a:xfrm>
          <a:prstGeom prst="rect">
            <a:avLst/>
          </a:prstGeom>
        </p:spPr>
      </p:pic>
      <p:sp>
        <p:nvSpPr>
          <p:cNvPr id="12" name="Text Placeholder 11"/>
          <p:cNvSpPr>
            <a:spLocks noGrp="1"/>
          </p:cNvSpPr>
          <p:nvPr>
            <p:ph type="body" sz="quarter" idx="10" hasCustomPrompt="1"/>
          </p:nvPr>
        </p:nvSpPr>
        <p:spPr bwMode="gray">
          <a:xfrm>
            <a:off x="1477399" y="2997505"/>
            <a:ext cx="7221548" cy="360612"/>
          </a:xfrm>
        </p:spPr>
        <p:txBody>
          <a:bodyPr wrap="square">
            <a:spAutoFit/>
          </a:bodyPr>
          <a:lstStyle>
            <a:lvl1pPr marL="0" indent="0">
              <a:buNone/>
              <a:defRPr sz="1600">
                <a:solidFill>
                  <a:schemeClr val="bg1"/>
                </a:solidFill>
              </a:defRPr>
            </a:lvl1pPr>
            <a:lvl2pPr marL="165092" indent="0">
              <a:buNone/>
              <a:defRPr/>
            </a:lvl2pPr>
            <a:lvl3pPr marL="1219140" indent="0">
              <a:buNone/>
              <a:defRPr/>
            </a:lvl3pPr>
            <a:lvl4pPr marL="1828709" indent="0">
              <a:buNone/>
              <a:defRPr/>
            </a:lvl4pPr>
            <a:lvl5pPr marL="2438278" indent="0">
              <a:buNone/>
              <a:defRPr/>
            </a:lvl5pPr>
          </a:lstStyle>
          <a:p>
            <a:pPr lvl="0"/>
            <a:r>
              <a:rPr lang="en-US" dirty="0"/>
              <a:t>Datum </a:t>
            </a:r>
            <a:r>
              <a:rPr lang="en-US" dirty="0" err="1"/>
              <a:t>en</a:t>
            </a:r>
            <a:r>
              <a:rPr lang="en-US" dirty="0"/>
              <a:t> </a:t>
            </a:r>
            <a:r>
              <a:rPr lang="en-US" dirty="0" err="1"/>
              <a:t>plaats</a:t>
            </a:r>
            <a:endParaRPr lang="nl-NL" dirty="0"/>
          </a:p>
        </p:txBody>
      </p:sp>
    </p:spTree>
    <p:extLst>
      <p:ext uri="{BB962C8B-B14F-4D97-AF65-F5344CB8AC3E}">
        <p14:creationId xmlns:p14="http://schemas.microsoft.com/office/powerpoint/2010/main" val="270121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93213B-2E80-4F95-803D-5B02132C62AE}"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12" name="Content Placeholder 3"/>
          <p:cNvSpPr>
            <a:spLocks noGrp="1"/>
          </p:cNvSpPr>
          <p:nvPr>
            <p:ph sz="half" idx="2"/>
          </p:nvPr>
        </p:nvSpPr>
        <p:spPr>
          <a:xfrm>
            <a:off x="874756" y="1980059"/>
            <a:ext cx="4972800" cy="3926400"/>
          </a:xfrm>
        </p:spPr>
        <p:txBody>
          <a:bodyPr/>
          <a:lstStyle>
            <a:lvl1pPr>
              <a:lnSpc>
                <a:spcPct val="180000"/>
              </a:lnSpc>
              <a:buClr>
                <a:schemeClr val="accent5"/>
              </a:buClr>
              <a:tabLst>
                <a:tab pos="4664901" algn="r"/>
              </a:tabLst>
              <a:defRPr sz="1867">
                <a:solidFill>
                  <a:schemeClr val="tx2"/>
                </a:solidFill>
              </a:defRPr>
            </a:lvl1pPr>
            <a:lvl2pPr>
              <a:lnSpc>
                <a:spcPct val="180000"/>
              </a:lnSpc>
              <a:buClr>
                <a:schemeClr val="accent5"/>
              </a:buClr>
              <a:defRPr sz="1867">
                <a:solidFill>
                  <a:schemeClr val="tx2"/>
                </a:solidFill>
              </a:defRPr>
            </a:lvl2pPr>
            <a:lvl3pPr>
              <a:lnSpc>
                <a:spcPct val="180000"/>
              </a:lnSpc>
              <a:buClr>
                <a:schemeClr val="accent5"/>
              </a:buClr>
              <a:defRPr sz="1867">
                <a:solidFill>
                  <a:schemeClr val="tx2"/>
                </a:solidFill>
              </a:defRPr>
            </a:lvl3pPr>
            <a:lvl4pPr>
              <a:lnSpc>
                <a:spcPct val="180000"/>
              </a:lnSpc>
              <a:buClr>
                <a:schemeClr val="accent5"/>
              </a:buClr>
              <a:defRPr sz="1867">
                <a:solidFill>
                  <a:schemeClr val="tx2"/>
                </a:solidFill>
              </a:defRPr>
            </a:lvl4pPr>
            <a:lvl5pPr>
              <a:lnSpc>
                <a:spcPct val="180000"/>
              </a:lnSpc>
              <a:buClr>
                <a:schemeClr val="accent5"/>
              </a:buClr>
              <a:defRPr sz="1867">
                <a:solidFill>
                  <a:schemeClr val="tx2"/>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Content Placeholder 3"/>
          <p:cNvSpPr>
            <a:spLocks noGrp="1"/>
          </p:cNvSpPr>
          <p:nvPr>
            <p:ph sz="half" idx="14"/>
          </p:nvPr>
        </p:nvSpPr>
        <p:spPr>
          <a:xfrm>
            <a:off x="6349251" y="1980059"/>
            <a:ext cx="4972800" cy="3926400"/>
          </a:xfrm>
        </p:spPr>
        <p:txBody>
          <a:bodyPr/>
          <a:lstStyle>
            <a:lvl1pPr>
              <a:lnSpc>
                <a:spcPct val="180000"/>
              </a:lnSpc>
              <a:buClr>
                <a:schemeClr val="accent5"/>
              </a:buClr>
              <a:tabLst>
                <a:tab pos="4664901" algn="r"/>
              </a:tabLst>
              <a:defRPr sz="1867">
                <a:solidFill>
                  <a:schemeClr val="tx2"/>
                </a:solidFill>
              </a:defRPr>
            </a:lvl1pPr>
            <a:lvl2pPr>
              <a:lnSpc>
                <a:spcPct val="180000"/>
              </a:lnSpc>
              <a:buClr>
                <a:schemeClr val="accent5"/>
              </a:buClr>
              <a:defRPr sz="1867">
                <a:solidFill>
                  <a:schemeClr val="tx2"/>
                </a:solidFill>
              </a:defRPr>
            </a:lvl2pPr>
            <a:lvl3pPr>
              <a:lnSpc>
                <a:spcPct val="180000"/>
              </a:lnSpc>
              <a:buClr>
                <a:schemeClr val="accent5"/>
              </a:buClr>
              <a:defRPr sz="1867">
                <a:solidFill>
                  <a:schemeClr val="tx2"/>
                </a:solidFill>
              </a:defRPr>
            </a:lvl3pPr>
            <a:lvl4pPr>
              <a:lnSpc>
                <a:spcPct val="180000"/>
              </a:lnSpc>
              <a:buClr>
                <a:schemeClr val="accent5"/>
              </a:buClr>
              <a:defRPr sz="1867">
                <a:solidFill>
                  <a:schemeClr val="tx2"/>
                </a:solidFill>
              </a:defRPr>
            </a:lvl4pPr>
            <a:lvl5pPr>
              <a:lnSpc>
                <a:spcPct val="180000"/>
              </a:lnSpc>
              <a:buClr>
                <a:schemeClr val="accent5"/>
              </a:buClr>
              <a:defRPr sz="1867">
                <a:solidFill>
                  <a:schemeClr val="tx2"/>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le 3"/>
          <p:cNvSpPr>
            <a:spLocks noGrp="1"/>
          </p:cNvSpPr>
          <p:nvPr>
            <p:ph type="title"/>
          </p:nvPr>
        </p:nvSpPr>
        <p:spPr>
          <a:xfrm>
            <a:off x="847255" y="787972"/>
            <a:ext cx="10474796" cy="1143000"/>
          </a:xfrm>
        </p:spPr>
        <p:txBody>
          <a:bodyPr/>
          <a:lstStyle>
            <a:lvl1pPr>
              <a:defRPr sz="3733">
                <a:solidFill>
                  <a:schemeClr val="tx2"/>
                </a:solidFill>
              </a:defRPr>
            </a:lvl1pPr>
          </a:lstStyle>
          <a:p>
            <a:r>
              <a:rPr lang="nl-NL"/>
              <a:t>Klik om de stijl te bewerken</a:t>
            </a:r>
            <a:endParaRPr lang="nl-NL" dirty="0"/>
          </a:p>
        </p:txBody>
      </p:sp>
    </p:spTree>
    <p:extLst>
      <p:ext uri="{BB962C8B-B14F-4D97-AF65-F5344CB8AC3E}">
        <p14:creationId xmlns:p14="http://schemas.microsoft.com/office/powerpoint/2010/main" val="38154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bwMode="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userDrawn="1"/>
        </p:nvGrpSpPr>
        <p:grpSpPr bwMode="gray">
          <a:xfrm>
            <a:off x="5545986" y="3465094"/>
            <a:ext cx="6646015" cy="2492444"/>
            <a:chOff x="771308" y="2392565"/>
            <a:chExt cx="8375073" cy="1869333"/>
          </a:xfrm>
        </p:grpSpPr>
        <p:sp>
          <p:nvSpPr>
            <p:cNvPr id="15" name="Rectangle 14"/>
            <p:cNvSpPr/>
            <p:nvPr userDrawn="1"/>
          </p:nvSpPr>
          <p:spPr bwMode="gray">
            <a:xfrm>
              <a:off x="771308" y="2392565"/>
              <a:ext cx="8375073" cy="1638000"/>
            </a:xfrm>
            <a:prstGeom prst="rect">
              <a:avLst/>
            </a:prstGeom>
            <a:solidFill>
              <a:schemeClr val="accent3">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029740"/>
              <a:ext cx="8375073" cy="118800"/>
            </a:xfrm>
            <a:prstGeom prst="rect">
              <a:avLst/>
            </a:prstGeom>
            <a:solidFill>
              <a:schemeClr val="tx2">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7" name="Rectangle 16"/>
            <p:cNvSpPr/>
            <p:nvPr userDrawn="1"/>
          </p:nvSpPr>
          <p:spPr bwMode="gray">
            <a:xfrm>
              <a:off x="771308" y="4146698"/>
              <a:ext cx="8375073" cy="115200"/>
            </a:xfrm>
            <a:prstGeom prst="rect">
              <a:avLst/>
            </a:prstGeom>
            <a:solidFill>
              <a:schemeClr val="accent1">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11" name="Rectangle 10"/>
          <p:cNvSpPr/>
          <p:nvPr userDrawn="1"/>
        </p:nvSpPr>
        <p:spPr bwMode="gray">
          <a:xfrm>
            <a:off x="0" y="1"/>
            <a:ext cx="12192000" cy="167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ctrTitle"/>
          </p:nvPr>
        </p:nvSpPr>
        <p:spPr bwMode="gray">
          <a:xfrm>
            <a:off x="5872893" y="4097612"/>
            <a:ext cx="5949331" cy="1061205"/>
          </a:xfrm>
        </p:spPr>
        <p:txBody>
          <a:bodyPr/>
          <a:lstStyle>
            <a:lvl1pPr algn="l">
              <a:defRPr sz="3333">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5875024" y="5151234"/>
            <a:ext cx="5947200" cy="403919"/>
          </a:xfrm>
        </p:spPr>
        <p:txBody>
          <a:bodyPr>
            <a:normAutofit/>
          </a:bodyPr>
          <a:lstStyle>
            <a:lvl1pPr marL="0" indent="0" algn="l">
              <a:buNone/>
              <a:defRPr sz="1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72800" y="671140"/>
            <a:ext cx="1863533" cy="718003"/>
          </a:xfrm>
          <a:prstGeom prst="rect">
            <a:avLst/>
          </a:prstGeom>
        </p:spPr>
      </p:pic>
      <p:sp>
        <p:nvSpPr>
          <p:cNvPr id="13" name="Text Placeholder 11"/>
          <p:cNvSpPr>
            <a:spLocks noGrp="1"/>
          </p:cNvSpPr>
          <p:nvPr>
            <p:ph type="body" sz="quarter" idx="10" hasCustomPrompt="1"/>
          </p:nvPr>
        </p:nvSpPr>
        <p:spPr bwMode="gray">
          <a:xfrm>
            <a:off x="5875024" y="3758357"/>
            <a:ext cx="5947200" cy="327077"/>
          </a:xfrm>
        </p:spPr>
        <p:txBody>
          <a:bodyPr wrap="square">
            <a:spAutoFit/>
          </a:bodyPr>
          <a:lstStyle>
            <a:lvl1pPr marL="0" indent="0">
              <a:buNone/>
              <a:defRPr sz="1400">
                <a:solidFill>
                  <a:schemeClr val="bg1"/>
                </a:solidFill>
              </a:defRPr>
            </a:lvl1pPr>
            <a:lvl2pPr marL="165096" indent="0">
              <a:buNone/>
              <a:defRPr/>
            </a:lvl2pPr>
            <a:lvl3pPr marL="1219170" indent="0">
              <a:buNone/>
              <a:defRPr/>
            </a:lvl3pPr>
            <a:lvl4pPr marL="1828754" indent="0">
              <a:buNone/>
              <a:defRPr/>
            </a:lvl4pPr>
            <a:lvl5pPr marL="2438339" indent="0">
              <a:buNone/>
              <a:defRPr/>
            </a:lvl5pPr>
          </a:lstStyle>
          <a:p>
            <a:pPr lvl="0"/>
            <a:r>
              <a:rPr lang="en-US" dirty="0"/>
              <a:t>Datum </a:t>
            </a:r>
            <a:r>
              <a:rPr lang="en-US" dirty="0" err="1"/>
              <a:t>en</a:t>
            </a:r>
            <a:r>
              <a:rPr lang="en-US" dirty="0"/>
              <a:t> </a:t>
            </a:r>
            <a:r>
              <a:rPr lang="en-US" dirty="0" err="1"/>
              <a:t>plaats</a:t>
            </a:r>
            <a:endParaRPr lang="en-US" dirty="0"/>
          </a:p>
        </p:txBody>
      </p:sp>
    </p:spTree>
    <p:extLst>
      <p:ext uri="{BB962C8B-B14F-4D97-AF65-F5344CB8AC3E}">
        <p14:creationId xmlns:p14="http://schemas.microsoft.com/office/powerpoint/2010/main" val="385407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440000" y="788067"/>
            <a:ext cx="9312000" cy="1332400"/>
          </a:xfrm>
          <a:prstGeom prst="rect">
            <a:avLst/>
          </a:prstGeom>
        </p:spPr>
        <p:txBody>
          <a:bodyPr spcFirstLastPara="1" wrap="square" lIns="91425" tIns="91425" rIns="91425" bIns="91425" anchor="t" anchorCtr="0">
            <a:normAutofit/>
          </a:bodyPr>
          <a:lstStyle>
            <a:lvl1pPr lvl="0">
              <a:spcBef>
                <a:spcPts val="0"/>
              </a:spcBef>
              <a:spcAft>
                <a:spcPts val="0"/>
              </a:spcAft>
              <a:buClr>
                <a:srgbClr val="C0555A"/>
              </a:buClr>
              <a:buSzPts val="2800"/>
              <a:buNone/>
              <a:defRPr>
                <a:solidFill>
                  <a:srgbClr val="C0555A"/>
                </a:solidFill>
              </a:defRPr>
            </a:lvl1pPr>
            <a:lvl2pPr lvl="1">
              <a:spcBef>
                <a:spcPts val="0"/>
              </a:spcBef>
              <a:spcAft>
                <a:spcPts val="0"/>
              </a:spcAft>
              <a:buClr>
                <a:srgbClr val="D38D3D"/>
              </a:buClr>
              <a:buSzPts val="2800"/>
              <a:buNone/>
              <a:defRPr>
                <a:solidFill>
                  <a:srgbClr val="D38D3D"/>
                </a:solidFill>
              </a:defRPr>
            </a:lvl2pPr>
            <a:lvl3pPr lvl="2">
              <a:spcBef>
                <a:spcPts val="0"/>
              </a:spcBef>
              <a:spcAft>
                <a:spcPts val="0"/>
              </a:spcAft>
              <a:buClr>
                <a:srgbClr val="D38D3D"/>
              </a:buClr>
              <a:buSzPts val="2800"/>
              <a:buNone/>
              <a:defRPr>
                <a:solidFill>
                  <a:srgbClr val="D38D3D"/>
                </a:solidFill>
              </a:defRPr>
            </a:lvl3pPr>
            <a:lvl4pPr lvl="3">
              <a:spcBef>
                <a:spcPts val="0"/>
              </a:spcBef>
              <a:spcAft>
                <a:spcPts val="0"/>
              </a:spcAft>
              <a:buClr>
                <a:srgbClr val="D38D3D"/>
              </a:buClr>
              <a:buSzPts val="2800"/>
              <a:buNone/>
              <a:defRPr>
                <a:solidFill>
                  <a:srgbClr val="D38D3D"/>
                </a:solidFill>
              </a:defRPr>
            </a:lvl4pPr>
            <a:lvl5pPr lvl="4">
              <a:spcBef>
                <a:spcPts val="0"/>
              </a:spcBef>
              <a:spcAft>
                <a:spcPts val="0"/>
              </a:spcAft>
              <a:buClr>
                <a:srgbClr val="D38D3D"/>
              </a:buClr>
              <a:buSzPts val="2800"/>
              <a:buNone/>
              <a:defRPr>
                <a:solidFill>
                  <a:srgbClr val="D38D3D"/>
                </a:solidFill>
              </a:defRPr>
            </a:lvl5pPr>
            <a:lvl6pPr lvl="5">
              <a:spcBef>
                <a:spcPts val="0"/>
              </a:spcBef>
              <a:spcAft>
                <a:spcPts val="0"/>
              </a:spcAft>
              <a:buClr>
                <a:srgbClr val="D38D3D"/>
              </a:buClr>
              <a:buSzPts val="2800"/>
              <a:buNone/>
              <a:defRPr>
                <a:solidFill>
                  <a:srgbClr val="D38D3D"/>
                </a:solidFill>
              </a:defRPr>
            </a:lvl6pPr>
            <a:lvl7pPr lvl="6">
              <a:spcBef>
                <a:spcPts val="0"/>
              </a:spcBef>
              <a:spcAft>
                <a:spcPts val="0"/>
              </a:spcAft>
              <a:buClr>
                <a:srgbClr val="D38D3D"/>
              </a:buClr>
              <a:buSzPts val="2800"/>
              <a:buNone/>
              <a:defRPr>
                <a:solidFill>
                  <a:srgbClr val="D38D3D"/>
                </a:solidFill>
              </a:defRPr>
            </a:lvl7pPr>
            <a:lvl8pPr lvl="7">
              <a:spcBef>
                <a:spcPts val="0"/>
              </a:spcBef>
              <a:spcAft>
                <a:spcPts val="0"/>
              </a:spcAft>
              <a:buClr>
                <a:srgbClr val="D38D3D"/>
              </a:buClr>
              <a:buSzPts val="2800"/>
              <a:buNone/>
              <a:defRPr>
                <a:solidFill>
                  <a:srgbClr val="D38D3D"/>
                </a:solidFill>
              </a:defRPr>
            </a:lvl8pPr>
            <a:lvl9pPr lvl="8">
              <a:spcBef>
                <a:spcPts val="0"/>
              </a:spcBef>
              <a:spcAft>
                <a:spcPts val="0"/>
              </a:spcAft>
              <a:buClr>
                <a:srgbClr val="D38D3D"/>
              </a:buClr>
              <a:buSzPts val="2800"/>
              <a:buNone/>
              <a:defRPr>
                <a:solidFill>
                  <a:srgbClr val="D38D3D"/>
                </a:solidFill>
              </a:defRPr>
            </a:lvl9pPr>
          </a:lstStyle>
          <a:p>
            <a:endParaRPr/>
          </a:p>
        </p:txBody>
      </p:sp>
      <p:sp>
        <p:nvSpPr>
          <p:cNvPr id="23" name="Google Shape;23;p4"/>
          <p:cNvSpPr txBox="1">
            <a:spLocks noGrp="1"/>
          </p:cNvSpPr>
          <p:nvPr>
            <p:ph type="body" idx="1"/>
          </p:nvPr>
        </p:nvSpPr>
        <p:spPr>
          <a:xfrm>
            <a:off x="1440000" y="2468533"/>
            <a:ext cx="9374000" cy="369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8A8787"/>
              </a:buClr>
              <a:buSzPts val="1400"/>
              <a:buChar char="●"/>
              <a:defRPr>
                <a:solidFill>
                  <a:srgbClr val="8A8787"/>
                </a:solidFill>
              </a:defRPr>
            </a:lvl1pPr>
            <a:lvl2pPr marL="1219170" lvl="1" indent="-423323">
              <a:spcBef>
                <a:spcPts val="0"/>
              </a:spcBef>
              <a:spcAft>
                <a:spcPts val="0"/>
              </a:spcAft>
              <a:buClr>
                <a:srgbClr val="8A8787"/>
              </a:buClr>
              <a:buSzPts val="1400"/>
              <a:buChar char="○"/>
              <a:defRPr>
                <a:solidFill>
                  <a:srgbClr val="8A8787"/>
                </a:solidFill>
              </a:defRPr>
            </a:lvl2pPr>
            <a:lvl3pPr marL="1828754" lvl="2" indent="-423323">
              <a:spcBef>
                <a:spcPts val="0"/>
              </a:spcBef>
              <a:spcAft>
                <a:spcPts val="0"/>
              </a:spcAft>
              <a:buClr>
                <a:srgbClr val="8A8787"/>
              </a:buClr>
              <a:buSzPts val="1400"/>
              <a:buChar char="■"/>
              <a:defRPr>
                <a:solidFill>
                  <a:srgbClr val="8A8787"/>
                </a:solidFill>
              </a:defRPr>
            </a:lvl3pPr>
            <a:lvl4pPr marL="2438339" lvl="3" indent="-423323">
              <a:spcBef>
                <a:spcPts val="0"/>
              </a:spcBef>
              <a:spcAft>
                <a:spcPts val="0"/>
              </a:spcAft>
              <a:buClr>
                <a:srgbClr val="8A8787"/>
              </a:buClr>
              <a:buSzPts val="1400"/>
              <a:buChar char="●"/>
              <a:defRPr>
                <a:solidFill>
                  <a:srgbClr val="8A8787"/>
                </a:solidFill>
              </a:defRPr>
            </a:lvl4pPr>
            <a:lvl5pPr marL="3047924" lvl="4" indent="-423323">
              <a:spcBef>
                <a:spcPts val="0"/>
              </a:spcBef>
              <a:spcAft>
                <a:spcPts val="0"/>
              </a:spcAft>
              <a:buClr>
                <a:srgbClr val="8A8787"/>
              </a:buClr>
              <a:buSzPts val="1400"/>
              <a:buChar char="○"/>
              <a:defRPr>
                <a:solidFill>
                  <a:srgbClr val="8A8787"/>
                </a:solidFill>
              </a:defRPr>
            </a:lvl5pPr>
            <a:lvl6pPr marL="3657509" lvl="5" indent="-423323">
              <a:spcBef>
                <a:spcPts val="0"/>
              </a:spcBef>
              <a:spcAft>
                <a:spcPts val="0"/>
              </a:spcAft>
              <a:buClr>
                <a:srgbClr val="8A8787"/>
              </a:buClr>
              <a:buSzPts val="1400"/>
              <a:buChar char="■"/>
              <a:defRPr>
                <a:solidFill>
                  <a:srgbClr val="8A8787"/>
                </a:solidFill>
              </a:defRPr>
            </a:lvl6pPr>
            <a:lvl7pPr marL="4267093" lvl="6" indent="-423323">
              <a:spcBef>
                <a:spcPts val="0"/>
              </a:spcBef>
              <a:spcAft>
                <a:spcPts val="0"/>
              </a:spcAft>
              <a:buClr>
                <a:srgbClr val="8A8787"/>
              </a:buClr>
              <a:buSzPts val="1400"/>
              <a:buChar char="●"/>
              <a:defRPr>
                <a:solidFill>
                  <a:srgbClr val="8A8787"/>
                </a:solidFill>
              </a:defRPr>
            </a:lvl7pPr>
            <a:lvl8pPr marL="4876678" lvl="7" indent="-423323">
              <a:spcBef>
                <a:spcPts val="0"/>
              </a:spcBef>
              <a:spcAft>
                <a:spcPts val="0"/>
              </a:spcAft>
              <a:buClr>
                <a:srgbClr val="8A8787"/>
              </a:buClr>
              <a:buSzPts val="1400"/>
              <a:buChar char="○"/>
              <a:defRPr>
                <a:solidFill>
                  <a:srgbClr val="8A8787"/>
                </a:solidFill>
              </a:defRPr>
            </a:lvl8pPr>
            <a:lvl9pPr marL="5486263" lvl="8" indent="-423323">
              <a:spcBef>
                <a:spcPts val="0"/>
              </a:spcBef>
              <a:spcAft>
                <a:spcPts val="0"/>
              </a:spcAft>
              <a:buClr>
                <a:srgbClr val="8A8787"/>
              </a:buClr>
              <a:buSzPts val="1400"/>
              <a:buChar char="■"/>
              <a:defRPr>
                <a:solidFill>
                  <a:srgbClr val="8A8787"/>
                </a:solidFill>
              </a:defRPr>
            </a:lvl9pPr>
          </a:lstStyle>
          <a:p>
            <a:endParaRPr/>
          </a:p>
        </p:txBody>
      </p:sp>
      <p:sp>
        <p:nvSpPr>
          <p:cNvPr id="24" name="Google Shape;24;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720147650"/>
      </p:ext>
    </p:extLst>
  </p:cSld>
  <p:clrMapOvr>
    <a:masterClrMapping/>
  </p:clrMapOvr>
  <p:extLst>
    <p:ext uri="{DCECCB84-F9BA-43D5-87BE-67443E8EF086}">
      <p15:sldGuideLst xmlns:p15="http://schemas.microsoft.com/office/powerpoint/2012/main">
        <p15:guide id="1" pos="680">
          <p15:clr>
            <a:srgbClr val="E46962"/>
          </p15:clr>
        </p15:guide>
        <p15:guide id="2" orient="horz" pos="85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Green">
    <p:bg bwMode="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bwMode="gray">
          <a:xfrm>
            <a:off x="5545986" y="3465094"/>
            <a:ext cx="6646015" cy="2492444"/>
            <a:chOff x="771308" y="2392565"/>
            <a:chExt cx="8375073" cy="1869333"/>
          </a:xfrm>
        </p:grpSpPr>
        <p:sp>
          <p:nvSpPr>
            <p:cNvPr id="14" name="Rectangle 13"/>
            <p:cNvSpPr/>
            <p:nvPr userDrawn="1"/>
          </p:nvSpPr>
          <p:spPr bwMode="gray">
            <a:xfrm>
              <a:off x="771308" y="2392565"/>
              <a:ext cx="8375073" cy="1638000"/>
            </a:xfrm>
            <a:prstGeom prst="rect">
              <a:avLst/>
            </a:prstGeom>
            <a:solidFill>
              <a:srgbClr val="1BB26B">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029740"/>
              <a:ext cx="8375073" cy="118800"/>
            </a:xfrm>
            <a:prstGeom prst="rect">
              <a:avLst/>
            </a:prstGeom>
            <a:solidFill>
              <a:srgbClr val="4F7441">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146698"/>
              <a:ext cx="8375073" cy="115200"/>
            </a:xfrm>
            <a:prstGeom prst="rect">
              <a:avLst/>
            </a:prstGeom>
            <a:solidFill>
              <a:schemeClr val="accent4">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11" name="Rectangle 10"/>
          <p:cNvSpPr/>
          <p:nvPr userDrawn="1"/>
        </p:nvSpPr>
        <p:spPr bwMode="gray">
          <a:xfrm>
            <a:off x="0" y="1"/>
            <a:ext cx="12192000" cy="167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ctrTitle"/>
          </p:nvPr>
        </p:nvSpPr>
        <p:spPr bwMode="gray">
          <a:xfrm>
            <a:off x="5872893" y="4097612"/>
            <a:ext cx="5949331" cy="1061205"/>
          </a:xfrm>
        </p:spPr>
        <p:txBody>
          <a:bodyPr/>
          <a:lstStyle>
            <a:lvl1pPr algn="l">
              <a:defRPr sz="3333">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5875024" y="5151234"/>
            <a:ext cx="5947200" cy="403919"/>
          </a:xfrm>
        </p:spPr>
        <p:txBody>
          <a:bodyPr>
            <a:normAutofit/>
          </a:bodyPr>
          <a:lstStyle>
            <a:lvl1pPr marL="0" indent="0" algn="l">
              <a:buNone/>
              <a:defRPr sz="1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72800" y="671140"/>
            <a:ext cx="1863533" cy="718003"/>
          </a:xfrm>
          <a:prstGeom prst="rect">
            <a:avLst/>
          </a:prstGeom>
        </p:spPr>
      </p:pic>
      <p:sp>
        <p:nvSpPr>
          <p:cNvPr id="12" name="Text Placeholder 11"/>
          <p:cNvSpPr>
            <a:spLocks noGrp="1"/>
          </p:cNvSpPr>
          <p:nvPr>
            <p:ph type="body" sz="quarter" idx="10" hasCustomPrompt="1"/>
          </p:nvPr>
        </p:nvSpPr>
        <p:spPr bwMode="gray">
          <a:xfrm>
            <a:off x="5875024" y="3758357"/>
            <a:ext cx="5947200" cy="327077"/>
          </a:xfrm>
        </p:spPr>
        <p:txBody>
          <a:bodyPr wrap="square">
            <a:spAutoFit/>
          </a:bodyPr>
          <a:lstStyle>
            <a:lvl1pPr marL="0" indent="0">
              <a:buNone/>
              <a:defRPr sz="1400">
                <a:solidFill>
                  <a:schemeClr val="bg1"/>
                </a:solidFill>
              </a:defRPr>
            </a:lvl1pPr>
            <a:lvl2pPr marL="165096" indent="0">
              <a:buNone/>
              <a:defRPr/>
            </a:lvl2pPr>
            <a:lvl3pPr marL="1219170" indent="0">
              <a:buNone/>
              <a:defRPr/>
            </a:lvl3pPr>
            <a:lvl4pPr marL="1828754" indent="0">
              <a:buNone/>
              <a:defRPr/>
            </a:lvl4pPr>
            <a:lvl5pPr marL="2438339" indent="0">
              <a:buNone/>
              <a:defRPr/>
            </a:lvl5pPr>
          </a:lstStyle>
          <a:p>
            <a:pPr lvl="0"/>
            <a:r>
              <a:rPr lang="en-US" dirty="0"/>
              <a:t>Datum </a:t>
            </a:r>
            <a:r>
              <a:rPr lang="en-US" dirty="0" err="1"/>
              <a:t>en</a:t>
            </a:r>
            <a:r>
              <a:rPr lang="en-US" dirty="0"/>
              <a:t> </a:t>
            </a:r>
            <a:r>
              <a:rPr lang="en-US" dirty="0" err="1"/>
              <a:t>plaats</a:t>
            </a:r>
            <a:endParaRPr lang="en-US" dirty="0"/>
          </a:p>
        </p:txBody>
      </p:sp>
    </p:spTree>
    <p:extLst>
      <p:ext uri="{BB962C8B-B14F-4D97-AF65-F5344CB8AC3E}">
        <p14:creationId xmlns:p14="http://schemas.microsoft.com/office/powerpoint/2010/main" val="227633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Green 2">
    <p:bg bwMode="gray">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13" name="Group 12"/>
          <p:cNvGrpSpPr/>
          <p:nvPr userDrawn="1"/>
        </p:nvGrpSpPr>
        <p:grpSpPr bwMode="gray">
          <a:xfrm>
            <a:off x="5545986" y="3465094"/>
            <a:ext cx="6646015" cy="2492444"/>
            <a:chOff x="771308" y="2392565"/>
            <a:chExt cx="8375073" cy="1869333"/>
          </a:xfrm>
        </p:grpSpPr>
        <p:sp>
          <p:nvSpPr>
            <p:cNvPr id="14" name="Rectangle 13"/>
            <p:cNvSpPr/>
            <p:nvPr userDrawn="1"/>
          </p:nvSpPr>
          <p:spPr bwMode="gray">
            <a:xfrm>
              <a:off x="771308" y="2392565"/>
              <a:ext cx="8375073" cy="1638000"/>
            </a:xfrm>
            <a:prstGeom prst="rect">
              <a:avLst/>
            </a:prstGeom>
            <a:solidFill>
              <a:srgbClr val="1BB26B">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029740"/>
              <a:ext cx="8375073" cy="118800"/>
            </a:xfrm>
            <a:prstGeom prst="rect">
              <a:avLst/>
            </a:prstGeom>
            <a:solidFill>
              <a:srgbClr val="4F7441">
                <a:alpha val="8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146698"/>
              <a:ext cx="8375073" cy="115200"/>
            </a:xfrm>
            <a:prstGeom prst="rect">
              <a:avLst/>
            </a:prstGeom>
            <a:solidFill>
              <a:schemeClr val="accent4">
                <a:alpha val="8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11" name="Rectangle 10"/>
          <p:cNvSpPr/>
          <p:nvPr userDrawn="1"/>
        </p:nvSpPr>
        <p:spPr bwMode="gray">
          <a:xfrm>
            <a:off x="0" y="1"/>
            <a:ext cx="12192000" cy="167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ctrTitle"/>
          </p:nvPr>
        </p:nvSpPr>
        <p:spPr bwMode="gray">
          <a:xfrm>
            <a:off x="5872893" y="4097612"/>
            <a:ext cx="5949331" cy="1061205"/>
          </a:xfrm>
        </p:spPr>
        <p:txBody>
          <a:bodyPr/>
          <a:lstStyle>
            <a:lvl1pPr algn="l">
              <a:defRPr sz="3333">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5875024" y="5151234"/>
            <a:ext cx="5947200" cy="403919"/>
          </a:xfrm>
        </p:spPr>
        <p:txBody>
          <a:bodyPr>
            <a:normAutofit/>
          </a:bodyPr>
          <a:lstStyle>
            <a:lvl1pPr marL="0" indent="0" algn="l">
              <a:buNone/>
              <a:defRPr sz="1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72800" y="671140"/>
            <a:ext cx="1863533" cy="718003"/>
          </a:xfrm>
          <a:prstGeom prst="rect">
            <a:avLst/>
          </a:prstGeom>
        </p:spPr>
      </p:pic>
      <p:sp>
        <p:nvSpPr>
          <p:cNvPr id="12" name="Text Placeholder 11"/>
          <p:cNvSpPr>
            <a:spLocks noGrp="1"/>
          </p:cNvSpPr>
          <p:nvPr>
            <p:ph type="body" sz="quarter" idx="10" hasCustomPrompt="1"/>
          </p:nvPr>
        </p:nvSpPr>
        <p:spPr bwMode="gray">
          <a:xfrm>
            <a:off x="5875024" y="3758357"/>
            <a:ext cx="5947200" cy="327077"/>
          </a:xfrm>
        </p:spPr>
        <p:txBody>
          <a:bodyPr wrap="square">
            <a:spAutoFit/>
          </a:bodyPr>
          <a:lstStyle>
            <a:lvl1pPr marL="0" indent="0">
              <a:buNone/>
              <a:defRPr sz="1400">
                <a:solidFill>
                  <a:schemeClr val="bg1"/>
                </a:solidFill>
              </a:defRPr>
            </a:lvl1pPr>
            <a:lvl2pPr marL="165096" indent="0">
              <a:buNone/>
              <a:defRPr/>
            </a:lvl2pPr>
            <a:lvl3pPr marL="1219170" indent="0">
              <a:buNone/>
              <a:defRPr/>
            </a:lvl3pPr>
            <a:lvl4pPr marL="1828754" indent="0">
              <a:buNone/>
              <a:defRPr/>
            </a:lvl4pPr>
            <a:lvl5pPr marL="2438339" indent="0">
              <a:buNone/>
              <a:defRPr/>
            </a:lvl5pPr>
          </a:lstStyle>
          <a:p>
            <a:pPr lvl="0"/>
            <a:r>
              <a:rPr lang="en-US" dirty="0"/>
              <a:t>Datum </a:t>
            </a:r>
            <a:r>
              <a:rPr lang="en-US" dirty="0" err="1"/>
              <a:t>en</a:t>
            </a:r>
            <a:r>
              <a:rPr lang="en-US" dirty="0"/>
              <a:t> </a:t>
            </a:r>
            <a:r>
              <a:rPr lang="en-US" dirty="0" err="1"/>
              <a:t>plaats</a:t>
            </a:r>
            <a:endParaRPr lang="en-US" dirty="0"/>
          </a:p>
        </p:txBody>
      </p:sp>
    </p:spTree>
    <p:extLst>
      <p:ext uri="{BB962C8B-B14F-4D97-AF65-F5344CB8AC3E}">
        <p14:creationId xmlns:p14="http://schemas.microsoft.com/office/powerpoint/2010/main" val="14562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bwMode="gray">
          <a:xfrm>
            <a:off x="1028411" y="2475631"/>
            <a:ext cx="11166764" cy="3206900"/>
            <a:chOff x="771308" y="1856723"/>
            <a:chExt cx="8375073" cy="2405175"/>
          </a:xfrm>
        </p:grpSpPr>
        <p:sp>
          <p:nvSpPr>
            <p:cNvPr id="14" name="Rectangle 13"/>
            <p:cNvSpPr/>
            <p:nvPr userDrawn="1"/>
          </p:nvSpPr>
          <p:spPr bwMode="gray">
            <a:xfrm>
              <a:off x="771308" y="1856723"/>
              <a:ext cx="8375073" cy="2178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029740"/>
              <a:ext cx="8375073" cy="1188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146698"/>
              <a:ext cx="8375073" cy="1152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2" name="Title 1"/>
          <p:cNvSpPr>
            <a:spLocks noGrp="1"/>
          </p:cNvSpPr>
          <p:nvPr>
            <p:ph type="ctrTitle"/>
          </p:nvPr>
        </p:nvSpPr>
        <p:spPr bwMode="gray">
          <a:xfrm>
            <a:off x="1475269" y="3501760"/>
            <a:ext cx="7224135" cy="1061205"/>
          </a:xfrm>
        </p:spPr>
        <p:txBody>
          <a:bodyPr/>
          <a:lstStyle>
            <a:lvl1pPr algn="l">
              <a:defRPr sz="3867">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1477399" y="4564549"/>
            <a:ext cx="7221548" cy="403919"/>
          </a:xfrm>
        </p:spPr>
        <p:txBody>
          <a:bodyPr>
            <a:noAutofit/>
          </a:bodyPr>
          <a:lstStyle>
            <a:lvl1pPr marL="0" indent="0" algn="l">
              <a:buNone/>
              <a:defRPr sz="16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2" cstate="print">
            <a:extLst>
              <a:ext uri="{28A0092B-C50C-407E-A947-70E740481C1C}">
                <a14:useLocalDpi xmlns:a14="http://schemas.microsoft.com/office/drawing/2010/main" val="0"/>
              </a:ext>
            </a:extLst>
          </a:blip>
          <a:stretch>
            <a:fillRect/>
          </a:stretch>
        </p:blipFill>
        <p:spPr bwMode="gray">
          <a:xfrm>
            <a:off x="1055300" y="927812"/>
            <a:ext cx="1863533" cy="718003"/>
          </a:xfrm>
          <a:prstGeom prst="rect">
            <a:avLst/>
          </a:prstGeom>
        </p:spPr>
      </p:pic>
      <p:sp>
        <p:nvSpPr>
          <p:cNvPr id="12" name="Text Placeholder 11"/>
          <p:cNvSpPr>
            <a:spLocks noGrp="1"/>
          </p:cNvSpPr>
          <p:nvPr>
            <p:ph type="body" sz="quarter" idx="10" hasCustomPrompt="1"/>
          </p:nvPr>
        </p:nvSpPr>
        <p:spPr bwMode="gray">
          <a:xfrm>
            <a:off x="1477399" y="2997505"/>
            <a:ext cx="7221548" cy="360612"/>
          </a:xfrm>
        </p:spPr>
        <p:txBody>
          <a:bodyPr wrap="square">
            <a:spAutoFit/>
          </a:bodyPr>
          <a:lstStyle>
            <a:lvl1pPr marL="0" indent="0">
              <a:buNone/>
              <a:defRPr sz="1600">
                <a:solidFill>
                  <a:schemeClr val="bg1"/>
                </a:solidFill>
              </a:defRPr>
            </a:lvl1pPr>
            <a:lvl2pPr marL="165096" indent="0">
              <a:buNone/>
              <a:defRPr/>
            </a:lvl2pPr>
            <a:lvl3pPr marL="1219170" indent="0">
              <a:buNone/>
              <a:defRPr/>
            </a:lvl3pPr>
            <a:lvl4pPr marL="1828754" indent="0">
              <a:buNone/>
              <a:defRPr/>
            </a:lvl4pPr>
            <a:lvl5pPr marL="2438339" indent="0">
              <a:buNone/>
              <a:defRPr/>
            </a:lvl5pPr>
          </a:lstStyle>
          <a:p>
            <a:pPr lvl="0"/>
            <a:r>
              <a:rPr lang="en-US" dirty="0"/>
              <a:t>Datum </a:t>
            </a:r>
            <a:r>
              <a:rPr lang="en-US" dirty="0" err="1"/>
              <a:t>en</a:t>
            </a:r>
            <a:r>
              <a:rPr lang="en-US" dirty="0"/>
              <a:t> </a:t>
            </a:r>
            <a:r>
              <a:rPr lang="en-US" dirty="0" err="1"/>
              <a:t>plaats</a:t>
            </a:r>
            <a:endParaRPr lang="nl-NL" dirty="0"/>
          </a:p>
        </p:txBody>
      </p:sp>
    </p:spTree>
    <p:extLst>
      <p:ext uri="{BB962C8B-B14F-4D97-AF65-F5344CB8AC3E}">
        <p14:creationId xmlns:p14="http://schemas.microsoft.com/office/powerpoint/2010/main" val="29273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bwMode="gray">
          <a:xfrm>
            <a:off x="1028411" y="2475631"/>
            <a:ext cx="11166764" cy="3206900"/>
            <a:chOff x="771308" y="1856723"/>
            <a:chExt cx="8375073" cy="2405175"/>
          </a:xfrm>
        </p:grpSpPr>
        <p:sp>
          <p:nvSpPr>
            <p:cNvPr id="14" name="Rectangle 13"/>
            <p:cNvSpPr/>
            <p:nvPr userDrawn="1"/>
          </p:nvSpPr>
          <p:spPr bwMode="gray">
            <a:xfrm>
              <a:off x="771308" y="1856723"/>
              <a:ext cx="8375073" cy="21780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Rectangle 15"/>
            <p:cNvSpPr/>
            <p:nvPr userDrawn="1"/>
          </p:nvSpPr>
          <p:spPr bwMode="gray">
            <a:xfrm>
              <a:off x="771308" y="4029740"/>
              <a:ext cx="8375073" cy="118800"/>
            </a:xfrm>
            <a:prstGeom prst="rect">
              <a:avLst/>
            </a:prstGeom>
            <a:solidFill>
              <a:srgbClr val="06AE4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Rectangle 14"/>
            <p:cNvSpPr/>
            <p:nvPr userDrawn="1"/>
          </p:nvSpPr>
          <p:spPr bwMode="gray">
            <a:xfrm>
              <a:off x="771308" y="4146698"/>
              <a:ext cx="8375073" cy="11520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2" name="Title 1"/>
          <p:cNvSpPr>
            <a:spLocks noGrp="1"/>
          </p:cNvSpPr>
          <p:nvPr>
            <p:ph type="ctrTitle"/>
          </p:nvPr>
        </p:nvSpPr>
        <p:spPr bwMode="gray">
          <a:xfrm>
            <a:off x="1475269" y="3501760"/>
            <a:ext cx="7224135" cy="1061205"/>
          </a:xfrm>
        </p:spPr>
        <p:txBody>
          <a:bodyPr/>
          <a:lstStyle>
            <a:lvl1pPr algn="l">
              <a:defRPr sz="3867">
                <a:solidFill>
                  <a:schemeClr val="bg1"/>
                </a:solidFill>
              </a:defRPr>
            </a:lvl1pPr>
          </a:lstStyle>
          <a:p>
            <a:r>
              <a:rPr lang="nl-NL"/>
              <a:t>Klik om de stijl te bewerken</a:t>
            </a:r>
            <a:endParaRPr lang="nl-NL" dirty="0"/>
          </a:p>
        </p:txBody>
      </p:sp>
      <p:sp>
        <p:nvSpPr>
          <p:cNvPr id="3" name="Subtitle 2"/>
          <p:cNvSpPr>
            <a:spLocks noGrp="1"/>
          </p:cNvSpPr>
          <p:nvPr>
            <p:ph type="subTitle" idx="1"/>
          </p:nvPr>
        </p:nvSpPr>
        <p:spPr bwMode="gray">
          <a:xfrm>
            <a:off x="1477399" y="4564549"/>
            <a:ext cx="7221548" cy="403919"/>
          </a:xfrm>
        </p:spPr>
        <p:txBody>
          <a:bodyPr>
            <a:noAutofit/>
          </a:bodyPr>
          <a:lstStyle>
            <a:lvl1pPr marL="0" indent="0" algn="l">
              <a:buNone/>
              <a:defRPr sz="16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nl-NL" dirty="0"/>
          </a:p>
        </p:txBody>
      </p:sp>
      <p:pic>
        <p:nvPicPr>
          <p:cNvPr id="10" name="Content Placeholder 5"/>
          <p:cNvPicPr>
            <a:picLocks/>
          </p:cNvPicPr>
          <p:nvPr/>
        </p:nvPicPr>
        <p:blipFill>
          <a:blip r:embed="rId2" cstate="print">
            <a:extLst>
              <a:ext uri="{28A0092B-C50C-407E-A947-70E740481C1C}">
                <a14:useLocalDpi xmlns:a14="http://schemas.microsoft.com/office/drawing/2010/main" val="0"/>
              </a:ext>
            </a:extLst>
          </a:blip>
          <a:stretch>
            <a:fillRect/>
          </a:stretch>
        </p:blipFill>
        <p:spPr bwMode="gray">
          <a:xfrm>
            <a:off x="1055300" y="927812"/>
            <a:ext cx="1863533" cy="718003"/>
          </a:xfrm>
          <a:prstGeom prst="rect">
            <a:avLst/>
          </a:prstGeom>
        </p:spPr>
      </p:pic>
      <p:sp>
        <p:nvSpPr>
          <p:cNvPr id="12" name="Text Placeholder 11"/>
          <p:cNvSpPr>
            <a:spLocks noGrp="1"/>
          </p:cNvSpPr>
          <p:nvPr>
            <p:ph type="body" sz="quarter" idx="10" hasCustomPrompt="1"/>
          </p:nvPr>
        </p:nvSpPr>
        <p:spPr bwMode="gray">
          <a:xfrm>
            <a:off x="1477399" y="2997505"/>
            <a:ext cx="7221548" cy="360612"/>
          </a:xfrm>
        </p:spPr>
        <p:txBody>
          <a:bodyPr wrap="square">
            <a:spAutoFit/>
          </a:bodyPr>
          <a:lstStyle>
            <a:lvl1pPr marL="0" indent="0">
              <a:buNone/>
              <a:defRPr sz="1600">
                <a:solidFill>
                  <a:schemeClr val="bg1"/>
                </a:solidFill>
              </a:defRPr>
            </a:lvl1pPr>
            <a:lvl2pPr marL="165096" indent="0">
              <a:buNone/>
              <a:defRPr/>
            </a:lvl2pPr>
            <a:lvl3pPr marL="1219170" indent="0">
              <a:buNone/>
              <a:defRPr/>
            </a:lvl3pPr>
            <a:lvl4pPr marL="1828754" indent="0">
              <a:buNone/>
              <a:defRPr/>
            </a:lvl4pPr>
            <a:lvl5pPr marL="2438339" indent="0">
              <a:buNone/>
              <a:defRPr/>
            </a:lvl5pPr>
          </a:lstStyle>
          <a:p>
            <a:pPr lvl="0"/>
            <a:r>
              <a:rPr lang="en-US" dirty="0"/>
              <a:t>Datum </a:t>
            </a:r>
            <a:r>
              <a:rPr lang="en-US" dirty="0" err="1"/>
              <a:t>en</a:t>
            </a:r>
            <a:r>
              <a:rPr lang="en-US" dirty="0"/>
              <a:t> </a:t>
            </a:r>
            <a:r>
              <a:rPr lang="en-US" dirty="0" err="1"/>
              <a:t>plaats</a:t>
            </a:r>
            <a:endParaRPr lang="nl-NL" dirty="0"/>
          </a:p>
        </p:txBody>
      </p:sp>
    </p:spTree>
    <p:extLst>
      <p:ext uri="{BB962C8B-B14F-4D97-AF65-F5344CB8AC3E}">
        <p14:creationId xmlns:p14="http://schemas.microsoft.com/office/powerpoint/2010/main" val="1494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93213B-2E80-4F95-803D-5B02132C62AE}"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12" name="Content Placeholder 3"/>
          <p:cNvSpPr>
            <a:spLocks noGrp="1"/>
          </p:cNvSpPr>
          <p:nvPr>
            <p:ph sz="half" idx="2"/>
          </p:nvPr>
        </p:nvSpPr>
        <p:spPr>
          <a:xfrm>
            <a:off x="874756" y="1980059"/>
            <a:ext cx="4972800" cy="3926400"/>
          </a:xfrm>
        </p:spPr>
        <p:txBody>
          <a:bodyPr/>
          <a:lstStyle>
            <a:lvl1pPr>
              <a:lnSpc>
                <a:spcPct val="180000"/>
              </a:lnSpc>
              <a:buClr>
                <a:schemeClr val="accent5"/>
              </a:buClr>
              <a:tabLst>
                <a:tab pos="4665017" algn="r"/>
              </a:tabLst>
              <a:defRPr sz="1867">
                <a:solidFill>
                  <a:schemeClr val="tx2"/>
                </a:solidFill>
              </a:defRPr>
            </a:lvl1pPr>
            <a:lvl2pPr>
              <a:lnSpc>
                <a:spcPct val="180000"/>
              </a:lnSpc>
              <a:buClr>
                <a:schemeClr val="accent5"/>
              </a:buClr>
              <a:defRPr sz="1867">
                <a:solidFill>
                  <a:schemeClr val="tx2"/>
                </a:solidFill>
              </a:defRPr>
            </a:lvl2pPr>
            <a:lvl3pPr>
              <a:lnSpc>
                <a:spcPct val="180000"/>
              </a:lnSpc>
              <a:buClr>
                <a:schemeClr val="accent5"/>
              </a:buClr>
              <a:defRPr sz="1867">
                <a:solidFill>
                  <a:schemeClr val="tx2"/>
                </a:solidFill>
              </a:defRPr>
            </a:lvl3pPr>
            <a:lvl4pPr>
              <a:lnSpc>
                <a:spcPct val="180000"/>
              </a:lnSpc>
              <a:buClr>
                <a:schemeClr val="accent5"/>
              </a:buClr>
              <a:defRPr sz="1867">
                <a:solidFill>
                  <a:schemeClr val="tx2"/>
                </a:solidFill>
              </a:defRPr>
            </a:lvl4pPr>
            <a:lvl5pPr>
              <a:lnSpc>
                <a:spcPct val="180000"/>
              </a:lnSpc>
              <a:buClr>
                <a:schemeClr val="accent5"/>
              </a:buClr>
              <a:defRPr sz="1867">
                <a:solidFill>
                  <a:schemeClr val="tx2"/>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Content Placeholder 3"/>
          <p:cNvSpPr>
            <a:spLocks noGrp="1"/>
          </p:cNvSpPr>
          <p:nvPr>
            <p:ph sz="half" idx="14"/>
          </p:nvPr>
        </p:nvSpPr>
        <p:spPr>
          <a:xfrm>
            <a:off x="6349251" y="1980059"/>
            <a:ext cx="4972800" cy="3926400"/>
          </a:xfrm>
        </p:spPr>
        <p:txBody>
          <a:bodyPr/>
          <a:lstStyle>
            <a:lvl1pPr>
              <a:lnSpc>
                <a:spcPct val="180000"/>
              </a:lnSpc>
              <a:buClr>
                <a:schemeClr val="accent5"/>
              </a:buClr>
              <a:tabLst>
                <a:tab pos="4665017" algn="r"/>
              </a:tabLst>
              <a:defRPr sz="1867">
                <a:solidFill>
                  <a:schemeClr val="tx2"/>
                </a:solidFill>
              </a:defRPr>
            </a:lvl1pPr>
            <a:lvl2pPr>
              <a:lnSpc>
                <a:spcPct val="180000"/>
              </a:lnSpc>
              <a:buClr>
                <a:schemeClr val="accent5"/>
              </a:buClr>
              <a:defRPr sz="1867">
                <a:solidFill>
                  <a:schemeClr val="tx2"/>
                </a:solidFill>
              </a:defRPr>
            </a:lvl2pPr>
            <a:lvl3pPr>
              <a:lnSpc>
                <a:spcPct val="180000"/>
              </a:lnSpc>
              <a:buClr>
                <a:schemeClr val="accent5"/>
              </a:buClr>
              <a:defRPr sz="1867">
                <a:solidFill>
                  <a:schemeClr val="tx2"/>
                </a:solidFill>
              </a:defRPr>
            </a:lvl3pPr>
            <a:lvl4pPr>
              <a:lnSpc>
                <a:spcPct val="180000"/>
              </a:lnSpc>
              <a:buClr>
                <a:schemeClr val="accent5"/>
              </a:buClr>
              <a:defRPr sz="1867">
                <a:solidFill>
                  <a:schemeClr val="tx2"/>
                </a:solidFill>
              </a:defRPr>
            </a:lvl4pPr>
            <a:lvl5pPr>
              <a:lnSpc>
                <a:spcPct val="180000"/>
              </a:lnSpc>
              <a:buClr>
                <a:schemeClr val="accent5"/>
              </a:buClr>
              <a:defRPr sz="1867">
                <a:solidFill>
                  <a:schemeClr val="tx2"/>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le 3"/>
          <p:cNvSpPr>
            <a:spLocks noGrp="1"/>
          </p:cNvSpPr>
          <p:nvPr>
            <p:ph type="title"/>
          </p:nvPr>
        </p:nvSpPr>
        <p:spPr>
          <a:xfrm>
            <a:off x="847255" y="787972"/>
            <a:ext cx="10474796" cy="1143000"/>
          </a:xfrm>
        </p:spPr>
        <p:txBody>
          <a:bodyPr/>
          <a:lstStyle>
            <a:lvl1pPr>
              <a:defRPr sz="3733">
                <a:solidFill>
                  <a:schemeClr val="tx2"/>
                </a:solidFill>
              </a:defRPr>
            </a:lvl1pPr>
          </a:lstStyle>
          <a:p>
            <a:r>
              <a:rPr lang="nl-NL"/>
              <a:t>Klik om de stijl te bewerken</a:t>
            </a:r>
            <a:endParaRPr lang="nl-NL" dirty="0"/>
          </a:p>
        </p:txBody>
      </p:sp>
    </p:spTree>
    <p:extLst>
      <p:ext uri="{BB962C8B-B14F-4D97-AF65-F5344CB8AC3E}">
        <p14:creationId xmlns:p14="http://schemas.microsoft.com/office/powerpoint/2010/main" val="3629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74757" y="710717"/>
            <a:ext cx="10437220" cy="1143000"/>
          </a:xfrm>
        </p:spPr>
        <p:txBody>
          <a:bodyPr/>
          <a:lstStyle/>
          <a:p>
            <a:r>
              <a:rPr lang="nl-NL"/>
              <a:t>Klik om de stijl te bewerken</a:t>
            </a:r>
            <a:endParaRPr lang="nl-NL" dirty="0"/>
          </a:p>
        </p:txBody>
      </p:sp>
      <p:sp>
        <p:nvSpPr>
          <p:cNvPr id="3" name="Content Placeholder 2"/>
          <p:cNvSpPr>
            <a:spLocks noGrp="1"/>
          </p:cNvSpPr>
          <p:nvPr>
            <p:ph idx="1"/>
          </p:nvPr>
        </p:nvSpPr>
        <p:spPr>
          <a:xfrm>
            <a:off x="874756" y="2090060"/>
            <a:ext cx="10435200" cy="39261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p:cNvSpPr>
            <a:spLocks noGrp="1"/>
          </p:cNvSpPr>
          <p:nvPr>
            <p:ph type="dt" sz="half" idx="10"/>
          </p:nvPr>
        </p:nvSpPr>
        <p:spPr/>
        <p:txBody>
          <a:bodyPr/>
          <a:lstStyle/>
          <a:p>
            <a:fld id="{30CBD2A2-15E8-4D44-BEB1-8B8D249CF8D5}" type="datetime1">
              <a:rPr lang="nl-NL" smtClean="0"/>
              <a:t>2-3-2026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7DC81C-C575-4D07-AF21-37280659F2C2}" type="slidenum">
              <a:rPr lang="nl-NL" smtClean="0"/>
              <a:t>‹nr.›</a:t>
            </a:fld>
            <a:endParaRPr lang="nl-NL"/>
          </a:p>
        </p:txBody>
      </p:sp>
    </p:spTree>
    <p:extLst>
      <p:ext uri="{BB962C8B-B14F-4D97-AF65-F5344CB8AC3E}">
        <p14:creationId xmlns:p14="http://schemas.microsoft.com/office/powerpoint/2010/main" val="6867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874756" y="710717"/>
            <a:ext cx="10435200" cy="1143000"/>
          </a:xfrm>
        </p:spPr>
        <p:txBody>
          <a:bodyPr/>
          <a:lstStyle/>
          <a:p>
            <a:r>
              <a:rPr lang="nl-NL"/>
              <a:t>Klik om de stijl te bewerken</a:t>
            </a:r>
            <a:endParaRPr lang="nl-NL" dirty="0"/>
          </a:p>
        </p:txBody>
      </p:sp>
      <p:sp>
        <p:nvSpPr>
          <p:cNvPr id="3" name="Content Placeholder 2"/>
          <p:cNvSpPr>
            <a:spLocks noGrp="1"/>
          </p:cNvSpPr>
          <p:nvPr>
            <p:ph sz="half" idx="1"/>
          </p:nvPr>
        </p:nvSpPr>
        <p:spPr bwMode="gray">
          <a:xfrm>
            <a:off x="874758" y="2090060"/>
            <a:ext cx="4974645" cy="3926400"/>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Content Placeholder 3"/>
          <p:cNvSpPr>
            <a:spLocks noGrp="1"/>
          </p:cNvSpPr>
          <p:nvPr>
            <p:ph sz="half" idx="2"/>
          </p:nvPr>
        </p:nvSpPr>
        <p:spPr bwMode="gray">
          <a:xfrm>
            <a:off x="6347407" y="2090060"/>
            <a:ext cx="4974645" cy="3926400"/>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Date Placeholder 4"/>
          <p:cNvSpPr>
            <a:spLocks noGrp="1"/>
          </p:cNvSpPr>
          <p:nvPr>
            <p:ph type="dt" sz="half" idx="10"/>
          </p:nvPr>
        </p:nvSpPr>
        <p:spPr/>
        <p:txBody>
          <a:bodyPr/>
          <a:lstStyle/>
          <a:p>
            <a:fld id="{384141A3-372B-4DE0-828C-582F90330400}"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Tree>
    <p:extLst>
      <p:ext uri="{BB962C8B-B14F-4D97-AF65-F5344CB8AC3E}">
        <p14:creationId xmlns:p14="http://schemas.microsoft.com/office/powerpoint/2010/main" val="250410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nl-NL"/>
              <a:t>Klik om de stijl te bewerken</a:t>
            </a:r>
            <a:endParaRPr lang="nl-NL" dirty="0"/>
          </a:p>
        </p:txBody>
      </p:sp>
      <p:sp>
        <p:nvSpPr>
          <p:cNvPr id="3" name="Date Placeholder 2"/>
          <p:cNvSpPr>
            <a:spLocks noGrp="1"/>
          </p:cNvSpPr>
          <p:nvPr>
            <p:ph type="dt" sz="half" idx="10"/>
          </p:nvPr>
        </p:nvSpPr>
        <p:spPr/>
        <p:txBody>
          <a:bodyPr/>
          <a:lstStyle/>
          <a:p>
            <a:fld id="{0666DA12-5CC0-4301-A10B-88908B9896D7}" type="datetime1">
              <a:rPr lang="nl-NL" smtClean="0"/>
              <a:t>2-3-2026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D7DC81C-C575-4D07-AF21-37280659F2C2}" type="slidenum">
              <a:rPr lang="nl-NL" smtClean="0"/>
              <a:t>‹nr.›</a:t>
            </a:fld>
            <a:endParaRPr lang="nl-NL"/>
          </a:p>
        </p:txBody>
      </p:sp>
    </p:spTree>
    <p:extLst>
      <p:ext uri="{BB962C8B-B14F-4D97-AF65-F5344CB8AC3E}">
        <p14:creationId xmlns:p14="http://schemas.microsoft.com/office/powerpoint/2010/main" val="96509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88769" y="0"/>
            <a:ext cx="4703233" cy="5985933"/>
          </a:xfrm>
          <a:blipFill>
            <a:blip r:embed="rId2"/>
            <a:stretch>
              <a:fillRect/>
            </a:stretch>
          </a:blipFill>
        </p:spPr>
        <p:txBody>
          <a:bodyPr/>
          <a:lstStyle>
            <a:lvl1pPr marL="0" indent="0" algn="ctr">
              <a:buNone/>
              <a:defRPr sz="1600">
                <a:solidFill>
                  <a:schemeClr val="tx1"/>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nl-NL"/>
              <a:t>Klik op het pictogram als u een afbeelding wilt toevoegen</a:t>
            </a:r>
            <a:endParaRPr lang="nl-NL" dirty="0"/>
          </a:p>
        </p:txBody>
      </p:sp>
      <p:sp>
        <p:nvSpPr>
          <p:cNvPr id="5" name="Date Placeholder 4"/>
          <p:cNvSpPr>
            <a:spLocks noGrp="1"/>
          </p:cNvSpPr>
          <p:nvPr>
            <p:ph type="dt" sz="half" idx="10"/>
          </p:nvPr>
        </p:nvSpPr>
        <p:spPr/>
        <p:txBody>
          <a:bodyPr/>
          <a:lstStyle/>
          <a:p>
            <a:fld id="{C4929B0D-C371-4E38-8823-167476B5E616}"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4" name="Title 3"/>
          <p:cNvSpPr>
            <a:spLocks noGrp="1"/>
          </p:cNvSpPr>
          <p:nvPr>
            <p:ph type="title"/>
          </p:nvPr>
        </p:nvSpPr>
        <p:spPr>
          <a:xfrm>
            <a:off x="874756" y="710717"/>
            <a:ext cx="6209728" cy="1143000"/>
          </a:xfrm>
        </p:spPr>
        <p:txBody>
          <a:bodyPr/>
          <a:lstStyle/>
          <a:p>
            <a:r>
              <a:rPr lang="nl-NL"/>
              <a:t>Klik om de stijl te bewerken</a:t>
            </a:r>
            <a:endParaRPr lang="nl-NL" dirty="0"/>
          </a:p>
        </p:txBody>
      </p:sp>
      <p:sp>
        <p:nvSpPr>
          <p:cNvPr id="14" name="Content Placeholder 2"/>
          <p:cNvSpPr>
            <a:spLocks noGrp="1"/>
          </p:cNvSpPr>
          <p:nvPr>
            <p:ph sz="half" idx="13"/>
          </p:nvPr>
        </p:nvSpPr>
        <p:spPr bwMode="gray">
          <a:xfrm>
            <a:off x="874757" y="2090060"/>
            <a:ext cx="6211200" cy="3926400"/>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948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and Picture Puple">
    <p:spTree>
      <p:nvGrpSpPr>
        <p:cNvPr id="1" name=""/>
        <p:cNvGrpSpPr/>
        <p:nvPr/>
      </p:nvGrpSpPr>
      <p:grpSpPr>
        <a:xfrm>
          <a:off x="0" y="0"/>
          <a:ext cx="0" cy="0"/>
          <a:chOff x="0" y="0"/>
          <a:chExt cx="0" cy="0"/>
        </a:xfrm>
      </p:grpSpPr>
      <p:sp>
        <p:nvSpPr>
          <p:cNvPr id="10" name="Rectangle 9"/>
          <p:cNvSpPr/>
          <p:nvPr userDrawn="1"/>
        </p:nvSpPr>
        <p:spPr>
          <a:xfrm>
            <a:off x="0" y="1907113"/>
            <a:ext cx="12192000" cy="4079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Content Placeholder 2"/>
          <p:cNvSpPr>
            <a:spLocks noGrp="1"/>
          </p:cNvSpPr>
          <p:nvPr>
            <p:ph sz="half" idx="14"/>
          </p:nvPr>
        </p:nvSpPr>
        <p:spPr bwMode="gray">
          <a:xfrm>
            <a:off x="874756" y="2163398"/>
            <a:ext cx="6211200" cy="3538428"/>
          </a:xfrm>
        </p:spPr>
        <p:txBody>
          <a:bodyPr/>
          <a:lstStyle>
            <a:lvl1pPr>
              <a:buClr>
                <a:schemeClr val="bg1"/>
              </a:buClr>
              <a:defRPr sz="1867">
                <a:solidFill>
                  <a:schemeClr val="bg1"/>
                </a:solidFill>
              </a:defRPr>
            </a:lvl1pPr>
            <a:lvl2pPr>
              <a:buClr>
                <a:schemeClr val="bg1"/>
              </a:buClr>
              <a:defRPr sz="1867">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Picture Placeholder 2"/>
          <p:cNvSpPr>
            <a:spLocks noGrp="1"/>
          </p:cNvSpPr>
          <p:nvPr>
            <p:ph type="pic" idx="1"/>
          </p:nvPr>
        </p:nvSpPr>
        <p:spPr>
          <a:xfrm>
            <a:off x="7488769" y="1906717"/>
            <a:ext cx="4703233" cy="4080000"/>
          </a:xfrm>
          <a:blipFill>
            <a:blip r:embed="rId2">
              <a:extLst>
                <a:ext uri="{28A0092B-C50C-407E-A947-70E740481C1C}">
                  <a14:useLocalDpi xmlns:a14="http://schemas.microsoft.com/office/drawing/2010/main" val="0"/>
                </a:ext>
              </a:extLst>
            </a:blip>
            <a:stretch>
              <a:fillRect/>
            </a:stretch>
          </a:blipFill>
        </p:spPr>
        <p:txBody>
          <a:bodyPr/>
          <a:lstStyle>
            <a:lvl1pPr marL="0" indent="0" algn="ctr">
              <a:buNone/>
              <a:defRPr sz="1600">
                <a:solidFill>
                  <a:schemeClr val="tx1"/>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nl-NL"/>
              <a:t>Klik op het pictogram als u een afbeelding wilt toevoegen</a:t>
            </a:r>
            <a:endParaRPr lang="nl-NL" dirty="0"/>
          </a:p>
        </p:txBody>
      </p:sp>
      <p:sp>
        <p:nvSpPr>
          <p:cNvPr id="5" name="Date Placeholder 4"/>
          <p:cNvSpPr>
            <a:spLocks noGrp="1"/>
          </p:cNvSpPr>
          <p:nvPr>
            <p:ph type="dt" sz="half" idx="10"/>
          </p:nvPr>
        </p:nvSpPr>
        <p:spPr/>
        <p:txBody>
          <a:bodyPr/>
          <a:lstStyle/>
          <a:p>
            <a:fld id="{E0CCBDB1-A74C-4CFA-8235-9B8C0ED7460B}"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8" name="Title 7"/>
          <p:cNvSpPr>
            <a:spLocks noGrp="1"/>
          </p:cNvSpPr>
          <p:nvPr>
            <p:ph type="title"/>
          </p:nvPr>
        </p:nvSpPr>
        <p:spPr bwMode="gray">
          <a:xfrm>
            <a:off x="874756" y="710717"/>
            <a:ext cx="10435200" cy="1143000"/>
          </a:xfrm>
        </p:spPr>
        <p:txBody>
          <a:bodyPr/>
          <a:lstStyle/>
          <a:p>
            <a:r>
              <a:rPr lang="nl-NL"/>
              <a:t>Klik om de stijl te bewerken</a:t>
            </a:r>
            <a:endParaRPr lang="nl-NL" dirty="0"/>
          </a:p>
        </p:txBody>
      </p:sp>
    </p:spTree>
    <p:extLst>
      <p:ext uri="{BB962C8B-B14F-4D97-AF65-F5344CB8AC3E}">
        <p14:creationId xmlns:p14="http://schemas.microsoft.com/office/powerpoint/2010/main" val="37355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latte tekst breed 1">
  <p:cSld name="Platte tekst breed 1">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
        <p:nvSpPr>
          <p:cNvPr id="27" name="Google Shape;27;p5"/>
          <p:cNvSpPr txBox="1"/>
          <p:nvPr/>
        </p:nvSpPr>
        <p:spPr>
          <a:xfrm>
            <a:off x="1440000" y="1800000"/>
            <a:ext cx="9312000" cy="412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nl" sz="2400">
                <a:solidFill>
                  <a:srgbClr val="8A8787"/>
                </a:solidFill>
                <a:highlight>
                  <a:srgbClr val="FFFFFF"/>
                </a:highlight>
              </a:rPr>
              <a:t>Lorem ipsum dolor sit amet, consectetur adipiscing elit. Nulla ultricies interdum metus consectetur viverra. Suspendisse congue mauris tortor, et lobortis nisi interdum id. Aenean pretium, justo vel tempus bibendum, orci enim rhoncus purus, eget condimentum lorem sem non tellus. </a:t>
            </a:r>
            <a:endParaRPr sz="2400">
              <a:solidFill>
                <a:srgbClr val="8A8787"/>
              </a:solidFill>
              <a:highlight>
                <a:srgbClr val="FFFFFF"/>
              </a:highlight>
            </a:endParaRPr>
          </a:p>
          <a:p>
            <a:pPr marL="0" lvl="0" indent="0" algn="l" rtl="0">
              <a:spcBef>
                <a:spcPts val="0"/>
              </a:spcBef>
              <a:spcAft>
                <a:spcPts val="0"/>
              </a:spcAft>
              <a:buNone/>
            </a:pPr>
            <a:endParaRPr sz="2400">
              <a:solidFill>
                <a:srgbClr val="8A8787"/>
              </a:solidFill>
              <a:highlight>
                <a:srgbClr val="FFFFFF"/>
              </a:highlight>
            </a:endParaRPr>
          </a:p>
          <a:p>
            <a:pPr marL="0" lvl="0" indent="0" algn="l" rtl="0">
              <a:spcBef>
                <a:spcPts val="0"/>
              </a:spcBef>
              <a:spcAft>
                <a:spcPts val="0"/>
              </a:spcAft>
              <a:buNone/>
            </a:pPr>
            <a:r>
              <a:rPr lang="nl" sz="2400">
                <a:solidFill>
                  <a:srgbClr val="8A8787"/>
                </a:solidFill>
                <a:highlight>
                  <a:srgbClr val="FFFFFF"/>
                </a:highlight>
              </a:rPr>
              <a:t>Suspendisse vestibulum sagittis nisi luctus feugiat. Suspendisse elementum erat non lorem semper, ut dictum neque scelerisque. Nunc condimentum velit nec magna accumsan gravida sit amet vel libero. Donec orci dolor, sagittis sit amet urna a, posuere ultrices mauris. Nam sit amet enim erat. Nullam volutpat mi quis sem lobortis faucibus.</a:t>
            </a:r>
            <a:endParaRPr sz="2400">
              <a:solidFill>
                <a:srgbClr val="8A8787"/>
              </a:solidFill>
            </a:endParaRPr>
          </a:p>
        </p:txBody>
      </p:sp>
    </p:spTree>
    <p:extLst>
      <p:ext uri="{BB962C8B-B14F-4D97-AF65-F5344CB8AC3E}">
        <p14:creationId xmlns:p14="http://schemas.microsoft.com/office/powerpoint/2010/main" val="740597614"/>
      </p:ext>
    </p:extLst>
  </p:cSld>
  <p:clrMapOvr>
    <a:masterClrMapping/>
  </p:clrMapOvr>
  <p:extLst>
    <p:ext uri="{DCECCB84-F9BA-43D5-87BE-67443E8EF086}">
      <p15:sldGuideLst xmlns:p15="http://schemas.microsoft.com/office/powerpoint/2012/main">
        <p15:guide id="1" pos="680">
          <p15:clr>
            <a:srgbClr val="E46962"/>
          </p15:clr>
        </p15:guide>
        <p15:guide id="2" orient="horz" pos="850">
          <p15:clr>
            <a:srgbClr val="E46962"/>
          </p15:clr>
        </p15:guide>
        <p15:guide id="3" pos="3698">
          <p15:clr>
            <a:srgbClr val="E46962"/>
          </p15:clr>
        </p15:guide>
        <p15:guide id="4" pos="50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Content and Picture 1/2 Puple">
    <p:spTree>
      <p:nvGrpSpPr>
        <p:cNvPr id="1" name=""/>
        <p:cNvGrpSpPr/>
        <p:nvPr/>
      </p:nvGrpSpPr>
      <p:grpSpPr>
        <a:xfrm>
          <a:off x="0" y="0"/>
          <a:ext cx="0" cy="0"/>
          <a:chOff x="0" y="0"/>
          <a:chExt cx="0" cy="0"/>
        </a:xfrm>
      </p:grpSpPr>
      <p:sp>
        <p:nvSpPr>
          <p:cNvPr id="10" name="Rectangle 9"/>
          <p:cNvSpPr/>
          <p:nvPr userDrawn="1"/>
        </p:nvSpPr>
        <p:spPr>
          <a:xfrm>
            <a:off x="0" y="1907113"/>
            <a:ext cx="12192000" cy="4079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 name="Picture Placeholder 2"/>
          <p:cNvSpPr>
            <a:spLocks noGrp="1"/>
          </p:cNvSpPr>
          <p:nvPr>
            <p:ph type="pic" idx="1"/>
          </p:nvPr>
        </p:nvSpPr>
        <p:spPr>
          <a:xfrm>
            <a:off x="6096001" y="1906717"/>
            <a:ext cx="6096000" cy="4080000"/>
          </a:xfrm>
          <a:blipFill>
            <a:blip r:embed="rId2"/>
            <a:stretch>
              <a:fillRect/>
            </a:stretch>
          </a:blipFill>
        </p:spPr>
        <p:txBody>
          <a:bodyPr/>
          <a:lstStyle>
            <a:lvl1pPr marL="0" indent="0" algn="ctr">
              <a:buNone/>
              <a:defRPr sz="1600">
                <a:solidFill>
                  <a:schemeClr val="tx1"/>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nl-NL"/>
              <a:t>Klik op het pictogram als u een afbeelding wilt toevoegen</a:t>
            </a:r>
            <a:endParaRPr lang="nl-NL" dirty="0"/>
          </a:p>
        </p:txBody>
      </p:sp>
      <p:sp>
        <p:nvSpPr>
          <p:cNvPr id="14" name="Content Placeholder 2"/>
          <p:cNvSpPr>
            <a:spLocks noGrp="1"/>
          </p:cNvSpPr>
          <p:nvPr>
            <p:ph sz="half" idx="14"/>
          </p:nvPr>
        </p:nvSpPr>
        <p:spPr bwMode="gray">
          <a:xfrm>
            <a:off x="874757" y="2163398"/>
            <a:ext cx="4740275" cy="3538428"/>
          </a:xfrm>
        </p:spPr>
        <p:txBody>
          <a:bodyPr/>
          <a:lstStyle>
            <a:lvl1pPr>
              <a:buClr>
                <a:schemeClr val="bg1"/>
              </a:buClr>
              <a:defRPr sz="1867">
                <a:solidFill>
                  <a:schemeClr val="bg1"/>
                </a:solidFill>
              </a:defRPr>
            </a:lvl1pPr>
            <a:lvl2pPr>
              <a:buClr>
                <a:schemeClr val="bg1"/>
              </a:buClr>
              <a:defRPr sz="1867">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Date Placeholder 4"/>
          <p:cNvSpPr>
            <a:spLocks noGrp="1"/>
          </p:cNvSpPr>
          <p:nvPr>
            <p:ph type="dt" sz="half" idx="10"/>
          </p:nvPr>
        </p:nvSpPr>
        <p:spPr/>
        <p:txBody>
          <a:bodyPr/>
          <a:lstStyle/>
          <a:p>
            <a:fld id="{01247770-B00E-47F1-B908-0C78A6FDEA73}"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8" name="Title 7"/>
          <p:cNvSpPr>
            <a:spLocks noGrp="1"/>
          </p:cNvSpPr>
          <p:nvPr>
            <p:ph type="title"/>
          </p:nvPr>
        </p:nvSpPr>
        <p:spPr bwMode="gray">
          <a:xfrm>
            <a:off x="874756" y="710717"/>
            <a:ext cx="10435200" cy="1143000"/>
          </a:xfrm>
        </p:spPr>
        <p:txBody>
          <a:bodyPr/>
          <a:lstStyle/>
          <a:p>
            <a:r>
              <a:rPr lang="nl-NL"/>
              <a:t>Klik om de stijl te bewerken</a:t>
            </a:r>
            <a:endParaRPr lang="nl-NL" dirty="0"/>
          </a:p>
        </p:txBody>
      </p:sp>
    </p:spTree>
    <p:extLst>
      <p:ext uri="{BB962C8B-B14F-4D97-AF65-F5344CB8AC3E}">
        <p14:creationId xmlns:p14="http://schemas.microsoft.com/office/powerpoint/2010/main" val="422627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1" y="0"/>
            <a:ext cx="12192000" cy="5985933"/>
          </a:xfrm>
          <a:blipFill>
            <a:blip r:embed="rId2">
              <a:extLst>
                <a:ext uri="{28A0092B-C50C-407E-A947-70E740481C1C}">
                  <a14:useLocalDpi xmlns:a14="http://schemas.microsoft.com/office/drawing/2010/main" val="0"/>
                </a:ext>
              </a:extLst>
            </a:blip>
            <a:stretch>
              <a:fillRect/>
            </a:stretch>
          </a:blipFill>
        </p:spPr>
        <p:txBody>
          <a:bodyPr/>
          <a:lstStyle>
            <a:lvl1pPr marL="0" indent="0" algn="ctr">
              <a:buNone/>
              <a:defRPr sz="1600">
                <a:solidFill>
                  <a:schemeClr val="tx1"/>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nl-NL"/>
              <a:t>Klik op het pictogram als u een afbeelding wilt toevoegen</a:t>
            </a:r>
            <a:endParaRPr lang="nl-NL" dirty="0"/>
          </a:p>
        </p:txBody>
      </p:sp>
      <p:sp>
        <p:nvSpPr>
          <p:cNvPr id="2" name="Title 1"/>
          <p:cNvSpPr>
            <a:spLocks noGrp="1"/>
          </p:cNvSpPr>
          <p:nvPr>
            <p:ph type="title" hasCustomPrompt="1"/>
          </p:nvPr>
        </p:nvSpPr>
        <p:spPr>
          <a:xfrm>
            <a:off x="1027052" y="2716585"/>
            <a:ext cx="4876800" cy="2741243"/>
          </a:xfrm>
          <a:prstGeom prst="roundRect">
            <a:avLst>
              <a:gd name="adj" fmla="val 5141"/>
            </a:avLst>
          </a:prstGeom>
          <a:solidFill>
            <a:schemeClr val="accent3"/>
          </a:solidFill>
          <a:ln w="3175">
            <a:noFill/>
          </a:ln>
        </p:spPr>
        <p:txBody>
          <a:bodyPr tIns="108000" anchor="ctr" anchorCtr="0"/>
          <a:lstStyle>
            <a:lvl1pPr algn="ctr">
              <a:lnSpc>
                <a:spcPct val="95000"/>
              </a:lnSpc>
              <a:defRPr sz="3200" b="1" cap="none" baseline="0">
                <a:solidFill>
                  <a:schemeClr val="bg1"/>
                </a:solidFill>
              </a:defRPr>
            </a:lvl1pPr>
          </a:lstStyle>
          <a:p>
            <a:r>
              <a:rPr lang="en-US" dirty="0"/>
              <a:t>“</a:t>
            </a:r>
            <a:r>
              <a:rPr lang="en-US" dirty="0" err="1"/>
              <a:t>Klik</a:t>
            </a:r>
            <a:r>
              <a:rPr lang="en-US" dirty="0"/>
              <a:t> </a:t>
            </a:r>
            <a:r>
              <a:rPr lang="en-US" dirty="0" err="1"/>
              <a:t>hier</a:t>
            </a:r>
            <a:r>
              <a:rPr lang="en-US" dirty="0"/>
              <a:t> om </a:t>
            </a:r>
            <a:r>
              <a:rPr lang="en-US" dirty="0" err="1"/>
              <a:t>een</a:t>
            </a:r>
            <a:r>
              <a:rPr lang="en-US" dirty="0"/>
              <a:t> quote toe </a:t>
            </a:r>
            <a:r>
              <a:rPr lang="en-US" dirty="0" err="1"/>
              <a:t>te</a:t>
            </a:r>
            <a:r>
              <a:rPr lang="en-US" dirty="0"/>
              <a:t> </a:t>
            </a:r>
            <a:r>
              <a:rPr lang="en-US" dirty="0" err="1"/>
              <a:t>voegen</a:t>
            </a:r>
            <a:r>
              <a:rPr lang="en-US" dirty="0"/>
              <a:t>.”</a:t>
            </a:r>
            <a:endParaRPr lang="nl-NL" dirty="0"/>
          </a:p>
        </p:txBody>
      </p:sp>
      <p:sp>
        <p:nvSpPr>
          <p:cNvPr id="4" name="Date Placeholder 3"/>
          <p:cNvSpPr>
            <a:spLocks noGrp="1"/>
          </p:cNvSpPr>
          <p:nvPr>
            <p:ph type="dt" sz="half" idx="10"/>
          </p:nvPr>
        </p:nvSpPr>
        <p:spPr/>
        <p:txBody>
          <a:bodyPr/>
          <a:lstStyle/>
          <a:p>
            <a:fld id="{BC268664-F6A1-4FD2-B6CE-79B0751C1B36}" type="datetime1">
              <a:rPr lang="nl-NL" smtClean="0"/>
              <a:t>2-3-2026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7DC81C-C575-4D07-AF21-37280659F2C2}" type="slidenum">
              <a:rPr lang="nl-NL" smtClean="0"/>
              <a:t>‹nr.›</a:t>
            </a:fld>
            <a:endParaRPr lang="nl-NL"/>
          </a:p>
        </p:txBody>
      </p:sp>
    </p:spTree>
    <p:extLst>
      <p:ext uri="{BB962C8B-B14F-4D97-AF65-F5344CB8AC3E}">
        <p14:creationId xmlns:p14="http://schemas.microsoft.com/office/powerpoint/2010/main" val="243934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88768" y="0"/>
            <a:ext cx="4703233" cy="5985933"/>
          </a:xfrm>
          <a:blipFill>
            <a:blip r:embed="rId2"/>
            <a:stretch>
              <a:fillRect/>
            </a:stretch>
          </a:blipFill>
        </p:spPr>
        <p:txBody>
          <a:bodyPr/>
          <a:lstStyle>
            <a:lvl1pPr marL="0" indent="0" algn="ctr">
              <a:buNone/>
              <a:defRPr sz="1600">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nl-NL" dirty="0"/>
          </a:p>
        </p:txBody>
      </p:sp>
      <p:sp>
        <p:nvSpPr>
          <p:cNvPr id="5" name="Date Placeholder 4"/>
          <p:cNvSpPr>
            <a:spLocks noGrp="1"/>
          </p:cNvSpPr>
          <p:nvPr>
            <p:ph type="dt" sz="half" idx="10"/>
          </p:nvPr>
        </p:nvSpPr>
        <p:spPr/>
        <p:txBody>
          <a:bodyPr/>
          <a:lstStyle/>
          <a:p>
            <a:fld id="{C4929B0D-C371-4E38-8823-167476B5E616}"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4" name="Title 3"/>
          <p:cNvSpPr>
            <a:spLocks noGrp="1"/>
          </p:cNvSpPr>
          <p:nvPr>
            <p:ph type="title"/>
          </p:nvPr>
        </p:nvSpPr>
        <p:spPr>
          <a:xfrm>
            <a:off x="874756" y="710717"/>
            <a:ext cx="6209728" cy="1143000"/>
          </a:xfrm>
        </p:spPr>
        <p:txBody>
          <a:bodyPr/>
          <a:lstStyle/>
          <a:p>
            <a:r>
              <a:rPr lang="nl-NL"/>
              <a:t>Klik om de stijl te bewerken</a:t>
            </a:r>
            <a:endParaRPr lang="nl-NL" dirty="0"/>
          </a:p>
        </p:txBody>
      </p:sp>
      <p:sp>
        <p:nvSpPr>
          <p:cNvPr id="14" name="Content Placeholder 2"/>
          <p:cNvSpPr>
            <a:spLocks noGrp="1"/>
          </p:cNvSpPr>
          <p:nvPr>
            <p:ph sz="half" idx="13"/>
          </p:nvPr>
        </p:nvSpPr>
        <p:spPr bwMode="gray">
          <a:xfrm>
            <a:off x="874757" y="2090060"/>
            <a:ext cx="6211200" cy="3926400"/>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4623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and Picture Puple">
    <p:spTree>
      <p:nvGrpSpPr>
        <p:cNvPr id="1" name=""/>
        <p:cNvGrpSpPr/>
        <p:nvPr/>
      </p:nvGrpSpPr>
      <p:grpSpPr>
        <a:xfrm>
          <a:off x="0" y="0"/>
          <a:ext cx="0" cy="0"/>
          <a:chOff x="0" y="0"/>
          <a:chExt cx="0" cy="0"/>
        </a:xfrm>
      </p:grpSpPr>
      <p:sp>
        <p:nvSpPr>
          <p:cNvPr id="10" name="Rectangle 9"/>
          <p:cNvSpPr/>
          <p:nvPr userDrawn="1"/>
        </p:nvSpPr>
        <p:spPr>
          <a:xfrm>
            <a:off x="0" y="1907111"/>
            <a:ext cx="12192000" cy="4079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Content Placeholder 2"/>
          <p:cNvSpPr>
            <a:spLocks noGrp="1"/>
          </p:cNvSpPr>
          <p:nvPr>
            <p:ph sz="half" idx="14"/>
          </p:nvPr>
        </p:nvSpPr>
        <p:spPr bwMode="gray">
          <a:xfrm>
            <a:off x="874756" y="2163397"/>
            <a:ext cx="6211200" cy="3538428"/>
          </a:xfrm>
        </p:spPr>
        <p:txBody>
          <a:bodyPr/>
          <a:lstStyle>
            <a:lvl1pPr>
              <a:buClr>
                <a:schemeClr val="bg1"/>
              </a:buClr>
              <a:defRPr sz="1867">
                <a:solidFill>
                  <a:schemeClr val="bg1"/>
                </a:solidFill>
              </a:defRPr>
            </a:lvl1pPr>
            <a:lvl2pPr>
              <a:buClr>
                <a:schemeClr val="bg1"/>
              </a:buClr>
              <a:defRPr sz="1867">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Picture Placeholder 2"/>
          <p:cNvSpPr>
            <a:spLocks noGrp="1"/>
          </p:cNvSpPr>
          <p:nvPr>
            <p:ph type="pic" idx="1"/>
          </p:nvPr>
        </p:nvSpPr>
        <p:spPr>
          <a:xfrm>
            <a:off x="7488768" y="1906717"/>
            <a:ext cx="4703233" cy="4080000"/>
          </a:xfrm>
          <a:blipFill>
            <a:blip r:embed="rId2">
              <a:extLst>
                <a:ext uri="{28A0092B-C50C-407E-A947-70E740481C1C}">
                  <a14:useLocalDpi xmlns:a14="http://schemas.microsoft.com/office/drawing/2010/main" val="0"/>
                </a:ext>
              </a:extLst>
            </a:blip>
            <a:stretch>
              <a:fillRect/>
            </a:stretch>
          </a:blipFill>
        </p:spPr>
        <p:txBody>
          <a:bodyPr/>
          <a:lstStyle>
            <a:lvl1pPr marL="0" indent="0" algn="ctr">
              <a:buNone/>
              <a:defRPr sz="1600">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nl-NL" dirty="0"/>
          </a:p>
        </p:txBody>
      </p:sp>
      <p:sp>
        <p:nvSpPr>
          <p:cNvPr id="5" name="Date Placeholder 4"/>
          <p:cNvSpPr>
            <a:spLocks noGrp="1"/>
          </p:cNvSpPr>
          <p:nvPr>
            <p:ph type="dt" sz="half" idx="10"/>
          </p:nvPr>
        </p:nvSpPr>
        <p:spPr/>
        <p:txBody>
          <a:bodyPr/>
          <a:lstStyle/>
          <a:p>
            <a:fld id="{E0CCBDB1-A74C-4CFA-8235-9B8C0ED7460B}"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8" name="Title 7"/>
          <p:cNvSpPr>
            <a:spLocks noGrp="1"/>
          </p:cNvSpPr>
          <p:nvPr>
            <p:ph type="title"/>
          </p:nvPr>
        </p:nvSpPr>
        <p:spPr bwMode="gray">
          <a:xfrm>
            <a:off x="874756" y="710717"/>
            <a:ext cx="10435200" cy="1143000"/>
          </a:xfrm>
        </p:spPr>
        <p:txBody>
          <a:bodyPr/>
          <a:lstStyle/>
          <a:p>
            <a:r>
              <a:rPr lang="nl-NL"/>
              <a:t>Klik om de stijl te bewerken</a:t>
            </a:r>
            <a:endParaRPr lang="nl-NL" dirty="0"/>
          </a:p>
        </p:txBody>
      </p:sp>
    </p:spTree>
    <p:extLst>
      <p:ext uri="{BB962C8B-B14F-4D97-AF65-F5344CB8AC3E}">
        <p14:creationId xmlns:p14="http://schemas.microsoft.com/office/powerpoint/2010/main" val="131061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Content and Picture 1/2 Puple">
    <p:spTree>
      <p:nvGrpSpPr>
        <p:cNvPr id="1" name=""/>
        <p:cNvGrpSpPr/>
        <p:nvPr/>
      </p:nvGrpSpPr>
      <p:grpSpPr>
        <a:xfrm>
          <a:off x="0" y="0"/>
          <a:ext cx="0" cy="0"/>
          <a:chOff x="0" y="0"/>
          <a:chExt cx="0" cy="0"/>
        </a:xfrm>
      </p:grpSpPr>
      <p:sp>
        <p:nvSpPr>
          <p:cNvPr id="10" name="Rectangle 9"/>
          <p:cNvSpPr/>
          <p:nvPr userDrawn="1"/>
        </p:nvSpPr>
        <p:spPr>
          <a:xfrm>
            <a:off x="0" y="1907111"/>
            <a:ext cx="12192000" cy="4079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 name="Picture Placeholder 2"/>
          <p:cNvSpPr>
            <a:spLocks noGrp="1"/>
          </p:cNvSpPr>
          <p:nvPr>
            <p:ph type="pic" idx="1"/>
          </p:nvPr>
        </p:nvSpPr>
        <p:spPr>
          <a:xfrm>
            <a:off x="6096001" y="1906717"/>
            <a:ext cx="6096000" cy="4080000"/>
          </a:xfrm>
          <a:blipFill>
            <a:blip r:embed="rId2"/>
            <a:stretch>
              <a:fillRect/>
            </a:stretch>
          </a:blipFill>
        </p:spPr>
        <p:txBody>
          <a:bodyPr/>
          <a:lstStyle>
            <a:lvl1pPr marL="0" indent="0" algn="ctr">
              <a:buNone/>
              <a:defRPr sz="1600">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nl-NL" dirty="0"/>
          </a:p>
        </p:txBody>
      </p:sp>
      <p:sp>
        <p:nvSpPr>
          <p:cNvPr id="14" name="Content Placeholder 2"/>
          <p:cNvSpPr>
            <a:spLocks noGrp="1"/>
          </p:cNvSpPr>
          <p:nvPr>
            <p:ph sz="half" idx="14"/>
          </p:nvPr>
        </p:nvSpPr>
        <p:spPr bwMode="gray">
          <a:xfrm>
            <a:off x="874756" y="2163397"/>
            <a:ext cx="4740275" cy="3538428"/>
          </a:xfrm>
        </p:spPr>
        <p:txBody>
          <a:bodyPr/>
          <a:lstStyle>
            <a:lvl1pPr>
              <a:buClr>
                <a:schemeClr val="bg1"/>
              </a:buClr>
              <a:defRPr sz="1867">
                <a:solidFill>
                  <a:schemeClr val="bg1"/>
                </a:solidFill>
              </a:defRPr>
            </a:lvl1pPr>
            <a:lvl2pPr>
              <a:buClr>
                <a:schemeClr val="bg1"/>
              </a:buClr>
              <a:defRPr sz="1867">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Date Placeholder 4"/>
          <p:cNvSpPr>
            <a:spLocks noGrp="1"/>
          </p:cNvSpPr>
          <p:nvPr>
            <p:ph type="dt" sz="half" idx="10"/>
          </p:nvPr>
        </p:nvSpPr>
        <p:spPr/>
        <p:txBody>
          <a:bodyPr/>
          <a:lstStyle/>
          <a:p>
            <a:fld id="{01247770-B00E-47F1-B908-0C78A6FDEA73}" type="datetime1">
              <a:rPr lang="nl-NL" smtClean="0"/>
              <a:t>2-3-2026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7DC81C-C575-4D07-AF21-37280659F2C2}" type="slidenum">
              <a:rPr lang="nl-NL" smtClean="0"/>
              <a:t>‹nr.›</a:t>
            </a:fld>
            <a:endParaRPr lang="nl-NL"/>
          </a:p>
        </p:txBody>
      </p:sp>
      <p:sp>
        <p:nvSpPr>
          <p:cNvPr id="8" name="Title 7"/>
          <p:cNvSpPr>
            <a:spLocks noGrp="1"/>
          </p:cNvSpPr>
          <p:nvPr>
            <p:ph type="title"/>
          </p:nvPr>
        </p:nvSpPr>
        <p:spPr bwMode="gray">
          <a:xfrm>
            <a:off x="874756" y="710717"/>
            <a:ext cx="10435200" cy="1143000"/>
          </a:xfrm>
        </p:spPr>
        <p:txBody>
          <a:bodyPr/>
          <a:lstStyle/>
          <a:p>
            <a:r>
              <a:rPr lang="nl-NL"/>
              <a:t>Klik om de stijl te bewerken</a:t>
            </a:r>
            <a:endParaRPr lang="nl-NL" dirty="0"/>
          </a:p>
        </p:txBody>
      </p:sp>
    </p:spTree>
    <p:extLst>
      <p:ext uri="{BB962C8B-B14F-4D97-AF65-F5344CB8AC3E}">
        <p14:creationId xmlns:p14="http://schemas.microsoft.com/office/powerpoint/2010/main" val="326118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1" y="0"/>
            <a:ext cx="12192000" cy="5985933"/>
          </a:xfrm>
          <a:blipFill>
            <a:blip r:embed="rId2">
              <a:extLst>
                <a:ext uri="{28A0092B-C50C-407E-A947-70E740481C1C}">
                  <a14:useLocalDpi xmlns:a14="http://schemas.microsoft.com/office/drawing/2010/main" val="0"/>
                </a:ext>
              </a:extLst>
            </a:blip>
            <a:stretch>
              <a:fillRect/>
            </a:stretch>
          </a:blipFill>
        </p:spPr>
        <p:txBody>
          <a:bodyPr/>
          <a:lstStyle>
            <a:lvl1pPr marL="0" indent="0" algn="ctr">
              <a:buNone/>
              <a:defRPr sz="1600">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nl-NL" dirty="0"/>
          </a:p>
        </p:txBody>
      </p:sp>
      <p:sp>
        <p:nvSpPr>
          <p:cNvPr id="2" name="Title 1"/>
          <p:cNvSpPr>
            <a:spLocks noGrp="1"/>
          </p:cNvSpPr>
          <p:nvPr>
            <p:ph type="title" hasCustomPrompt="1"/>
          </p:nvPr>
        </p:nvSpPr>
        <p:spPr>
          <a:xfrm>
            <a:off x="1027052" y="2716584"/>
            <a:ext cx="4876800" cy="2741243"/>
          </a:xfrm>
          <a:prstGeom prst="roundRect">
            <a:avLst>
              <a:gd name="adj" fmla="val 5141"/>
            </a:avLst>
          </a:prstGeom>
          <a:solidFill>
            <a:schemeClr val="accent3"/>
          </a:solidFill>
          <a:ln w="3175">
            <a:noFill/>
          </a:ln>
        </p:spPr>
        <p:txBody>
          <a:bodyPr tIns="108000" anchor="ctr" anchorCtr="0"/>
          <a:lstStyle>
            <a:lvl1pPr algn="ctr">
              <a:lnSpc>
                <a:spcPct val="95000"/>
              </a:lnSpc>
              <a:defRPr sz="3200" b="1" cap="none" baseline="0">
                <a:solidFill>
                  <a:schemeClr val="bg1"/>
                </a:solidFill>
              </a:defRPr>
            </a:lvl1pPr>
          </a:lstStyle>
          <a:p>
            <a:r>
              <a:rPr lang="en-US" dirty="0"/>
              <a:t>“</a:t>
            </a:r>
            <a:r>
              <a:rPr lang="en-US" dirty="0" err="1"/>
              <a:t>Klik</a:t>
            </a:r>
            <a:r>
              <a:rPr lang="en-US" dirty="0"/>
              <a:t> </a:t>
            </a:r>
            <a:r>
              <a:rPr lang="en-US" dirty="0" err="1"/>
              <a:t>hier</a:t>
            </a:r>
            <a:r>
              <a:rPr lang="en-US" dirty="0"/>
              <a:t> om </a:t>
            </a:r>
            <a:r>
              <a:rPr lang="en-US" dirty="0" err="1"/>
              <a:t>een</a:t>
            </a:r>
            <a:r>
              <a:rPr lang="en-US" dirty="0"/>
              <a:t> quote toe </a:t>
            </a:r>
            <a:r>
              <a:rPr lang="en-US" dirty="0" err="1"/>
              <a:t>te</a:t>
            </a:r>
            <a:r>
              <a:rPr lang="en-US" dirty="0"/>
              <a:t> </a:t>
            </a:r>
            <a:r>
              <a:rPr lang="en-US" dirty="0" err="1"/>
              <a:t>voegen</a:t>
            </a:r>
            <a:r>
              <a:rPr lang="en-US" dirty="0"/>
              <a:t>.”</a:t>
            </a:r>
            <a:endParaRPr lang="nl-NL" dirty="0"/>
          </a:p>
        </p:txBody>
      </p:sp>
      <p:sp>
        <p:nvSpPr>
          <p:cNvPr id="4" name="Date Placeholder 3"/>
          <p:cNvSpPr>
            <a:spLocks noGrp="1"/>
          </p:cNvSpPr>
          <p:nvPr>
            <p:ph type="dt" sz="half" idx="10"/>
          </p:nvPr>
        </p:nvSpPr>
        <p:spPr/>
        <p:txBody>
          <a:bodyPr/>
          <a:lstStyle/>
          <a:p>
            <a:fld id="{BC268664-F6A1-4FD2-B6CE-79B0751C1B36}" type="datetime1">
              <a:rPr lang="nl-NL" smtClean="0"/>
              <a:t>2-3-2026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7DC81C-C575-4D07-AF21-37280659F2C2}" type="slidenum">
              <a:rPr lang="nl-NL" smtClean="0"/>
              <a:t>‹nr.›</a:t>
            </a:fld>
            <a:endParaRPr lang="nl-NL"/>
          </a:p>
        </p:txBody>
      </p:sp>
    </p:spTree>
    <p:extLst>
      <p:ext uri="{BB962C8B-B14F-4D97-AF65-F5344CB8AC3E}">
        <p14:creationId xmlns:p14="http://schemas.microsoft.com/office/powerpoint/2010/main" val="18457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81E3D-6DE1-470A-B40A-48114D7ED7C6}" type="datetime1">
              <a:rPr lang="nl-NL" smtClean="0"/>
              <a:t>2-3-2026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D7DC81C-C575-4D07-AF21-37280659F2C2}" type="slidenum">
              <a:rPr lang="nl-NL" smtClean="0"/>
              <a:t>‹nr.›</a:t>
            </a:fld>
            <a:endParaRPr lang="nl-NL"/>
          </a:p>
        </p:txBody>
      </p:sp>
    </p:spTree>
    <p:extLst>
      <p:ext uri="{BB962C8B-B14F-4D97-AF65-F5344CB8AC3E}">
        <p14:creationId xmlns:p14="http://schemas.microsoft.com/office/powerpoint/2010/main" val="19459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End">
    <p:spTree>
      <p:nvGrpSpPr>
        <p:cNvPr id="1" name=""/>
        <p:cNvGrpSpPr/>
        <p:nvPr/>
      </p:nvGrpSpPr>
      <p:grpSpPr>
        <a:xfrm>
          <a:off x="0" y="0"/>
          <a:ext cx="0" cy="0"/>
          <a:chOff x="0" y="0"/>
          <a:chExt cx="0" cy="0"/>
        </a:xfrm>
      </p:grpSpPr>
      <p:grpSp>
        <p:nvGrpSpPr>
          <p:cNvPr id="15" name="Group 14"/>
          <p:cNvGrpSpPr/>
          <p:nvPr userDrawn="1"/>
        </p:nvGrpSpPr>
        <p:grpSpPr bwMode="gray">
          <a:xfrm>
            <a:off x="1" y="1750881"/>
            <a:ext cx="12195175" cy="4674507"/>
            <a:chOff x="0" y="1313161"/>
            <a:chExt cx="9146381" cy="3505880"/>
          </a:xfrm>
        </p:grpSpPr>
        <p:grpSp>
          <p:nvGrpSpPr>
            <p:cNvPr id="10" name="Group 9"/>
            <p:cNvGrpSpPr/>
            <p:nvPr userDrawn="1"/>
          </p:nvGrpSpPr>
          <p:grpSpPr bwMode="gray">
            <a:xfrm>
              <a:off x="0" y="1313161"/>
              <a:ext cx="9146381" cy="2879987"/>
              <a:chOff x="771308" y="1381911"/>
              <a:chExt cx="8375073" cy="2879987"/>
            </a:xfrm>
          </p:grpSpPr>
          <p:sp>
            <p:nvSpPr>
              <p:cNvPr id="11" name="Rectangle 10"/>
              <p:cNvSpPr/>
              <p:nvPr userDrawn="1"/>
            </p:nvSpPr>
            <p:spPr bwMode="gray">
              <a:xfrm>
                <a:off x="771308" y="1381911"/>
                <a:ext cx="8375073" cy="2652812"/>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tangle 11"/>
              <p:cNvSpPr/>
              <p:nvPr userDrawn="1"/>
            </p:nvSpPr>
            <p:spPr bwMode="gray">
              <a:xfrm>
                <a:off x="771308" y="4029740"/>
                <a:ext cx="8375073" cy="118800"/>
              </a:xfrm>
              <a:prstGeom prst="rect">
                <a:avLst/>
              </a:prstGeom>
              <a:solidFill>
                <a:srgbClr val="4F744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Rectangle 12"/>
              <p:cNvSpPr/>
              <p:nvPr userDrawn="1"/>
            </p:nvSpPr>
            <p:spPr bwMode="gray">
              <a:xfrm>
                <a:off x="771308" y="4146698"/>
                <a:ext cx="8375073" cy="115200"/>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sp>
          <p:nvSpPr>
            <p:cNvPr id="8" name="TextBox 7"/>
            <p:cNvSpPr txBox="1"/>
            <p:nvPr userDrawn="1"/>
          </p:nvSpPr>
          <p:spPr bwMode="gray">
            <a:xfrm>
              <a:off x="6943933" y="4565125"/>
              <a:ext cx="1776448" cy="253916"/>
            </a:xfrm>
            <a:prstGeom prst="rect">
              <a:avLst/>
            </a:prstGeom>
            <a:noFill/>
          </p:spPr>
          <p:txBody>
            <a:bodyPr wrap="none" rtlCol="0">
              <a:spAutoFit/>
            </a:bodyPr>
            <a:lstStyle/>
            <a:p>
              <a:r>
                <a:rPr lang="nl-NL" sz="1400" b="1" dirty="0">
                  <a:solidFill>
                    <a:schemeClr val="tx2"/>
                  </a:solidFill>
                </a:rPr>
                <a:t>Samen voor vernieuwing</a:t>
              </a:r>
            </a:p>
          </p:txBody>
        </p:sp>
      </p:grpSp>
      <p:sp>
        <p:nvSpPr>
          <p:cNvPr id="2" name="Title 1"/>
          <p:cNvSpPr>
            <a:spLocks noGrp="1"/>
          </p:cNvSpPr>
          <p:nvPr>
            <p:ph type="title"/>
          </p:nvPr>
        </p:nvSpPr>
        <p:spPr bwMode="gray">
          <a:xfrm>
            <a:off x="1470601" y="1925052"/>
            <a:ext cx="5613883" cy="693437"/>
          </a:xfrm>
        </p:spPr>
        <p:txBody>
          <a:bodyPr/>
          <a:lstStyle>
            <a:lvl1pPr>
              <a:defRPr sz="1867">
                <a:solidFill>
                  <a:schemeClr val="bg1"/>
                </a:solidFill>
              </a:defRPr>
            </a:lvl1pPr>
          </a:lstStyle>
          <a:p>
            <a:r>
              <a:rPr lang="nl-NL"/>
              <a:t>Klik om de stijl te bewerken</a:t>
            </a:r>
            <a:endParaRPr lang="nl-NL" dirty="0"/>
          </a:p>
        </p:txBody>
      </p:sp>
      <p:sp>
        <p:nvSpPr>
          <p:cNvPr id="3" name="Content Placeholder 2"/>
          <p:cNvSpPr>
            <a:spLocks noGrp="1"/>
          </p:cNvSpPr>
          <p:nvPr>
            <p:ph idx="1"/>
          </p:nvPr>
        </p:nvSpPr>
        <p:spPr bwMode="gray">
          <a:xfrm>
            <a:off x="1470601" y="2539245"/>
            <a:ext cx="5613883" cy="2575897"/>
          </a:xfrm>
        </p:spPr>
        <p:txBody>
          <a:bodyPr/>
          <a:lstStyle>
            <a:lvl1pPr>
              <a:lnSpc>
                <a:spcPct val="150000"/>
              </a:lnSpc>
              <a:buClr>
                <a:schemeClr val="bg1"/>
              </a:buClr>
              <a:defRPr sz="1400">
                <a:solidFill>
                  <a:schemeClr val="bg1"/>
                </a:solidFill>
              </a:defRPr>
            </a:lvl1pPr>
            <a:lvl2pPr>
              <a:lnSpc>
                <a:spcPct val="150000"/>
              </a:lnSpc>
              <a:buClr>
                <a:schemeClr val="bg1"/>
              </a:buClr>
              <a:defRPr sz="1400">
                <a:solidFill>
                  <a:schemeClr val="bg1"/>
                </a:solidFill>
              </a:defRPr>
            </a:lvl2pPr>
            <a:lvl3pPr>
              <a:lnSpc>
                <a:spcPct val="150000"/>
              </a:lnSpc>
              <a:buClr>
                <a:schemeClr val="bg1"/>
              </a:buClr>
              <a:defRPr sz="1400">
                <a:solidFill>
                  <a:schemeClr val="bg1"/>
                </a:solidFill>
              </a:defRPr>
            </a:lvl3pPr>
            <a:lvl4pPr>
              <a:lnSpc>
                <a:spcPct val="150000"/>
              </a:lnSpc>
              <a:buClr>
                <a:schemeClr val="bg1"/>
              </a:buClr>
              <a:defRPr sz="1400">
                <a:solidFill>
                  <a:schemeClr val="bg1"/>
                </a:solidFill>
              </a:defRPr>
            </a:lvl4pPr>
            <a:lvl5pPr>
              <a:lnSpc>
                <a:spcPct val="150000"/>
              </a:lnSpc>
              <a:buClr>
                <a:schemeClr val="bg1"/>
              </a:buClr>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4" name="Content Placeholder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5300" y="716979"/>
            <a:ext cx="1863533" cy="718003"/>
          </a:xfrm>
          <a:prstGeom prst="rect">
            <a:avLst/>
          </a:prstGeom>
        </p:spPr>
      </p:pic>
    </p:spTree>
    <p:extLst>
      <p:ext uri="{BB962C8B-B14F-4D97-AF65-F5344CB8AC3E}">
        <p14:creationId xmlns:p14="http://schemas.microsoft.com/office/powerpoint/2010/main" val="141661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76" name="Rechthoek: met één afgeronde hoek 75">
            <a:extLst>
              <a:ext uri="{FF2B5EF4-FFF2-40B4-BE49-F238E27FC236}">
                <a16:creationId xmlns:a16="http://schemas.microsoft.com/office/drawing/2014/main" id="{894EFEC2-5204-4C59-A528-43CBAA8830C6}"/>
              </a:ext>
            </a:extLst>
          </p:cNvPr>
          <p:cNvSpPr/>
          <p:nvPr userDrawn="1"/>
        </p:nvSpPr>
        <p:spPr>
          <a:xfrm>
            <a:off x="719139" y="1884552"/>
            <a:ext cx="10752136" cy="3634945"/>
          </a:xfrm>
          <a:prstGeom prst="round1Rect">
            <a:avLst>
              <a:gd name="adj" fmla="val 106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prstClr val="white"/>
              </a:solidFill>
              <a:effectLst/>
              <a:uLnTx/>
              <a:uFillTx/>
              <a:latin typeface="Alwyn"/>
              <a:ea typeface="+mn-ea"/>
              <a:cs typeface="+mn-cs"/>
            </a:endParaRP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897919" y="2070937"/>
            <a:ext cx="10394576" cy="3309219"/>
          </a:xfrm>
          <a:noFill/>
        </p:spPr>
        <p:txBody>
          <a:bodyPr tIns="0" bIns="1008000" anchor="ctr" anchorCtr="0"/>
          <a:lstStyle>
            <a:lvl1pPr marL="0" indent="0" algn="ctr">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grafiek in te voegen.</a:t>
            </a:r>
          </a:p>
        </p:txBody>
      </p:sp>
      <p:sp>
        <p:nvSpPr>
          <p:cNvPr id="14" name="Rechthoek: afgeronde hoeken 6">
            <a:extLst>
              <a:ext uri="{FF2B5EF4-FFF2-40B4-BE49-F238E27FC236}">
                <a16:creationId xmlns:a16="http://schemas.microsoft.com/office/drawing/2014/main" id="{AAE701A4-A6CD-4AC6-BAE6-8E86AE2B22DF}"/>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GRAFIEK</a:t>
            </a:r>
          </a:p>
        </p:txBody>
      </p:sp>
      <p:sp>
        <p:nvSpPr>
          <p:cNvPr id="15" name="Text Placeholder 3">
            <a:extLst>
              <a:ext uri="{FF2B5EF4-FFF2-40B4-BE49-F238E27FC236}">
                <a16:creationId xmlns:a16="http://schemas.microsoft.com/office/drawing/2014/main" id="{FA477810-AC7D-4326-B3BC-7DCA01D1A55A}"/>
              </a:ext>
            </a:extLst>
          </p:cNvPr>
          <p:cNvSpPr>
            <a:spLocks noGrp="1"/>
          </p:cNvSpPr>
          <p:nvPr>
            <p:ph type="body" sz="quarter" idx="16" hasCustomPrompt="1"/>
          </p:nvPr>
        </p:nvSpPr>
        <p:spPr>
          <a:xfrm>
            <a:off x="719999" y="1548000"/>
            <a:ext cx="10757415" cy="360000"/>
          </a:xfrm>
        </p:spPr>
        <p:txBody>
          <a:bodyPr/>
          <a:lstStyle>
            <a:lvl1pPr marL="0" indent="0">
              <a:buNone/>
              <a:defRPr sz="2000" b="1" spc="51" baseline="0">
                <a:solidFill>
                  <a:schemeClr val="accent6"/>
                </a:solidFill>
              </a:defRPr>
            </a:lvl1pPr>
          </a:lstStyle>
          <a:p>
            <a:pPr lvl="0"/>
            <a:r>
              <a:rPr lang="en-US" dirty="0" err="1"/>
              <a:t>Ruimte</a:t>
            </a:r>
            <a:r>
              <a:rPr lang="en-US" dirty="0"/>
              <a:t> </a:t>
            </a:r>
            <a:r>
              <a:rPr lang="en-US" dirty="0" err="1"/>
              <a:t>voor</a:t>
            </a:r>
            <a:r>
              <a:rPr lang="en-US" dirty="0"/>
              <a:t> </a:t>
            </a:r>
            <a:r>
              <a:rPr lang="en-US" dirty="0" err="1"/>
              <a:t>een</a:t>
            </a:r>
            <a:r>
              <a:rPr lang="en-US" dirty="0"/>
              <a:t> </a:t>
            </a:r>
            <a:r>
              <a:rPr lang="en-US" dirty="0" err="1"/>
              <a:t>eventuele</a:t>
            </a:r>
            <a:r>
              <a:rPr lang="en-US" dirty="0"/>
              <a:t> </a:t>
            </a:r>
            <a:r>
              <a:rPr lang="en-US" dirty="0" err="1"/>
              <a:t>subtitel</a:t>
            </a:r>
            <a:endParaRPr lang="nl-NL" dirty="0"/>
          </a:p>
        </p:txBody>
      </p:sp>
      <p:grpSp>
        <p:nvGrpSpPr>
          <p:cNvPr id="21" name="Group 20">
            <a:extLst>
              <a:ext uri="{FF2B5EF4-FFF2-40B4-BE49-F238E27FC236}">
                <a16:creationId xmlns:a16="http://schemas.microsoft.com/office/drawing/2014/main" id="{6363F7FF-1794-42BD-91D4-F3D120BBC78A}"/>
              </a:ext>
            </a:extLst>
          </p:cNvPr>
          <p:cNvGrpSpPr/>
          <p:nvPr userDrawn="1"/>
        </p:nvGrpSpPr>
        <p:grpSpPr>
          <a:xfrm>
            <a:off x="-3" y="6784969"/>
            <a:ext cx="12191971" cy="73033"/>
            <a:chOff x="-2" y="6784967"/>
            <a:chExt cx="12191970" cy="73033"/>
          </a:xfrm>
        </p:grpSpPr>
        <p:sp>
          <p:nvSpPr>
            <p:cNvPr id="22" name="Rechthoek 77">
              <a:extLst>
                <a:ext uri="{FF2B5EF4-FFF2-40B4-BE49-F238E27FC236}">
                  <a16:creationId xmlns:a16="http://schemas.microsoft.com/office/drawing/2014/main" id="{9876F428-51E5-4113-8C62-9EAF2EDDAD00}"/>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3" name="Rechthoek 99">
              <a:extLst>
                <a:ext uri="{FF2B5EF4-FFF2-40B4-BE49-F238E27FC236}">
                  <a16:creationId xmlns:a16="http://schemas.microsoft.com/office/drawing/2014/main" id="{A037DB14-8FF4-404C-8EE9-C3D565E5C534}"/>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4" name="Rechthoek 141">
              <a:extLst>
                <a:ext uri="{FF2B5EF4-FFF2-40B4-BE49-F238E27FC236}">
                  <a16:creationId xmlns:a16="http://schemas.microsoft.com/office/drawing/2014/main" id="{846FDE53-ADAF-4B88-9692-16FC6819BA65}"/>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5" name="Rechthoek 142">
              <a:extLst>
                <a:ext uri="{FF2B5EF4-FFF2-40B4-BE49-F238E27FC236}">
                  <a16:creationId xmlns:a16="http://schemas.microsoft.com/office/drawing/2014/main" id="{6A4F7A01-BD12-4650-BC0D-A6D0E4945FE0}"/>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7" name="Footer Placeholder 22">
            <a:extLst>
              <a:ext uri="{FF2B5EF4-FFF2-40B4-BE49-F238E27FC236}">
                <a16:creationId xmlns:a16="http://schemas.microsoft.com/office/drawing/2014/main" id="{C17EEB0F-F7EA-4A83-BBC5-02EA307258BC}"/>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6" name="Slide Number Placeholder 4">
            <a:extLst>
              <a:ext uri="{FF2B5EF4-FFF2-40B4-BE49-F238E27FC236}">
                <a16:creationId xmlns:a16="http://schemas.microsoft.com/office/drawing/2014/main" id="{387F5396-E5FE-4FDD-95AA-D15BB7D54EA4}"/>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
        <p:nvSpPr>
          <p:cNvPr id="17" name="Titel 1">
            <a:extLst>
              <a:ext uri="{FF2B5EF4-FFF2-40B4-BE49-F238E27FC236}">
                <a16:creationId xmlns:a16="http://schemas.microsoft.com/office/drawing/2014/main" id="{5317F9F2-AC52-455E-9504-84ECB3575F1D}"/>
              </a:ext>
            </a:extLst>
          </p:cNvPr>
          <p:cNvSpPr>
            <a:spLocks noGrp="1"/>
          </p:cNvSpPr>
          <p:nvPr>
            <p:ph type="title" hasCustomPrompt="1"/>
          </p:nvPr>
        </p:nvSpPr>
        <p:spPr>
          <a:xfrm>
            <a:off x="719999" y="540000"/>
            <a:ext cx="10750800" cy="720000"/>
          </a:xfrm>
        </p:spPr>
        <p:txBody>
          <a:bodyPr/>
          <a:lstStyle>
            <a:lvl1pPr>
              <a:defRPr/>
            </a:lvl1pPr>
          </a:lstStyle>
          <a:p>
            <a:r>
              <a:rPr lang="nl-NL" noProof="0" dirty="0"/>
              <a:t>Titel</a:t>
            </a:r>
            <a:br>
              <a:rPr lang="nl-NL" noProof="0" dirty="0"/>
            </a:br>
            <a:endParaRPr lang="nl-NL" noProof="0" dirty="0"/>
          </a:p>
        </p:txBody>
      </p:sp>
      <p:grpSp>
        <p:nvGrpSpPr>
          <p:cNvPr id="19" name="INSTRUCTIE">
            <a:extLst>
              <a:ext uri="{FF2B5EF4-FFF2-40B4-BE49-F238E27FC236}">
                <a16:creationId xmlns:a16="http://schemas.microsoft.com/office/drawing/2014/main" id="{1544788A-80FD-49ED-AA98-CD7A0C47B392}"/>
              </a:ext>
            </a:extLst>
          </p:cNvPr>
          <p:cNvGrpSpPr/>
          <p:nvPr userDrawn="1"/>
        </p:nvGrpSpPr>
        <p:grpSpPr>
          <a:xfrm>
            <a:off x="-3786438" y="1"/>
            <a:ext cx="3693387" cy="5852523"/>
            <a:chOff x="-3786437" y="1"/>
            <a:chExt cx="3693386" cy="5852523"/>
          </a:xfrm>
        </p:grpSpPr>
        <p:grpSp>
          <p:nvGrpSpPr>
            <p:cNvPr id="20" name="Groep 19">
              <a:extLst>
                <a:ext uri="{FF2B5EF4-FFF2-40B4-BE49-F238E27FC236}">
                  <a16:creationId xmlns:a16="http://schemas.microsoft.com/office/drawing/2014/main" id="{CB05CABD-9BB9-4B65-9CC2-2A58D974BA45}"/>
                </a:ext>
              </a:extLst>
            </p:cNvPr>
            <p:cNvGrpSpPr/>
            <p:nvPr userDrawn="1"/>
          </p:nvGrpSpPr>
          <p:grpSpPr>
            <a:xfrm>
              <a:off x="-3786437" y="3371319"/>
              <a:ext cx="3693386" cy="2481205"/>
              <a:chOff x="-3786437" y="3371319"/>
              <a:chExt cx="3693386" cy="2481205"/>
            </a:xfrm>
          </p:grpSpPr>
          <p:sp>
            <p:nvSpPr>
              <p:cNvPr id="50" name="Rechthoek 49">
                <a:extLst>
                  <a:ext uri="{FF2B5EF4-FFF2-40B4-BE49-F238E27FC236}">
                    <a16:creationId xmlns:a16="http://schemas.microsoft.com/office/drawing/2014/main" id="{50360EAB-7ACA-4207-A996-582602BB29F9}"/>
                  </a:ext>
                </a:extLst>
              </p:cNvPr>
              <p:cNvSpPr/>
              <p:nvPr userDrawn="1"/>
            </p:nvSpPr>
            <p:spPr>
              <a:xfrm>
                <a:off x="-3786165" y="3371319"/>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840054"/>
                    </a:solidFill>
                    <a:effectLst/>
                    <a:uLnTx/>
                    <a:uFillTx/>
                    <a:latin typeface="Calibri" panose="020F0502020204030204" pitchFamily="34" charset="0"/>
                    <a:ea typeface="+mn-ea"/>
                    <a:cs typeface="Calibri" panose="020F0502020204030204" pitchFamily="34" charset="0"/>
                  </a:rPr>
                  <a:t>Grafiek data bewerken</a:t>
                </a:r>
              </a:p>
            </p:txBody>
          </p:sp>
          <p:sp>
            <p:nvSpPr>
              <p:cNvPr id="51" name="Ovaal 50">
                <a:extLst>
                  <a:ext uri="{FF2B5EF4-FFF2-40B4-BE49-F238E27FC236}">
                    <a16:creationId xmlns:a16="http://schemas.microsoft.com/office/drawing/2014/main" id="{EE6557FC-DCB7-42F6-84C6-A18BE14FFB2B}"/>
                  </a:ext>
                </a:extLst>
              </p:cNvPr>
              <p:cNvSpPr/>
              <p:nvPr userDrawn="1"/>
            </p:nvSpPr>
            <p:spPr>
              <a:xfrm>
                <a:off x="-3603587" y="383591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52" name="Rechthoek 51">
                <a:extLst>
                  <a:ext uri="{FF2B5EF4-FFF2-40B4-BE49-F238E27FC236}">
                    <a16:creationId xmlns:a16="http://schemas.microsoft.com/office/drawing/2014/main" id="{9E1E1FD4-4A8D-48B4-B2CF-A6815A8B471B}"/>
                  </a:ext>
                </a:extLst>
              </p:cNvPr>
              <p:cNvSpPr/>
              <p:nvPr userDrawn="1"/>
            </p:nvSpPr>
            <p:spPr>
              <a:xfrm>
                <a:off x="-3319415" y="3835918"/>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53" name="Groep 52">
                <a:extLst>
                  <a:ext uri="{FF2B5EF4-FFF2-40B4-BE49-F238E27FC236}">
                    <a16:creationId xmlns:a16="http://schemas.microsoft.com/office/drawing/2014/main" id="{42877BBC-F85C-4F8D-A282-DAA5F6EFDB66}"/>
                  </a:ext>
                </a:extLst>
              </p:cNvPr>
              <p:cNvGrpSpPr/>
              <p:nvPr userDrawn="1"/>
            </p:nvGrpSpPr>
            <p:grpSpPr>
              <a:xfrm>
                <a:off x="-3314821" y="4275710"/>
                <a:ext cx="1495189" cy="563933"/>
                <a:chOff x="-3314821" y="3310415"/>
                <a:chExt cx="1495189" cy="563933"/>
              </a:xfrm>
            </p:grpSpPr>
            <p:sp>
              <p:nvSpPr>
                <p:cNvPr id="64" name="Rechthoek 63">
                  <a:extLst>
                    <a:ext uri="{FF2B5EF4-FFF2-40B4-BE49-F238E27FC236}">
                      <a16:creationId xmlns:a16="http://schemas.microsoft.com/office/drawing/2014/main" id="{CB7A45E1-8E27-464B-8411-0710743DDF5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5" name="Rechthoek 64">
                  <a:extLst>
                    <a:ext uri="{FF2B5EF4-FFF2-40B4-BE49-F238E27FC236}">
                      <a16:creationId xmlns:a16="http://schemas.microsoft.com/office/drawing/2014/main" id="{EE2D992C-1BB5-4E08-9B7A-A53E8E85E1B5}"/>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 name="Tekstvak 65">
                  <a:extLst>
                    <a:ext uri="{FF2B5EF4-FFF2-40B4-BE49-F238E27FC236}">
                      <a16:creationId xmlns:a16="http://schemas.microsoft.com/office/drawing/2014/main" id="{40DE7ABA-252E-4070-8DB5-A1E77B401A1A}"/>
                    </a:ext>
                  </a:extLst>
                </p:cNvPr>
                <p:cNvSpPr txBox="1"/>
                <p:nvPr userDrawn="1"/>
              </p:nvSpPr>
              <p:spPr>
                <a:xfrm>
                  <a:off x="-3122115" y="3369117"/>
                  <a:ext cx="1258624" cy="137495"/>
                </a:xfrm>
                <a:prstGeom prst="rect">
                  <a:avLst/>
                </a:prstGeom>
                <a:noFill/>
              </p:spPr>
              <p:txBody>
                <a:bodyPr wrap="square" rtlCol="0" anchor="ctr">
                  <a:noAutofit/>
                </a:bodyPr>
                <a:lstStyle/>
                <a:p>
                  <a:pPr marL="0" marR="0" lvl="0" indent="0" algn="l" defTabSz="121748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Grafiektype wijzigen</a:t>
                  </a:r>
                </a:p>
              </p:txBody>
            </p:sp>
            <p:sp>
              <p:nvSpPr>
                <p:cNvPr id="67" name="Tekstvak 66">
                  <a:extLst>
                    <a:ext uri="{FF2B5EF4-FFF2-40B4-BE49-F238E27FC236}">
                      <a16:creationId xmlns:a16="http://schemas.microsoft.com/office/drawing/2014/main" id="{C77C0D1F-4AEF-41DA-AEBA-CFF266171316}"/>
                    </a:ext>
                  </a:extLst>
                </p:cNvPr>
                <p:cNvSpPr txBox="1"/>
                <p:nvPr userDrawn="1"/>
              </p:nvSpPr>
              <p:spPr>
                <a:xfrm>
                  <a:off x="-3115840" y="3624236"/>
                  <a:ext cx="1296208" cy="126416"/>
                </a:xfrm>
                <a:prstGeom prst="rect">
                  <a:avLst/>
                </a:prstGeom>
                <a:noFill/>
              </p:spPr>
              <p:txBody>
                <a:bodyPr wrap="square" rtlCol="0" anchor="ctr">
                  <a:noAutofit/>
                </a:bodyPr>
                <a:lstStyle/>
                <a:p>
                  <a:pPr marL="0" marR="0" lvl="0" indent="0" algn="l" defTabSz="121748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Gegevens bewerken</a:t>
                  </a:r>
                </a:p>
              </p:txBody>
            </p:sp>
            <p:sp>
              <p:nvSpPr>
                <p:cNvPr id="68" name="Vrije vorm: vorm 67">
                  <a:extLst>
                    <a:ext uri="{FF2B5EF4-FFF2-40B4-BE49-F238E27FC236}">
                      <a16:creationId xmlns:a16="http://schemas.microsoft.com/office/drawing/2014/main" id="{5C8F51C7-40C0-45DC-81A6-54C6C189EA7E}"/>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69" name="Groep 68">
                  <a:extLst>
                    <a:ext uri="{FF2B5EF4-FFF2-40B4-BE49-F238E27FC236}">
                      <a16:creationId xmlns:a16="http://schemas.microsoft.com/office/drawing/2014/main" id="{F500F108-5D9A-435C-92D6-F53A293104AC}"/>
                    </a:ext>
                  </a:extLst>
                </p:cNvPr>
                <p:cNvGrpSpPr/>
                <p:nvPr userDrawn="1"/>
              </p:nvGrpSpPr>
              <p:grpSpPr>
                <a:xfrm>
                  <a:off x="-3261976" y="3361742"/>
                  <a:ext cx="139861" cy="152244"/>
                  <a:chOff x="12574450" y="6053892"/>
                  <a:chExt cx="169232" cy="184215"/>
                </a:xfrm>
              </p:grpSpPr>
              <p:sp>
                <p:nvSpPr>
                  <p:cNvPr id="90" name="Rechthoek 89">
                    <a:extLst>
                      <a:ext uri="{FF2B5EF4-FFF2-40B4-BE49-F238E27FC236}">
                        <a16:creationId xmlns:a16="http://schemas.microsoft.com/office/drawing/2014/main" id="{E3A952EB-9DF6-41A5-8095-71A1A27840A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1" name="Rechthoek 90">
                    <a:extLst>
                      <a:ext uri="{FF2B5EF4-FFF2-40B4-BE49-F238E27FC236}">
                        <a16:creationId xmlns:a16="http://schemas.microsoft.com/office/drawing/2014/main" id="{C3639572-3C12-4FF6-945B-CCF22B6C5477}"/>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 91">
                    <a:extLst>
                      <a:ext uri="{FF2B5EF4-FFF2-40B4-BE49-F238E27FC236}">
                        <a16:creationId xmlns:a16="http://schemas.microsoft.com/office/drawing/2014/main" id="{FE68D57E-8F98-4328-856D-96ECC912943F}"/>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0" name="Groep 69">
                  <a:extLst>
                    <a:ext uri="{FF2B5EF4-FFF2-40B4-BE49-F238E27FC236}">
                      <a16:creationId xmlns:a16="http://schemas.microsoft.com/office/drawing/2014/main" id="{862D75B5-A8A9-48FB-9846-B65A1793EE7A}"/>
                    </a:ext>
                  </a:extLst>
                </p:cNvPr>
                <p:cNvGrpSpPr/>
                <p:nvPr userDrawn="1"/>
              </p:nvGrpSpPr>
              <p:grpSpPr>
                <a:xfrm>
                  <a:off x="-3261070" y="3635199"/>
                  <a:ext cx="168905" cy="104490"/>
                  <a:chOff x="-3261070" y="3620931"/>
                  <a:chExt cx="193920" cy="119965"/>
                </a:xfrm>
              </p:grpSpPr>
              <p:sp>
                <p:nvSpPr>
                  <p:cNvPr id="71" name="Rechthoek 70">
                    <a:extLst>
                      <a:ext uri="{FF2B5EF4-FFF2-40B4-BE49-F238E27FC236}">
                        <a16:creationId xmlns:a16="http://schemas.microsoft.com/office/drawing/2014/main" id="{136B6D0A-B7D5-42D5-BC75-0D565A4FDB9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72" name="Groep 71">
                    <a:extLst>
                      <a:ext uri="{FF2B5EF4-FFF2-40B4-BE49-F238E27FC236}">
                        <a16:creationId xmlns:a16="http://schemas.microsoft.com/office/drawing/2014/main" id="{9DD481A9-8B56-4A82-B0B0-4947A4AB9CA4}"/>
                      </a:ext>
                    </a:extLst>
                  </p:cNvPr>
                  <p:cNvGrpSpPr/>
                  <p:nvPr userDrawn="1"/>
                </p:nvGrpSpPr>
                <p:grpSpPr>
                  <a:xfrm>
                    <a:off x="-3261070" y="3622063"/>
                    <a:ext cx="141113" cy="117345"/>
                    <a:chOff x="1094874" y="-878306"/>
                    <a:chExt cx="867364" cy="613611"/>
                  </a:xfrm>
                </p:grpSpPr>
                <p:cxnSp>
                  <p:nvCxnSpPr>
                    <p:cNvPr id="83" name="Rechte verbindingslijn 82">
                      <a:extLst>
                        <a:ext uri="{FF2B5EF4-FFF2-40B4-BE49-F238E27FC236}">
                          <a16:creationId xmlns:a16="http://schemas.microsoft.com/office/drawing/2014/main" id="{7E9F9685-3983-45C0-88EE-F2510D1B3AA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a:extLst>
                        <a:ext uri="{FF2B5EF4-FFF2-40B4-BE49-F238E27FC236}">
                          <a16:creationId xmlns:a16="http://schemas.microsoft.com/office/drawing/2014/main" id="{E6336171-6972-4062-9A60-C50B1B016E3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85" name="Groep 84">
                      <a:extLst>
                        <a:ext uri="{FF2B5EF4-FFF2-40B4-BE49-F238E27FC236}">
                          <a16:creationId xmlns:a16="http://schemas.microsoft.com/office/drawing/2014/main" id="{1830FE43-A2BC-4576-9CF2-E88AA57D5FA9}"/>
                        </a:ext>
                      </a:extLst>
                    </p:cNvPr>
                    <p:cNvGrpSpPr/>
                    <p:nvPr userDrawn="1"/>
                  </p:nvGrpSpPr>
                  <p:grpSpPr>
                    <a:xfrm>
                      <a:off x="1270535" y="-878306"/>
                      <a:ext cx="526983" cy="613611"/>
                      <a:chOff x="1270535" y="-745959"/>
                      <a:chExt cx="526983" cy="481264"/>
                    </a:xfrm>
                  </p:grpSpPr>
                  <p:cxnSp>
                    <p:nvCxnSpPr>
                      <p:cNvPr id="86" name="Rechte verbindingslijn 85">
                        <a:extLst>
                          <a:ext uri="{FF2B5EF4-FFF2-40B4-BE49-F238E27FC236}">
                            <a16:creationId xmlns:a16="http://schemas.microsoft.com/office/drawing/2014/main" id="{996091B4-C6F4-488C-8F3F-257EC138990E}"/>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a:extLst>
                          <a:ext uri="{FF2B5EF4-FFF2-40B4-BE49-F238E27FC236}">
                            <a16:creationId xmlns:a16="http://schemas.microsoft.com/office/drawing/2014/main" id="{76C2B896-05C5-4A4C-BC6E-893F444227CA}"/>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a:extLst>
                          <a:ext uri="{FF2B5EF4-FFF2-40B4-BE49-F238E27FC236}">
                            <a16:creationId xmlns:a16="http://schemas.microsoft.com/office/drawing/2014/main" id="{8950EEE3-631C-40F6-99D3-2B5BD61F34B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a:extLst>
                          <a:ext uri="{FF2B5EF4-FFF2-40B4-BE49-F238E27FC236}">
                            <a16:creationId xmlns:a16="http://schemas.microsoft.com/office/drawing/2014/main" id="{BFC41528-BBAD-4846-B150-94762BC4E1F0}"/>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73" name="Rechte verbindingslijn 72">
                    <a:extLst>
                      <a:ext uri="{FF2B5EF4-FFF2-40B4-BE49-F238E27FC236}">
                        <a16:creationId xmlns:a16="http://schemas.microsoft.com/office/drawing/2014/main" id="{2868A947-C95E-4706-9E24-5468D5EF70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2BAB0700-0545-46DD-A5E1-8DE2213D74A8}"/>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480528BC-42B8-4EE0-9F5A-D0C228539C78}"/>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7F2D304B-2D2C-4CA1-8CC5-E603B92C979C}"/>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78" name="Rechthoek 77">
                    <a:extLst>
                      <a:ext uri="{FF2B5EF4-FFF2-40B4-BE49-F238E27FC236}">
                        <a16:creationId xmlns:a16="http://schemas.microsoft.com/office/drawing/2014/main" id="{1BDFE867-6614-4F7A-87A2-90DF271E6141}"/>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79" name="Groep 78">
                    <a:extLst>
                      <a:ext uri="{FF2B5EF4-FFF2-40B4-BE49-F238E27FC236}">
                        <a16:creationId xmlns:a16="http://schemas.microsoft.com/office/drawing/2014/main" id="{B6BDB99B-3832-42FD-928F-C642C661FE50}"/>
                      </a:ext>
                    </a:extLst>
                  </p:cNvPr>
                  <p:cNvGrpSpPr/>
                  <p:nvPr userDrawn="1"/>
                </p:nvGrpSpPr>
                <p:grpSpPr>
                  <a:xfrm rot="2700000">
                    <a:off x="-3158000" y="3650045"/>
                    <a:ext cx="34350" cy="147351"/>
                    <a:chOff x="3148392" y="-836646"/>
                    <a:chExt cx="132124" cy="596095"/>
                  </a:xfrm>
                  <a:solidFill>
                    <a:srgbClr val="3399FF"/>
                  </a:solidFill>
                </p:grpSpPr>
                <p:sp>
                  <p:nvSpPr>
                    <p:cNvPr id="80" name="Rechthoek 79">
                      <a:extLst>
                        <a:ext uri="{FF2B5EF4-FFF2-40B4-BE49-F238E27FC236}">
                          <a16:creationId xmlns:a16="http://schemas.microsoft.com/office/drawing/2014/main" id="{DAA6442B-440B-4220-9C87-160E2DA52E5D}"/>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1" name="Rechthoek: afgeronde bovenhoeken 80">
                      <a:extLst>
                        <a:ext uri="{FF2B5EF4-FFF2-40B4-BE49-F238E27FC236}">
                          <a16:creationId xmlns:a16="http://schemas.microsoft.com/office/drawing/2014/main" id="{CEF3F350-457C-4EA7-8828-8A49BDB59C64}"/>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Gelijkbenige driehoek 81">
                      <a:extLst>
                        <a:ext uri="{FF2B5EF4-FFF2-40B4-BE49-F238E27FC236}">
                          <a16:creationId xmlns:a16="http://schemas.microsoft.com/office/drawing/2014/main" id="{8446694F-AB2D-4965-B974-C0B042026C3C}"/>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sp>
            <p:nvSpPr>
              <p:cNvPr id="54" name="Rechthoek 53">
                <a:extLst>
                  <a:ext uri="{FF2B5EF4-FFF2-40B4-BE49-F238E27FC236}">
                    <a16:creationId xmlns:a16="http://schemas.microsoft.com/office/drawing/2014/main" id="{4403A728-A5B5-4511-BDC5-5EF0E80DA714}"/>
                  </a:ext>
                </a:extLst>
              </p:cNvPr>
              <p:cNvSpPr/>
              <p:nvPr userDrawn="1"/>
            </p:nvSpPr>
            <p:spPr>
              <a:xfrm>
                <a:off x="-3786437" y="502452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55" name="ICOON_info">
                <a:extLst>
                  <a:ext uri="{FF2B5EF4-FFF2-40B4-BE49-F238E27FC236}">
                    <a16:creationId xmlns:a16="http://schemas.microsoft.com/office/drawing/2014/main" id="{87EA38F8-73DE-45B5-BE93-11E478D805D9}"/>
                  </a:ext>
                </a:extLst>
              </p:cNvPr>
              <p:cNvGrpSpPr/>
              <p:nvPr userDrawn="1"/>
            </p:nvGrpSpPr>
            <p:grpSpPr>
              <a:xfrm>
                <a:off x="-376736" y="4888506"/>
                <a:ext cx="283685" cy="283685"/>
                <a:chOff x="-510741" y="5913713"/>
                <a:chExt cx="267555" cy="267555"/>
              </a:xfrm>
            </p:grpSpPr>
            <p:sp>
              <p:nvSpPr>
                <p:cNvPr id="62" name="Ovaal 61">
                  <a:extLst>
                    <a:ext uri="{FF2B5EF4-FFF2-40B4-BE49-F238E27FC236}">
                      <a16:creationId xmlns:a16="http://schemas.microsoft.com/office/drawing/2014/main" id="{7A7D6460-474D-4BD9-95B2-4DD4A27D4EF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Graphic 163" descr="Informatie">
                  <a:extLst>
                    <a:ext uri="{FF2B5EF4-FFF2-40B4-BE49-F238E27FC236}">
                      <a16:creationId xmlns:a16="http://schemas.microsoft.com/office/drawing/2014/main" id="{195764D5-DC04-4460-9835-61DC847D9D2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6" name="Groep 55">
                <a:extLst>
                  <a:ext uri="{FF2B5EF4-FFF2-40B4-BE49-F238E27FC236}">
                    <a16:creationId xmlns:a16="http://schemas.microsoft.com/office/drawing/2014/main" id="{37CF7FB0-2547-4CD1-AFB3-29E41C1F690F}"/>
                  </a:ext>
                </a:extLst>
              </p:cNvPr>
              <p:cNvGrpSpPr/>
              <p:nvPr userDrawn="1"/>
            </p:nvGrpSpPr>
            <p:grpSpPr>
              <a:xfrm>
                <a:off x="-938434" y="5161901"/>
                <a:ext cx="627798" cy="576693"/>
                <a:chOff x="-938434" y="4570310"/>
                <a:chExt cx="627798" cy="576693"/>
              </a:xfrm>
            </p:grpSpPr>
            <p:grpSp>
              <p:nvGrpSpPr>
                <p:cNvPr id="57" name="Inspireren">
                  <a:extLst>
                    <a:ext uri="{FF2B5EF4-FFF2-40B4-BE49-F238E27FC236}">
                      <a16:creationId xmlns:a16="http://schemas.microsoft.com/office/drawing/2014/main" id="{53A47ACC-D2C1-4CDF-A98D-5B34E8CA108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9" name="Freeform 12">
                    <a:extLst>
                      <a:ext uri="{FF2B5EF4-FFF2-40B4-BE49-F238E27FC236}">
                        <a16:creationId xmlns:a16="http://schemas.microsoft.com/office/drawing/2014/main" id="{0D6249BF-C568-4994-9481-33E73D9E87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44"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a typeface="+mn-ea"/>
                      <a:cs typeface="+mn-cs"/>
                    </a:endParaRPr>
                  </a:p>
                </p:txBody>
              </p:sp>
              <p:sp>
                <p:nvSpPr>
                  <p:cNvPr id="60" name="Freeform 13">
                    <a:extLst>
                      <a:ext uri="{FF2B5EF4-FFF2-40B4-BE49-F238E27FC236}">
                        <a16:creationId xmlns:a16="http://schemas.microsoft.com/office/drawing/2014/main" id="{819BBEAA-02DE-477A-B58D-1A99C32C7AC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44"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a typeface="+mn-ea"/>
                      <a:cs typeface="+mn-cs"/>
                    </a:endParaRPr>
                  </a:p>
                </p:txBody>
              </p:sp>
              <p:sp>
                <p:nvSpPr>
                  <p:cNvPr id="61" name="Freeform 14">
                    <a:extLst>
                      <a:ext uri="{FF2B5EF4-FFF2-40B4-BE49-F238E27FC236}">
                        <a16:creationId xmlns:a16="http://schemas.microsoft.com/office/drawing/2014/main" id="{AFAAE66F-1C73-48D1-9F48-1826E385A94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44"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a typeface="+mn-ea"/>
                      <a:cs typeface="+mn-cs"/>
                    </a:endParaRPr>
                  </a:p>
                </p:txBody>
              </p:sp>
            </p:grpSp>
            <p:sp>
              <p:nvSpPr>
                <p:cNvPr id="58" name="Tekstvak 57">
                  <a:extLst>
                    <a:ext uri="{FF2B5EF4-FFF2-40B4-BE49-F238E27FC236}">
                      <a16:creationId xmlns:a16="http://schemas.microsoft.com/office/drawing/2014/main" id="{66FD7F1B-8933-4A4B-927C-905D268CD5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377"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6" name="Groep 25">
              <a:extLst>
                <a:ext uri="{FF2B5EF4-FFF2-40B4-BE49-F238E27FC236}">
                  <a16:creationId xmlns:a16="http://schemas.microsoft.com/office/drawing/2014/main" id="{E5DF08A6-A7C8-4C33-8EA0-D977058C19C9}"/>
                </a:ext>
              </a:extLst>
            </p:cNvPr>
            <p:cNvGrpSpPr/>
            <p:nvPr userDrawn="1"/>
          </p:nvGrpSpPr>
          <p:grpSpPr>
            <a:xfrm>
              <a:off x="-3786165" y="1"/>
              <a:ext cx="3593091" cy="3191107"/>
              <a:chOff x="-3786165" y="1"/>
              <a:chExt cx="3593091" cy="3191107"/>
            </a:xfrm>
          </p:grpSpPr>
          <p:sp>
            <p:nvSpPr>
              <p:cNvPr id="28" name="Rechthoek 27">
                <a:extLst>
                  <a:ext uri="{FF2B5EF4-FFF2-40B4-BE49-F238E27FC236}">
                    <a16:creationId xmlns:a16="http://schemas.microsoft.com/office/drawing/2014/main" id="{0A4FB9B7-0C64-4C9A-B5A5-66D0D2AECE16}"/>
                  </a:ext>
                </a:extLst>
              </p:cNvPr>
              <p:cNvSpPr/>
              <p:nvPr userDrawn="1"/>
            </p:nvSpPr>
            <p:spPr>
              <a:xfrm>
                <a:off x="-3786165" y="1"/>
                <a:ext cx="3593091" cy="319110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840054"/>
                    </a:solidFill>
                    <a:effectLst/>
                    <a:uLnTx/>
                    <a:uFillTx/>
                    <a:latin typeface="Calibri" panose="020F0502020204030204" pitchFamily="34" charset="0"/>
                    <a:ea typeface="+mn-ea"/>
                    <a:cs typeface="Calibri" panose="020F0502020204030204" pitchFamily="34" charset="0"/>
                  </a:rPr>
                  <a:t>Grafiek opmaken</a:t>
                </a:r>
              </a:p>
            </p:txBody>
          </p:sp>
          <p:sp>
            <p:nvSpPr>
              <p:cNvPr id="29" name="Ovaal 28">
                <a:extLst>
                  <a:ext uri="{FF2B5EF4-FFF2-40B4-BE49-F238E27FC236}">
                    <a16:creationId xmlns:a16="http://schemas.microsoft.com/office/drawing/2014/main" id="{B72B16B4-069C-47DB-A142-05A6D49BB3C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30" name="Rechthoek 29">
                <a:extLst>
                  <a:ext uri="{FF2B5EF4-FFF2-40B4-BE49-F238E27FC236}">
                    <a16:creationId xmlns:a16="http://schemas.microsoft.com/office/drawing/2014/main" id="{A0B1E535-0387-4A84-9AF2-924C0A54E157}"/>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sp>
            <p:nvSpPr>
              <p:cNvPr id="31" name="Ovaal 30">
                <a:extLst>
                  <a:ext uri="{FF2B5EF4-FFF2-40B4-BE49-F238E27FC236}">
                    <a16:creationId xmlns:a16="http://schemas.microsoft.com/office/drawing/2014/main" id="{C62018AD-FECB-4C0A-A265-E2B3D396E29D}"/>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32" name="Rechthoek 31">
                <a:extLst>
                  <a:ext uri="{FF2B5EF4-FFF2-40B4-BE49-F238E27FC236}">
                    <a16:creationId xmlns:a16="http://schemas.microsoft.com/office/drawing/2014/main" id="{4C72912E-EAA7-4BEE-A432-570D4F96F2AC}"/>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Wijzig instellingen voor de assen en gegevensreeksen door met de rechter muisknop op het gewenste onderdeel van de grafiek te klikken en te klikken op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of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‘Gegevensreeks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33" name="Groep 32">
                <a:extLst>
                  <a:ext uri="{FF2B5EF4-FFF2-40B4-BE49-F238E27FC236}">
                    <a16:creationId xmlns:a16="http://schemas.microsoft.com/office/drawing/2014/main" id="{F2717526-C5A5-4BDF-A9C7-48959E558D7E}"/>
                  </a:ext>
                </a:extLst>
              </p:cNvPr>
              <p:cNvGrpSpPr/>
              <p:nvPr userDrawn="1"/>
            </p:nvGrpSpPr>
            <p:grpSpPr>
              <a:xfrm>
                <a:off x="-3312582" y="1060763"/>
                <a:ext cx="576000" cy="246597"/>
                <a:chOff x="-3303310" y="1024128"/>
                <a:chExt cx="576000" cy="246597"/>
              </a:xfrm>
            </p:grpSpPr>
            <p:sp>
              <p:nvSpPr>
                <p:cNvPr id="48" name="Rechthoek 47">
                  <a:extLst>
                    <a:ext uri="{FF2B5EF4-FFF2-40B4-BE49-F238E27FC236}">
                      <a16:creationId xmlns:a16="http://schemas.microsoft.com/office/drawing/2014/main" id="{42B27B6F-0C55-4332-AF58-34A7F6BF9AD3}"/>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1051" b="1" i="0" u="none" strike="noStrike" kern="1200" cap="none" spc="0" normalizeH="0" baseline="0" noProof="0" dirty="0">
                      <a:ln>
                        <a:noFill/>
                      </a:ln>
                      <a:solidFill>
                        <a:srgbClr val="B74629"/>
                      </a:solidFill>
                      <a:effectLst/>
                      <a:uLnTx/>
                      <a:uFillTx/>
                      <a:latin typeface="Calibri" panose="020F0502020204030204" pitchFamily="34" charset="0"/>
                      <a:ea typeface="+mn-ea"/>
                      <a:cs typeface="Calibri" panose="020F0502020204030204" pitchFamily="34" charset="0"/>
                    </a:rPr>
                    <a:t>Opmaak</a:t>
                  </a:r>
                </a:p>
              </p:txBody>
            </p:sp>
            <p:sp>
              <p:nvSpPr>
                <p:cNvPr id="49" name="Rechthoek 48">
                  <a:extLst>
                    <a:ext uri="{FF2B5EF4-FFF2-40B4-BE49-F238E27FC236}">
                      <a16:creationId xmlns:a16="http://schemas.microsoft.com/office/drawing/2014/main" id="{26A9F434-3BD8-4C9A-8784-AAACE8EFB9E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4" name="Groep 33">
                <a:extLst>
                  <a:ext uri="{FF2B5EF4-FFF2-40B4-BE49-F238E27FC236}">
                    <a16:creationId xmlns:a16="http://schemas.microsoft.com/office/drawing/2014/main" id="{7706937F-716F-4DAA-8946-721738EA5612}"/>
                  </a:ext>
                </a:extLst>
              </p:cNvPr>
              <p:cNvGrpSpPr/>
              <p:nvPr userDrawn="1"/>
            </p:nvGrpSpPr>
            <p:grpSpPr>
              <a:xfrm>
                <a:off x="-3314821" y="2421532"/>
                <a:ext cx="1634212" cy="591693"/>
                <a:chOff x="-3314821" y="2421532"/>
                <a:chExt cx="1634212" cy="591693"/>
              </a:xfrm>
            </p:grpSpPr>
            <p:sp>
              <p:nvSpPr>
                <p:cNvPr id="35" name="Rechthoek 34">
                  <a:extLst>
                    <a:ext uri="{FF2B5EF4-FFF2-40B4-BE49-F238E27FC236}">
                      <a16:creationId xmlns:a16="http://schemas.microsoft.com/office/drawing/2014/main" id="{A561E3CC-D9AA-4C8B-BFDA-B2B2A3E08CC2}"/>
                    </a:ext>
                  </a:extLst>
                </p:cNvPr>
                <p:cNvSpPr/>
                <p:nvPr userDrawn="1"/>
              </p:nvSpPr>
              <p:spPr>
                <a:xfrm>
                  <a:off x="-3314821" y="2421532"/>
                  <a:ext cx="1603910"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63E5BD12-24BC-4AF9-BE64-CCB963F3C909}"/>
                    </a:ext>
                  </a:extLst>
                </p:cNvPr>
                <p:cNvSpPr/>
                <p:nvPr userDrawn="1"/>
              </p:nvSpPr>
              <p:spPr>
                <a:xfrm>
                  <a:off x="-3304719" y="2675257"/>
                  <a:ext cx="1585647"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7" name="Tekstvak 36">
                  <a:extLst>
                    <a:ext uri="{FF2B5EF4-FFF2-40B4-BE49-F238E27FC236}">
                      <a16:creationId xmlns:a16="http://schemas.microsoft.com/office/drawing/2014/main" id="{D615C592-B974-4BE7-AF6A-8F9F344563E4}"/>
                    </a:ext>
                  </a:extLst>
                </p:cNvPr>
                <p:cNvSpPr txBox="1"/>
                <p:nvPr userDrawn="1"/>
              </p:nvSpPr>
              <p:spPr>
                <a:xfrm>
                  <a:off x="-3122115" y="2480234"/>
                  <a:ext cx="1258624" cy="137495"/>
                </a:xfrm>
                <a:prstGeom prst="rect">
                  <a:avLst/>
                </a:prstGeom>
                <a:noFill/>
              </p:spPr>
              <p:txBody>
                <a:bodyPr wrap="square" rtlCol="0" anchor="ctr">
                  <a:noAutofit/>
                </a:bodyPr>
                <a:lstStyle/>
                <a:p>
                  <a:pPr marL="0" marR="0" lvl="0" indent="0" algn="l" defTabSz="121748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Trendlijn toevoegen</a:t>
                  </a:r>
                </a:p>
              </p:txBody>
            </p:sp>
            <p:sp>
              <p:nvSpPr>
                <p:cNvPr id="38" name="Tekstvak 37">
                  <a:extLst>
                    <a:ext uri="{FF2B5EF4-FFF2-40B4-BE49-F238E27FC236}">
                      <a16:creationId xmlns:a16="http://schemas.microsoft.com/office/drawing/2014/main" id="{635BC5F2-9CDE-4313-A7A8-CF1B7A65267A}"/>
                    </a:ext>
                  </a:extLst>
                </p:cNvPr>
                <p:cNvSpPr txBox="1"/>
                <p:nvPr userDrawn="1"/>
              </p:nvSpPr>
              <p:spPr>
                <a:xfrm>
                  <a:off x="-3115841" y="2753263"/>
                  <a:ext cx="1399187" cy="108505"/>
                </a:xfrm>
                <a:prstGeom prst="rect">
                  <a:avLst/>
                </a:prstGeom>
                <a:noFill/>
              </p:spPr>
              <p:txBody>
                <a:bodyPr wrap="square" rtlCol="0" anchor="ctr">
                  <a:noAutofit/>
                </a:bodyPr>
                <a:lstStyle/>
                <a:p>
                  <a:pPr marL="0" marR="0" lvl="0" indent="0" algn="l" defTabSz="121748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Gegevensreeks opmaken</a:t>
                  </a:r>
                </a:p>
              </p:txBody>
            </p:sp>
            <p:sp>
              <p:nvSpPr>
                <p:cNvPr id="39" name="Vrije vorm: vorm 38">
                  <a:extLst>
                    <a:ext uri="{FF2B5EF4-FFF2-40B4-BE49-F238E27FC236}">
                      <a16:creationId xmlns:a16="http://schemas.microsoft.com/office/drawing/2014/main" id="{745BF512-5264-494C-B657-23084FF97C71}"/>
                    </a:ext>
                  </a:extLst>
                </p:cNvPr>
                <p:cNvSpPr/>
                <p:nvPr userDrawn="1"/>
              </p:nvSpPr>
              <p:spPr>
                <a:xfrm>
                  <a:off x="-177817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40" name="Groep 39">
                  <a:extLst>
                    <a:ext uri="{FF2B5EF4-FFF2-40B4-BE49-F238E27FC236}">
                      <a16:creationId xmlns:a16="http://schemas.microsoft.com/office/drawing/2014/main" id="{72A70E46-7DD1-4C73-B903-23F60FB7D6B6}"/>
                    </a:ext>
                  </a:extLst>
                </p:cNvPr>
                <p:cNvGrpSpPr/>
                <p:nvPr userDrawn="1"/>
              </p:nvGrpSpPr>
              <p:grpSpPr>
                <a:xfrm>
                  <a:off x="-3258488" y="2718400"/>
                  <a:ext cx="225663" cy="229638"/>
                  <a:chOff x="-3258488" y="2713782"/>
                  <a:chExt cx="225663" cy="229638"/>
                </a:xfrm>
              </p:grpSpPr>
              <p:sp>
                <p:nvSpPr>
                  <p:cNvPr id="44" name="Rechthoek 43">
                    <a:extLst>
                      <a:ext uri="{FF2B5EF4-FFF2-40B4-BE49-F238E27FC236}">
                        <a16:creationId xmlns:a16="http://schemas.microsoft.com/office/drawing/2014/main" id="{1D9A7CA5-9291-474D-A0E6-C7496503D9BE}"/>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5" name="Rechthoek 44">
                    <a:extLst>
                      <a:ext uri="{FF2B5EF4-FFF2-40B4-BE49-F238E27FC236}">
                        <a16:creationId xmlns:a16="http://schemas.microsoft.com/office/drawing/2014/main" id="{38120F09-406D-4408-A06D-FDA315D9D18B}"/>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6" name="Rechthoek 45">
                    <a:extLst>
                      <a:ext uri="{FF2B5EF4-FFF2-40B4-BE49-F238E27FC236}">
                        <a16:creationId xmlns:a16="http://schemas.microsoft.com/office/drawing/2014/main" id="{AFBA1D67-4E34-4816-BFB0-53C119F53FD4}"/>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7" name="Rechthoek 282">
                    <a:extLst>
                      <a:ext uri="{FF2B5EF4-FFF2-40B4-BE49-F238E27FC236}">
                        <a16:creationId xmlns:a16="http://schemas.microsoft.com/office/drawing/2014/main" id="{8D4FFEFE-20B4-4D0B-95B0-D54A710A710F}"/>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err="1">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1" name="Groep 40">
                  <a:extLst>
                    <a:ext uri="{FF2B5EF4-FFF2-40B4-BE49-F238E27FC236}">
                      <a16:creationId xmlns:a16="http://schemas.microsoft.com/office/drawing/2014/main" id="{3711227A-2E5A-4D16-A464-1BF2A5FD7894}"/>
                    </a:ext>
                  </a:extLst>
                </p:cNvPr>
                <p:cNvGrpSpPr/>
                <p:nvPr userDrawn="1"/>
              </p:nvGrpSpPr>
              <p:grpSpPr>
                <a:xfrm>
                  <a:off x="-3219980" y="2771792"/>
                  <a:ext cx="140241" cy="116552"/>
                  <a:chOff x="-2608640" y="2891109"/>
                  <a:chExt cx="309118" cy="261993"/>
                </a:xfrm>
              </p:grpSpPr>
              <p:sp>
                <p:nvSpPr>
                  <p:cNvPr id="42" name="Vrije vorm: vorm 41">
                    <a:extLst>
                      <a:ext uri="{FF2B5EF4-FFF2-40B4-BE49-F238E27FC236}">
                        <a16:creationId xmlns:a16="http://schemas.microsoft.com/office/drawing/2014/main" id="{8C2F4081-ACDC-456B-925C-A8FB234D082A}"/>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err="1">
                      <a:ln>
                        <a:noFill/>
                      </a:ln>
                      <a:solidFill>
                        <a:prstClr val="white"/>
                      </a:solidFill>
                      <a:effectLst/>
                      <a:uLnTx/>
                      <a:uFillTx/>
                      <a:latin typeface="Alwyn"/>
                      <a:ea typeface="+mn-ea"/>
                      <a:cs typeface="+mn-cs"/>
                    </a:endParaRPr>
                  </a:p>
                </p:txBody>
              </p:sp>
              <p:sp>
                <p:nvSpPr>
                  <p:cNvPr id="43" name="Vrije vorm: vorm 42">
                    <a:extLst>
                      <a:ext uri="{FF2B5EF4-FFF2-40B4-BE49-F238E27FC236}">
                        <a16:creationId xmlns:a16="http://schemas.microsoft.com/office/drawing/2014/main" id="{9711346E-5BEC-49FA-B7E5-58C369D84CC7}"/>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err="1">
                      <a:ln>
                        <a:noFill/>
                      </a:ln>
                      <a:solidFill>
                        <a:prstClr val="white"/>
                      </a:solidFill>
                      <a:effectLst/>
                      <a:uLnTx/>
                      <a:uFillTx/>
                      <a:latin typeface="Alwyn"/>
                      <a:ea typeface="+mn-ea"/>
                      <a:cs typeface="+mn-cs"/>
                    </a:endParaRPr>
                  </a:p>
                </p:txBody>
              </p:sp>
            </p:grpSp>
          </p:grpSp>
        </p:grpSp>
      </p:grpSp>
      <p:sp>
        <p:nvSpPr>
          <p:cNvPr id="160" name="Text Placeholder 3">
            <a:extLst>
              <a:ext uri="{FF2B5EF4-FFF2-40B4-BE49-F238E27FC236}">
                <a16:creationId xmlns:a16="http://schemas.microsoft.com/office/drawing/2014/main" id="{046A0211-44A2-47DC-9990-85B84AE16594}"/>
              </a:ext>
            </a:extLst>
          </p:cNvPr>
          <p:cNvSpPr>
            <a:spLocks noGrp="1"/>
          </p:cNvSpPr>
          <p:nvPr>
            <p:ph type="body" sz="quarter" idx="17" hasCustomPrompt="1"/>
          </p:nvPr>
        </p:nvSpPr>
        <p:spPr>
          <a:xfrm>
            <a:off x="719999" y="5624875"/>
            <a:ext cx="10757415" cy="360000"/>
          </a:xfrm>
        </p:spPr>
        <p:txBody>
          <a:bodyPr/>
          <a:lstStyle>
            <a:lvl1pPr marL="0" indent="0">
              <a:buNone/>
              <a:defRPr sz="1400" b="0" spc="51" baseline="0">
                <a:solidFill>
                  <a:schemeClr val="tx1">
                    <a:lumMod val="75000"/>
                    <a:lumOff val="25000"/>
                  </a:schemeClr>
                </a:solidFill>
              </a:defRPr>
            </a:lvl1pPr>
            <a:lvl4pPr>
              <a:defRPr sz="1400"/>
            </a:lvl4pPr>
          </a:lstStyle>
          <a:p>
            <a:pPr lvl="0"/>
            <a:r>
              <a:rPr lang="en-US" dirty="0" err="1"/>
              <a:t>Toelichtingsveld</a:t>
            </a:r>
            <a:endParaRPr lang="nl-NL" dirty="0"/>
          </a:p>
        </p:txBody>
      </p:sp>
    </p:spTree>
    <p:extLst>
      <p:ext uri="{BB962C8B-B14F-4D97-AF65-F5344CB8AC3E}">
        <p14:creationId xmlns:p14="http://schemas.microsoft.com/office/powerpoint/2010/main" val="35101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caties">
    <p:spTree>
      <p:nvGrpSpPr>
        <p:cNvPr id="1" name=""/>
        <p:cNvGrpSpPr/>
        <p:nvPr/>
      </p:nvGrpSpPr>
      <p:grpSpPr>
        <a:xfrm>
          <a:off x="0" y="0"/>
          <a:ext cx="0" cy="0"/>
          <a:chOff x="0" y="0"/>
          <a:chExt cx="0" cy="0"/>
        </a:xfrm>
      </p:grpSpPr>
      <p:sp>
        <p:nvSpPr>
          <p:cNvPr id="12" name="Tijdelijke aanduiding voor afbeelding 16">
            <a:extLst>
              <a:ext uri="{FF2B5EF4-FFF2-40B4-BE49-F238E27FC236}">
                <a16:creationId xmlns:a16="http://schemas.microsoft.com/office/drawing/2014/main" id="{E3A03160-4A87-4B5F-AA10-5A62CFFB14AE}"/>
              </a:ext>
            </a:extLst>
          </p:cNvPr>
          <p:cNvSpPr>
            <a:spLocks noGrp="1"/>
          </p:cNvSpPr>
          <p:nvPr>
            <p:ph type="pic" sz="quarter" idx="13" hasCustomPrompt="1"/>
          </p:nvPr>
        </p:nvSpPr>
        <p:spPr>
          <a:xfrm>
            <a:off x="5634111" y="1685432"/>
            <a:ext cx="1810099" cy="1340763"/>
          </a:xfrm>
          <a:solidFill>
            <a:schemeClr val="bg1">
              <a:lumMod val="95000"/>
            </a:schemeClr>
          </a:solidFill>
        </p:spPr>
        <p:txBody>
          <a:bodyPr tIns="0" bIns="936000" anchor="ctr" anchorCtr="0"/>
          <a:lstStyle>
            <a:lvl1pPr marL="0" indent="0" algn="ctr">
              <a:spcBef>
                <a:spcPts val="0"/>
              </a:spcBef>
              <a:spcAft>
                <a:spcPts val="0"/>
              </a:spcAft>
              <a:buNone/>
              <a:defRPr sz="7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24" name="Tijdelijke aanduiding voor afbeelding 16">
            <a:extLst>
              <a:ext uri="{FF2B5EF4-FFF2-40B4-BE49-F238E27FC236}">
                <a16:creationId xmlns:a16="http://schemas.microsoft.com/office/drawing/2014/main" id="{CBDB4648-1CB1-4232-B84C-AD7A055840E8}"/>
              </a:ext>
            </a:extLst>
          </p:cNvPr>
          <p:cNvSpPr>
            <a:spLocks noGrp="1"/>
          </p:cNvSpPr>
          <p:nvPr>
            <p:ph type="pic" sz="quarter" idx="15" hasCustomPrompt="1"/>
          </p:nvPr>
        </p:nvSpPr>
        <p:spPr>
          <a:xfrm>
            <a:off x="7647641" y="1685432"/>
            <a:ext cx="1810099" cy="1340763"/>
          </a:xfrm>
          <a:solidFill>
            <a:schemeClr val="bg1">
              <a:lumMod val="95000"/>
            </a:schemeClr>
          </a:solidFill>
        </p:spPr>
        <p:txBody>
          <a:bodyPr tIns="0" bIns="936000" anchor="ctr" anchorCtr="0"/>
          <a:lstStyle>
            <a:lvl1pPr marL="0" indent="0" algn="ctr">
              <a:spcBef>
                <a:spcPts val="0"/>
              </a:spcBef>
              <a:spcAft>
                <a:spcPts val="0"/>
              </a:spcAft>
              <a:buNone/>
              <a:defRPr sz="7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25" name="Tijdelijke aanduiding voor afbeelding 16">
            <a:extLst>
              <a:ext uri="{FF2B5EF4-FFF2-40B4-BE49-F238E27FC236}">
                <a16:creationId xmlns:a16="http://schemas.microsoft.com/office/drawing/2014/main" id="{08373839-AB73-4C05-877C-52CA50B711FF}"/>
              </a:ext>
            </a:extLst>
          </p:cNvPr>
          <p:cNvSpPr>
            <a:spLocks noGrp="1"/>
          </p:cNvSpPr>
          <p:nvPr>
            <p:ph type="pic" sz="quarter" idx="16" hasCustomPrompt="1"/>
          </p:nvPr>
        </p:nvSpPr>
        <p:spPr>
          <a:xfrm>
            <a:off x="9661173" y="1685432"/>
            <a:ext cx="1810099" cy="1340763"/>
          </a:xfrm>
          <a:solidFill>
            <a:schemeClr val="bg1">
              <a:lumMod val="95000"/>
            </a:schemeClr>
          </a:solidFill>
        </p:spPr>
        <p:txBody>
          <a:bodyPr tIns="0" bIns="936000" anchor="ctr" anchorCtr="0"/>
          <a:lstStyle>
            <a:lvl1pPr marL="0" indent="0" algn="ctr">
              <a:spcBef>
                <a:spcPts val="0"/>
              </a:spcBef>
              <a:spcAft>
                <a:spcPts val="0"/>
              </a:spcAft>
              <a:buNone/>
              <a:defRPr sz="7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26" name="Tijdelijke aanduiding voor afbeelding 16">
            <a:extLst>
              <a:ext uri="{FF2B5EF4-FFF2-40B4-BE49-F238E27FC236}">
                <a16:creationId xmlns:a16="http://schemas.microsoft.com/office/drawing/2014/main" id="{B35BE57B-493B-4DF2-AA79-F2B0086B8739}"/>
              </a:ext>
            </a:extLst>
          </p:cNvPr>
          <p:cNvSpPr>
            <a:spLocks noGrp="1"/>
          </p:cNvSpPr>
          <p:nvPr>
            <p:ph type="pic" sz="quarter" idx="17" hasCustomPrompt="1"/>
          </p:nvPr>
        </p:nvSpPr>
        <p:spPr>
          <a:xfrm>
            <a:off x="5634111" y="3164669"/>
            <a:ext cx="1810099" cy="1340763"/>
          </a:xfrm>
          <a:solidFill>
            <a:schemeClr val="bg1">
              <a:lumMod val="95000"/>
            </a:schemeClr>
          </a:solidFill>
        </p:spPr>
        <p:txBody>
          <a:bodyPr tIns="0" bIns="936000" anchor="ctr" anchorCtr="0"/>
          <a:lstStyle>
            <a:lvl1pPr marL="0" indent="0" algn="ctr">
              <a:spcBef>
                <a:spcPts val="0"/>
              </a:spcBef>
              <a:spcAft>
                <a:spcPts val="0"/>
              </a:spcAft>
              <a:buNone/>
              <a:defRPr sz="7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27" name="Tijdelijke aanduiding voor afbeelding 16">
            <a:extLst>
              <a:ext uri="{FF2B5EF4-FFF2-40B4-BE49-F238E27FC236}">
                <a16:creationId xmlns:a16="http://schemas.microsoft.com/office/drawing/2014/main" id="{F696DB31-AEEE-4073-AC7F-FAEDA5AD8262}"/>
              </a:ext>
            </a:extLst>
          </p:cNvPr>
          <p:cNvSpPr>
            <a:spLocks noGrp="1"/>
          </p:cNvSpPr>
          <p:nvPr>
            <p:ph type="pic" sz="quarter" idx="18" hasCustomPrompt="1"/>
          </p:nvPr>
        </p:nvSpPr>
        <p:spPr>
          <a:xfrm>
            <a:off x="7647641" y="3164669"/>
            <a:ext cx="1810099" cy="1340763"/>
          </a:xfrm>
          <a:solidFill>
            <a:schemeClr val="bg1">
              <a:lumMod val="95000"/>
            </a:schemeClr>
          </a:solidFill>
        </p:spPr>
        <p:txBody>
          <a:bodyPr tIns="0" bIns="936000" anchor="ctr" anchorCtr="0"/>
          <a:lstStyle>
            <a:lvl1pPr marL="0" indent="0" algn="ctr">
              <a:spcBef>
                <a:spcPts val="0"/>
              </a:spcBef>
              <a:spcAft>
                <a:spcPts val="0"/>
              </a:spcAft>
              <a:buNone/>
              <a:defRPr sz="7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28" name="Tijdelijke aanduiding voor afbeelding 16">
            <a:extLst>
              <a:ext uri="{FF2B5EF4-FFF2-40B4-BE49-F238E27FC236}">
                <a16:creationId xmlns:a16="http://schemas.microsoft.com/office/drawing/2014/main" id="{7DD60973-3221-4CFD-9641-FA1D2EACE7EA}"/>
              </a:ext>
            </a:extLst>
          </p:cNvPr>
          <p:cNvSpPr>
            <a:spLocks noGrp="1"/>
          </p:cNvSpPr>
          <p:nvPr>
            <p:ph type="pic" sz="quarter" idx="19" hasCustomPrompt="1"/>
          </p:nvPr>
        </p:nvSpPr>
        <p:spPr>
          <a:xfrm>
            <a:off x="9661173" y="3164669"/>
            <a:ext cx="1810099" cy="1340763"/>
          </a:xfrm>
          <a:solidFill>
            <a:schemeClr val="bg1">
              <a:lumMod val="95000"/>
            </a:schemeClr>
          </a:solidFill>
        </p:spPr>
        <p:txBody>
          <a:bodyPr tIns="0" bIns="936000" anchor="ctr" anchorCtr="0"/>
          <a:lstStyle>
            <a:lvl1pPr marL="0" indent="0" algn="ctr">
              <a:spcBef>
                <a:spcPts val="0"/>
              </a:spcBef>
              <a:spcAft>
                <a:spcPts val="0"/>
              </a:spcAft>
              <a:buNone/>
              <a:defRPr sz="7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19" name="Rechthoek: afgeronde hoeken 6">
            <a:extLst>
              <a:ext uri="{FF2B5EF4-FFF2-40B4-BE49-F238E27FC236}">
                <a16:creationId xmlns:a16="http://schemas.microsoft.com/office/drawing/2014/main" id="{2DF118D3-4B11-4666-8138-A6985D9999E2}"/>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Locaties</a:t>
            </a:r>
          </a:p>
        </p:txBody>
      </p:sp>
      <p:grpSp>
        <p:nvGrpSpPr>
          <p:cNvPr id="30" name="Group 29">
            <a:extLst>
              <a:ext uri="{FF2B5EF4-FFF2-40B4-BE49-F238E27FC236}">
                <a16:creationId xmlns:a16="http://schemas.microsoft.com/office/drawing/2014/main" id="{3A5E91CC-D018-4545-97F3-DB1EDED9EC9C}"/>
              </a:ext>
            </a:extLst>
          </p:cNvPr>
          <p:cNvGrpSpPr/>
          <p:nvPr userDrawn="1"/>
        </p:nvGrpSpPr>
        <p:grpSpPr>
          <a:xfrm>
            <a:off x="-3" y="6784969"/>
            <a:ext cx="12191971" cy="73033"/>
            <a:chOff x="-2" y="6784967"/>
            <a:chExt cx="12191970" cy="73033"/>
          </a:xfrm>
        </p:grpSpPr>
        <p:sp>
          <p:nvSpPr>
            <p:cNvPr id="31" name="Rechthoek 77">
              <a:extLst>
                <a:ext uri="{FF2B5EF4-FFF2-40B4-BE49-F238E27FC236}">
                  <a16:creationId xmlns:a16="http://schemas.microsoft.com/office/drawing/2014/main" id="{FBF20CA4-5D0D-45D0-9C7A-BF96D149C9D6}"/>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2" name="Rechthoek 99">
              <a:extLst>
                <a:ext uri="{FF2B5EF4-FFF2-40B4-BE49-F238E27FC236}">
                  <a16:creationId xmlns:a16="http://schemas.microsoft.com/office/drawing/2014/main" id="{0E4B0B7C-9CB8-4233-AA54-DF78E2C22F57}"/>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3" name="Rechthoek 141">
              <a:extLst>
                <a:ext uri="{FF2B5EF4-FFF2-40B4-BE49-F238E27FC236}">
                  <a16:creationId xmlns:a16="http://schemas.microsoft.com/office/drawing/2014/main" id="{55D1E228-584B-4111-AE1B-D08E89A4345F}"/>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4" name="Rechthoek 142">
              <a:extLst>
                <a:ext uri="{FF2B5EF4-FFF2-40B4-BE49-F238E27FC236}">
                  <a16:creationId xmlns:a16="http://schemas.microsoft.com/office/drawing/2014/main" id="{423D6220-05C3-42B5-A697-393B2E76B391}"/>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36" name="Footer Placeholder 22">
            <a:extLst>
              <a:ext uri="{FF2B5EF4-FFF2-40B4-BE49-F238E27FC236}">
                <a16:creationId xmlns:a16="http://schemas.microsoft.com/office/drawing/2014/main" id="{9B86ACB2-66D8-4619-ACAB-66E1645BB38B}"/>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7" name="Slide Number Placeholder 4">
            <a:extLst>
              <a:ext uri="{FF2B5EF4-FFF2-40B4-BE49-F238E27FC236}">
                <a16:creationId xmlns:a16="http://schemas.microsoft.com/office/drawing/2014/main" id="{F44310E8-FBAD-449D-AFE1-AD0FC876E526}"/>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
        <p:nvSpPr>
          <p:cNvPr id="20" name="Titel 1">
            <a:extLst>
              <a:ext uri="{FF2B5EF4-FFF2-40B4-BE49-F238E27FC236}">
                <a16:creationId xmlns:a16="http://schemas.microsoft.com/office/drawing/2014/main" id="{904CF63C-4E0C-463F-ADF1-4739E64B8F91}"/>
              </a:ext>
            </a:extLst>
          </p:cNvPr>
          <p:cNvSpPr>
            <a:spLocks noGrp="1"/>
          </p:cNvSpPr>
          <p:nvPr>
            <p:ph type="title" hasCustomPrompt="1"/>
          </p:nvPr>
        </p:nvSpPr>
        <p:spPr>
          <a:xfrm>
            <a:off x="719999" y="540000"/>
            <a:ext cx="10750800" cy="720000"/>
          </a:xfrm>
        </p:spPr>
        <p:txBody>
          <a:bodyPr/>
          <a:lstStyle>
            <a:lvl1pPr>
              <a:defRPr/>
            </a:lvl1pPr>
          </a:lstStyle>
          <a:p>
            <a:r>
              <a:rPr lang="nl-NL" noProof="0" dirty="0"/>
              <a:t>Titel</a:t>
            </a:r>
            <a:br>
              <a:rPr lang="nl-NL" noProof="0" dirty="0"/>
            </a:br>
            <a:endParaRPr lang="nl-NL" noProof="0" dirty="0"/>
          </a:p>
        </p:txBody>
      </p:sp>
    </p:spTree>
    <p:extLst>
      <p:ext uri="{BB962C8B-B14F-4D97-AF65-F5344CB8AC3E}">
        <p14:creationId xmlns:p14="http://schemas.microsoft.com/office/powerpoint/2010/main" val="10762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angepaste lay-out 2">
  <p:cSld name="Aangepaste lay-out 2">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440000" y="556033"/>
            <a:ext cx="5134400" cy="14468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8"/>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
        <p:nvSpPr>
          <p:cNvPr id="41" name="Google Shape;41;p8"/>
          <p:cNvSpPr/>
          <p:nvPr/>
        </p:nvSpPr>
        <p:spPr>
          <a:xfrm>
            <a:off x="7828167" y="200"/>
            <a:ext cx="4364000" cy="6858000"/>
          </a:xfrm>
          <a:prstGeom prst="rect">
            <a:avLst/>
          </a:prstGeom>
          <a:solidFill>
            <a:srgbClr val="0283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oboto"/>
              <a:ea typeface="Roboto"/>
              <a:cs typeface="Roboto"/>
              <a:sym typeface="Roboto"/>
            </a:endParaRPr>
          </a:p>
        </p:txBody>
      </p:sp>
      <p:pic>
        <p:nvPicPr>
          <p:cNvPr id="42" name="Google Shape;42;p8" title="Tekengebied 10.jpg"/>
          <p:cNvPicPr preferRelativeResize="0"/>
          <p:nvPr/>
        </p:nvPicPr>
        <p:blipFill rotWithShape="1">
          <a:blip r:embed="rId2">
            <a:alphaModFix/>
          </a:blip>
          <a:srcRect/>
          <a:stretch/>
        </p:blipFill>
        <p:spPr>
          <a:xfrm>
            <a:off x="7061200" y="1799984"/>
            <a:ext cx="5134533" cy="2888168"/>
          </a:xfrm>
          <a:prstGeom prst="rect">
            <a:avLst/>
          </a:prstGeom>
          <a:noFill/>
          <a:ln>
            <a:noFill/>
          </a:ln>
        </p:spPr>
      </p:pic>
      <p:sp>
        <p:nvSpPr>
          <p:cNvPr id="43" name="Google Shape;43;p8"/>
          <p:cNvSpPr txBox="1">
            <a:spLocks noGrp="1"/>
          </p:cNvSpPr>
          <p:nvPr>
            <p:ph type="body" idx="1"/>
          </p:nvPr>
        </p:nvSpPr>
        <p:spPr>
          <a:xfrm>
            <a:off x="1440000" y="2634300"/>
            <a:ext cx="5134400" cy="344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374979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amp; foto | 3 kolommen">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34519" y="3153586"/>
            <a:ext cx="3347760" cy="26490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lvl1pPr>
          </a:lstStyle>
          <a:p>
            <a:r>
              <a:rPr lang="nl-NL" noProof="0" dirty="0"/>
              <a:t>Titel</a:t>
            </a:r>
            <a:br>
              <a:rPr lang="nl-NL" noProof="0" dirty="0"/>
            </a:br>
            <a:endParaRPr lang="nl-NL" noProof="0" dirty="0"/>
          </a:p>
        </p:txBody>
      </p:sp>
      <p:sp>
        <p:nvSpPr>
          <p:cNvPr id="33" name="Rechthoek: afgeronde hoeken 6">
            <a:extLst>
              <a:ext uri="{FF2B5EF4-FFF2-40B4-BE49-F238E27FC236}">
                <a16:creationId xmlns:a16="http://schemas.microsoft.com/office/drawing/2014/main" id="{CE72FEEE-718A-4523-A615-9B4B278BFC68}"/>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Tekst &amp; foto | 3 kolommen</a:t>
            </a:r>
          </a:p>
        </p:txBody>
      </p:sp>
      <p:sp>
        <p:nvSpPr>
          <p:cNvPr id="37" name="Tijdelijke aanduiding voor afbeelding 16">
            <a:extLst>
              <a:ext uri="{FF2B5EF4-FFF2-40B4-BE49-F238E27FC236}">
                <a16:creationId xmlns:a16="http://schemas.microsoft.com/office/drawing/2014/main" id="{7493DEA9-6446-435D-816F-825153E84E9D}"/>
              </a:ext>
            </a:extLst>
          </p:cNvPr>
          <p:cNvSpPr>
            <a:spLocks noGrp="1"/>
          </p:cNvSpPr>
          <p:nvPr>
            <p:ph type="pic" sz="quarter" idx="16" hasCustomPrompt="1"/>
          </p:nvPr>
        </p:nvSpPr>
        <p:spPr>
          <a:xfrm>
            <a:off x="734517" y="1542031"/>
            <a:ext cx="3347760" cy="1420212"/>
          </a:xfrm>
          <a:solidFill>
            <a:schemeClr val="bg1">
              <a:lumMod val="95000"/>
            </a:schemeClr>
          </a:solidFill>
        </p:spPr>
        <p:txBody>
          <a:bodyPr tIns="0" bIns="900000" anchor="ctr" anchorCtr="0"/>
          <a:lstStyle>
            <a:lvl1pPr marL="0" indent="0" algn="ctr">
              <a:spcBef>
                <a:spcPts val="0"/>
              </a:spcBef>
              <a:spcAft>
                <a:spcPts val="0"/>
              </a:spcAft>
              <a:buNone/>
              <a:defRPr sz="1051"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42" name="Tijdelijke aanduiding voor verticale tekst 2">
            <a:extLst>
              <a:ext uri="{FF2B5EF4-FFF2-40B4-BE49-F238E27FC236}">
                <a16:creationId xmlns:a16="http://schemas.microsoft.com/office/drawing/2014/main" id="{D375AD7E-6BEA-4776-A2C1-214E4AC61001}"/>
              </a:ext>
            </a:extLst>
          </p:cNvPr>
          <p:cNvSpPr>
            <a:spLocks noGrp="1"/>
          </p:cNvSpPr>
          <p:nvPr>
            <p:ph type="body" orient="vert" idx="17" hasCustomPrompt="1"/>
          </p:nvPr>
        </p:nvSpPr>
        <p:spPr>
          <a:xfrm>
            <a:off x="4428779" y="3153586"/>
            <a:ext cx="3347760" cy="26490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43" name="Tijdelijke aanduiding voor afbeelding 16">
            <a:extLst>
              <a:ext uri="{FF2B5EF4-FFF2-40B4-BE49-F238E27FC236}">
                <a16:creationId xmlns:a16="http://schemas.microsoft.com/office/drawing/2014/main" id="{50AF58C5-4F17-4288-8803-D303BDA8FF9C}"/>
              </a:ext>
            </a:extLst>
          </p:cNvPr>
          <p:cNvSpPr>
            <a:spLocks noGrp="1"/>
          </p:cNvSpPr>
          <p:nvPr>
            <p:ph type="pic" sz="quarter" idx="18" hasCustomPrompt="1"/>
          </p:nvPr>
        </p:nvSpPr>
        <p:spPr>
          <a:xfrm>
            <a:off x="4428779" y="1542031"/>
            <a:ext cx="3347760" cy="1420212"/>
          </a:xfrm>
          <a:solidFill>
            <a:schemeClr val="bg1">
              <a:lumMod val="95000"/>
            </a:schemeClr>
          </a:solidFill>
        </p:spPr>
        <p:txBody>
          <a:bodyPr tIns="0" bIns="900000" anchor="ctr" anchorCtr="0"/>
          <a:lstStyle>
            <a:lvl1pPr marL="0" indent="0" algn="ctr">
              <a:spcBef>
                <a:spcPts val="0"/>
              </a:spcBef>
              <a:spcAft>
                <a:spcPts val="0"/>
              </a:spcAft>
              <a:buNone/>
              <a:defRPr sz="1051"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44" name="Tijdelijke aanduiding voor verticale tekst 2">
            <a:extLst>
              <a:ext uri="{FF2B5EF4-FFF2-40B4-BE49-F238E27FC236}">
                <a16:creationId xmlns:a16="http://schemas.microsoft.com/office/drawing/2014/main" id="{187C5B6B-AE70-469B-8521-79BFDB775CEA}"/>
              </a:ext>
            </a:extLst>
          </p:cNvPr>
          <p:cNvSpPr>
            <a:spLocks noGrp="1"/>
          </p:cNvSpPr>
          <p:nvPr>
            <p:ph type="body" orient="vert" idx="19" hasCustomPrompt="1"/>
          </p:nvPr>
        </p:nvSpPr>
        <p:spPr>
          <a:xfrm>
            <a:off x="8123039" y="3153586"/>
            <a:ext cx="3347760" cy="26490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45" name="Tijdelijke aanduiding voor afbeelding 16">
            <a:extLst>
              <a:ext uri="{FF2B5EF4-FFF2-40B4-BE49-F238E27FC236}">
                <a16:creationId xmlns:a16="http://schemas.microsoft.com/office/drawing/2014/main" id="{20972B8E-EF12-4CAF-B14B-0E965FBF51EA}"/>
              </a:ext>
            </a:extLst>
          </p:cNvPr>
          <p:cNvSpPr>
            <a:spLocks noGrp="1"/>
          </p:cNvSpPr>
          <p:nvPr>
            <p:ph type="pic" sz="quarter" idx="20" hasCustomPrompt="1"/>
          </p:nvPr>
        </p:nvSpPr>
        <p:spPr>
          <a:xfrm>
            <a:off x="8123039" y="1542031"/>
            <a:ext cx="3347760" cy="1420212"/>
          </a:xfrm>
          <a:solidFill>
            <a:schemeClr val="bg1">
              <a:lumMod val="95000"/>
            </a:schemeClr>
          </a:solidFill>
        </p:spPr>
        <p:txBody>
          <a:bodyPr tIns="0" bIns="900000" anchor="ctr" anchorCtr="0"/>
          <a:lstStyle>
            <a:lvl1pPr marL="0" indent="0" algn="ctr">
              <a:spcBef>
                <a:spcPts val="0"/>
              </a:spcBef>
              <a:spcAft>
                <a:spcPts val="0"/>
              </a:spcAft>
              <a:buNone/>
              <a:defRPr sz="1051" i="1">
                <a:solidFill>
                  <a:schemeClr val="bg1">
                    <a:lumMod val="50000"/>
                  </a:schemeClr>
                </a:solidFill>
              </a:defRPr>
            </a:lvl1pPr>
          </a:lstStyle>
          <a:p>
            <a:r>
              <a:rPr lang="nl-NL" dirty="0"/>
              <a:t>Selecteer dit kader, ga naar de tab ‘Slidebuilder’, klik op ‘Afbeeldingen’, selecteer de gewenste afbeelding en klik op ‘Invoegen’.</a:t>
            </a:r>
          </a:p>
        </p:txBody>
      </p:sp>
      <p:grpSp>
        <p:nvGrpSpPr>
          <p:cNvPr id="23" name="Group 22">
            <a:extLst>
              <a:ext uri="{FF2B5EF4-FFF2-40B4-BE49-F238E27FC236}">
                <a16:creationId xmlns:a16="http://schemas.microsoft.com/office/drawing/2014/main" id="{ED4360F6-9933-498F-AF17-2251937C675B}"/>
              </a:ext>
            </a:extLst>
          </p:cNvPr>
          <p:cNvGrpSpPr/>
          <p:nvPr userDrawn="1"/>
        </p:nvGrpSpPr>
        <p:grpSpPr>
          <a:xfrm>
            <a:off x="-3" y="6784969"/>
            <a:ext cx="12191971" cy="73033"/>
            <a:chOff x="-2" y="6784967"/>
            <a:chExt cx="12191970" cy="73033"/>
          </a:xfrm>
        </p:grpSpPr>
        <p:sp>
          <p:nvSpPr>
            <p:cNvPr id="24" name="Rechthoek 77">
              <a:extLst>
                <a:ext uri="{FF2B5EF4-FFF2-40B4-BE49-F238E27FC236}">
                  <a16:creationId xmlns:a16="http://schemas.microsoft.com/office/drawing/2014/main" id="{0180A8FA-CF27-4AE5-922F-5CDCB90030D7}"/>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5" name="Rechthoek 99">
              <a:extLst>
                <a:ext uri="{FF2B5EF4-FFF2-40B4-BE49-F238E27FC236}">
                  <a16:creationId xmlns:a16="http://schemas.microsoft.com/office/drawing/2014/main" id="{F95BEDBA-919D-4071-9041-384CBEE009DA}"/>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6" name="Rechthoek 141">
              <a:extLst>
                <a:ext uri="{FF2B5EF4-FFF2-40B4-BE49-F238E27FC236}">
                  <a16:creationId xmlns:a16="http://schemas.microsoft.com/office/drawing/2014/main" id="{DC35A780-8AF3-4A21-B923-4892F0176EE2}"/>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7" name="Rechthoek 142">
              <a:extLst>
                <a:ext uri="{FF2B5EF4-FFF2-40B4-BE49-F238E27FC236}">
                  <a16:creationId xmlns:a16="http://schemas.microsoft.com/office/drawing/2014/main" id="{E7F08D3F-ECC8-4305-A9CA-E46F0A1D2317}"/>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9" name="Footer Placeholder 22">
            <a:extLst>
              <a:ext uri="{FF2B5EF4-FFF2-40B4-BE49-F238E27FC236}">
                <a16:creationId xmlns:a16="http://schemas.microsoft.com/office/drawing/2014/main" id="{03CD4B66-4B72-4301-A56F-34A1005E6621}"/>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7" name="Slide Number Placeholder 4">
            <a:extLst>
              <a:ext uri="{FF2B5EF4-FFF2-40B4-BE49-F238E27FC236}">
                <a16:creationId xmlns:a16="http://schemas.microsoft.com/office/drawing/2014/main" id="{2A80656F-EE49-485A-B8BE-0912FC2456A2}"/>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Tree>
    <p:extLst>
      <p:ext uri="{BB962C8B-B14F-4D97-AF65-F5344CB8AC3E}">
        <p14:creationId xmlns:p14="http://schemas.microsoft.com/office/powerpoint/2010/main" val="116678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1C217A3A-2F7A-405A-8179-70A8D4BE4C0F}"/>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TEKST + AFBEELDING (L)</a:t>
            </a:r>
          </a:p>
        </p:txBody>
      </p:sp>
      <p:sp>
        <p:nvSpPr>
          <p:cNvPr id="132" name="Tijdelijke aanduiding voor afbeelding 16">
            <a:extLst>
              <a:ext uri="{FF2B5EF4-FFF2-40B4-BE49-F238E27FC236}">
                <a16:creationId xmlns:a16="http://schemas.microsoft.com/office/drawing/2014/main" id="{5111A324-64B9-4D49-B2EA-0815B5568EF2}"/>
              </a:ext>
            </a:extLst>
          </p:cNvPr>
          <p:cNvSpPr>
            <a:spLocks noGrp="1"/>
          </p:cNvSpPr>
          <p:nvPr>
            <p:ph type="pic" sz="quarter" idx="13" hasCustomPrompt="1"/>
          </p:nvPr>
        </p:nvSpPr>
        <p:spPr>
          <a:xfrm>
            <a:off x="1" y="1"/>
            <a:ext cx="7835452" cy="6786563"/>
          </a:xfrm>
          <a:solidFill>
            <a:schemeClr val="bg1">
              <a:lumMod val="95000"/>
            </a:schemeClr>
          </a:solidFill>
        </p:spPr>
        <p:txBody>
          <a:bodyPr lIns="144000" tIns="0" rIns="144000" bIns="1296000" anchor="ctr" anchorCtr="0"/>
          <a:lstStyle>
            <a:lvl1pPr marL="0" indent="0" algn="ctr">
              <a:spcBef>
                <a:spcPts val="0"/>
              </a:spcBef>
              <a:spcAft>
                <a:spcPts val="0"/>
              </a:spcAft>
              <a:buNone/>
              <a:defRPr sz="12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134" name="Tijdelijke aanduiding voor verticale tekst 2">
            <a:extLst>
              <a:ext uri="{FF2B5EF4-FFF2-40B4-BE49-F238E27FC236}">
                <a16:creationId xmlns:a16="http://schemas.microsoft.com/office/drawing/2014/main" id="{7592B558-CAA4-44CF-B926-DE2FFFFCF393}"/>
              </a:ext>
            </a:extLst>
          </p:cNvPr>
          <p:cNvSpPr>
            <a:spLocks noGrp="1"/>
          </p:cNvSpPr>
          <p:nvPr>
            <p:ph type="body" orient="vert" idx="1" hasCustomPrompt="1"/>
          </p:nvPr>
        </p:nvSpPr>
        <p:spPr>
          <a:xfrm>
            <a:off x="8321525" y="1548001"/>
            <a:ext cx="3138944" cy="426064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135" name="Titel 1">
            <a:extLst>
              <a:ext uri="{FF2B5EF4-FFF2-40B4-BE49-F238E27FC236}">
                <a16:creationId xmlns:a16="http://schemas.microsoft.com/office/drawing/2014/main" id="{2CA64305-CB60-45DC-A1B3-E36C4FFC03A3}"/>
              </a:ext>
            </a:extLst>
          </p:cNvPr>
          <p:cNvSpPr>
            <a:spLocks noGrp="1"/>
          </p:cNvSpPr>
          <p:nvPr>
            <p:ph type="title" hasCustomPrompt="1"/>
          </p:nvPr>
        </p:nvSpPr>
        <p:spPr>
          <a:xfrm>
            <a:off x="8321782" y="540000"/>
            <a:ext cx="3138383" cy="720000"/>
          </a:xfrm>
        </p:spPr>
        <p:txBody>
          <a:bodyPr/>
          <a:lstStyle>
            <a:lvl1pPr>
              <a:defRPr/>
            </a:lvl1pPr>
          </a:lstStyle>
          <a:p>
            <a:r>
              <a:rPr lang="nl-NL" noProof="0" dirty="0"/>
              <a:t>Titel</a:t>
            </a:r>
            <a:br>
              <a:rPr lang="nl-NL" noProof="0" dirty="0"/>
            </a:br>
            <a:endParaRPr lang="nl-NL" noProof="0" dirty="0"/>
          </a:p>
        </p:txBody>
      </p:sp>
      <p:grpSp>
        <p:nvGrpSpPr>
          <p:cNvPr id="19" name="Group 18">
            <a:extLst>
              <a:ext uri="{FF2B5EF4-FFF2-40B4-BE49-F238E27FC236}">
                <a16:creationId xmlns:a16="http://schemas.microsoft.com/office/drawing/2014/main" id="{7F18C701-C057-4C3D-995D-6CB83E4028AA}"/>
              </a:ext>
            </a:extLst>
          </p:cNvPr>
          <p:cNvGrpSpPr/>
          <p:nvPr userDrawn="1"/>
        </p:nvGrpSpPr>
        <p:grpSpPr>
          <a:xfrm>
            <a:off x="-3" y="6784969"/>
            <a:ext cx="12191971" cy="73033"/>
            <a:chOff x="-2" y="6784967"/>
            <a:chExt cx="12191970" cy="73033"/>
          </a:xfrm>
        </p:grpSpPr>
        <p:sp>
          <p:nvSpPr>
            <p:cNvPr id="20" name="Rechthoek 77">
              <a:extLst>
                <a:ext uri="{FF2B5EF4-FFF2-40B4-BE49-F238E27FC236}">
                  <a16:creationId xmlns:a16="http://schemas.microsoft.com/office/drawing/2014/main" id="{A09D1E10-414E-4D51-AE34-3ACC84FCCAC2}"/>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1" name="Rechthoek 99">
              <a:extLst>
                <a:ext uri="{FF2B5EF4-FFF2-40B4-BE49-F238E27FC236}">
                  <a16:creationId xmlns:a16="http://schemas.microsoft.com/office/drawing/2014/main" id="{4F5466B4-E723-4001-BD4F-FD72F53A9303}"/>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2" name="Rechthoek 141">
              <a:extLst>
                <a:ext uri="{FF2B5EF4-FFF2-40B4-BE49-F238E27FC236}">
                  <a16:creationId xmlns:a16="http://schemas.microsoft.com/office/drawing/2014/main" id="{C9453527-7D3F-4417-8766-595D5C6A48EF}"/>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3" name="Rechthoek 142">
              <a:extLst>
                <a:ext uri="{FF2B5EF4-FFF2-40B4-BE49-F238E27FC236}">
                  <a16:creationId xmlns:a16="http://schemas.microsoft.com/office/drawing/2014/main" id="{AAFFA5BD-20BE-4A5E-BBD1-B19F8330EE3C}"/>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5" name="Footer Placeholder 22">
            <a:extLst>
              <a:ext uri="{FF2B5EF4-FFF2-40B4-BE49-F238E27FC236}">
                <a16:creationId xmlns:a16="http://schemas.microsoft.com/office/drawing/2014/main" id="{84331CA3-AD6C-4B93-947B-B96196C2C215}"/>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3" name="Slide Number Placeholder 4">
            <a:extLst>
              <a:ext uri="{FF2B5EF4-FFF2-40B4-BE49-F238E27FC236}">
                <a16:creationId xmlns:a16="http://schemas.microsoft.com/office/drawing/2014/main" id="{F0088658-E456-426D-987F-5124ACB45861}"/>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Tree>
    <p:extLst>
      <p:ext uri="{BB962C8B-B14F-4D97-AF65-F5344CB8AC3E}">
        <p14:creationId xmlns:p14="http://schemas.microsoft.com/office/powerpoint/2010/main" val="296676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12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X ICOON, SUBTITEL &amp; TEKST">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34519" y="2895602"/>
            <a:ext cx="3347760" cy="308907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lvl1pPr>
          </a:lstStyle>
          <a:p>
            <a:r>
              <a:rPr lang="nl-NL" noProof="0" dirty="0"/>
              <a:t>Titel</a:t>
            </a:r>
            <a:br>
              <a:rPr lang="nl-NL" noProof="0" dirty="0"/>
            </a:br>
            <a:endParaRPr lang="nl-NL" noProof="0" dirty="0"/>
          </a:p>
        </p:txBody>
      </p:sp>
      <p:sp>
        <p:nvSpPr>
          <p:cNvPr id="33" name="Rechthoek: afgeronde hoeken 6">
            <a:extLst>
              <a:ext uri="{FF2B5EF4-FFF2-40B4-BE49-F238E27FC236}">
                <a16:creationId xmlns:a16="http://schemas.microsoft.com/office/drawing/2014/main" id="{CE72FEEE-718A-4523-A615-9B4B278BFC68}"/>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Tekst &amp; pictogrammen | 3 kolommen</a:t>
            </a:r>
          </a:p>
        </p:txBody>
      </p:sp>
      <p:sp>
        <p:nvSpPr>
          <p:cNvPr id="42" name="Tijdelijke aanduiding voor verticale tekst 2">
            <a:extLst>
              <a:ext uri="{FF2B5EF4-FFF2-40B4-BE49-F238E27FC236}">
                <a16:creationId xmlns:a16="http://schemas.microsoft.com/office/drawing/2014/main" id="{D375AD7E-6BEA-4776-A2C1-214E4AC61001}"/>
              </a:ext>
            </a:extLst>
          </p:cNvPr>
          <p:cNvSpPr>
            <a:spLocks noGrp="1"/>
          </p:cNvSpPr>
          <p:nvPr>
            <p:ph type="body" orient="vert" idx="17" hasCustomPrompt="1"/>
          </p:nvPr>
        </p:nvSpPr>
        <p:spPr>
          <a:xfrm>
            <a:off x="4428779" y="2895602"/>
            <a:ext cx="3347760" cy="308907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44" name="Tijdelijke aanduiding voor verticale tekst 2">
            <a:extLst>
              <a:ext uri="{FF2B5EF4-FFF2-40B4-BE49-F238E27FC236}">
                <a16:creationId xmlns:a16="http://schemas.microsoft.com/office/drawing/2014/main" id="{187C5B6B-AE70-469B-8521-79BFDB775CEA}"/>
              </a:ext>
            </a:extLst>
          </p:cNvPr>
          <p:cNvSpPr>
            <a:spLocks noGrp="1"/>
          </p:cNvSpPr>
          <p:nvPr>
            <p:ph type="body" orient="vert" idx="19" hasCustomPrompt="1"/>
          </p:nvPr>
        </p:nvSpPr>
        <p:spPr>
          <a:xfrm>
            <a:off x="8123039" y="2895602"/>
            <a:ext cx="3347760" cy="308907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grpSp>
        <p:nvGrpSpPr>
          <p:cNvPr id="26" name="Group 25">
            <a:extLst>
              <a:ext uri="{FF2B5EF4-FFF2-40B4-BE49-F238E27FC236}">
                <a16:creationId xmlns:a16="http://schemas.microsoft.com/office/drawing/2014/main" id="{92CA15F4-9EFB-449B-ABBE-8DCCCA39DBB0}"/>
              </a:ext>
            </a:extLst>
          </p:cNvPr>
          <p:cNvGrpSpPr/>
          <p:nvPr userDrawn="1"/>
        </p:nvGrpSpPr>
        <p:grpSpPr>
          <a:xfrm>
            <a:off x="-3" y="6784969"/>
            <a:ext cx="12191971" cy="73033"/>
            <a:chOff x="-2" y="6784967"/>
            <a:chExt cx="12191970" cy="73033"/>
          </a:xfrm>
        </p:grpSpPr>
        <p:sp>
          <p:nvSpPr>
            <p:cNvPr id="27" name="Rechthoek 77">
              <a:extLst>
                <a:ext uri="{FF2B5EF4-FFF2-40B4-BE49-F238E27FC236}">
                  <a16:creationId xmlns:a16="http://schemas.microsoft.com/office/drawing/2014/main" id="{32956A88-9AC9-4113-AEC0-DF385C32C708}"/>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8" name="Rechthoek 99">
              <a:extLst>
                <a:ext uri="{FF2B5EF4-FFF2-40B4-BE49-F238E27FC236}">
                  <a16:creationId xmlns:a16="http://schemas.microsoft.com/office/drawing/2014/main" id="{3C1C5E16-96FC-4A0C-A906-EAD07D1455F7}"/>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9" name="Rechthoek 141">
              <a:extLst>
                <a:ext uri="{FF2B5EF4-FFF2-40B4-BE49-F238E27FC236}">
                  <a16:creationId xmlns:a16="http://schemas.microsoft.com/office/drawing/2014/main" id="{9A15D7C2-2661-4046-A105-D97BA6788860}"/>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0" name="Rechthoek 142">
              <a:extLst>
                <a:ext uri="{FF2B5EF4-FFF2-40B4-BE49-F238E27FC236}">
                  <a16:creationId xmlns:a16="http://schemas.microsoft.com/office/drawing/2014/main" id="{4A709C6B-0B59-4355-8D2B-8E09E54FEF40}"/>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32" name="Footer Placeholder 22">
            <a:extLst>
              <a:ext uri="{FF2B5EF4-FFF2-40B4-BE49-F238E27FC236}">
                <a16:creationId xmlns:a16="http://schemas.microsoft.com/office/drawing/2014/main" id="{ACA41240-D1F0-4AAB-887E-44F110300031}"/>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4" name="Slide Number Placeholder 4">
            <a:extLst>
              <a:ext uri="{FF2B5EF4-FFF2-40B4-BE49-F238E27FC236}">
                <a16:creationId xmlns:a16="http://schemas.microsoft.com/office/drawing/2014/main" id="{BEDC7F7A-D4D0-4420-B310-BC53560AD4B9}"/>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Tree>
    <p:extLst>
      <p:ext uri="{BB962C8B-B14F-4D97-AF65-F5344CB8AC3E}">
        <p14:creationId xmlns:p14="http://schemas.microsoft.com/office/powerpoint/2010/main" val="18209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s | 3 rije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A84B40-021F-401C-AFA6-78E6E8A0353F}"/>
              </a:ext>
            </a:extLst>
          </p:cNvPr>
          <p:cNvSpPr>
            <a:spLocks noGrp="1"/>
          </p:cNvSpPr>
          <p:nvPr>
            <p:ph type="body" sz="quarter" idx="15" hasCustomPrompt="1"/>
          </p:nvPr>
        </p:nvSpPr>
        <p:spPr>
          <a:xfrm>
            <a:off x="4876509" y="1681015"/>
            <a:ext cx="6583651" cy="1198943"/>
          </a:xfrm>
        </p:spPr>
        <p:txBody>
          <a:bodyPr anchor="ctr">
            <a:normAutofit/>
          </a:bodyPr>
          <a:lstStyle>
            <a:lvl1pPr marL="0" indent="0">
              <a:lnSpc>
                <a:spcPct val="100000"/>
              </a:lnSpc>
              <a:buNone/>
              <a:defRPr sz="1600" b="0">
                <a:solidFill>
                  <a:schemeClr val="accent6"/>
                </a:solidFill>
              </a:defRPr>
            </a:lvl1pPr>
          </a:lstStyle>
          <a:p>
            <a:pPr lvl="0"/>
            <a:r>
              <a:rPr lang="nl-NL" dirty="0"/>
              <a:t>“Wanneer je als patiënt te horen krijgt dat je kanker hebt, ga je een heel onzekere tijd in. Als verpleegkundig specialist ben je het vaste contactpersoon voor de patiënt. Ik probeer de patiënt en hun naasten zo goed mogelijk te begeleiden door die onzekere periode. Een mooie en dankbare functie.”</a:t>
            </a:r>
          </a:p>
        </p:txBody>
      </p:sp>
      <p:sp>
        <p:nvSpPr>
          <p:cNvPr id="34" name="Picture Placeholder 33">
            <a:extLst>
              <a:ext uri="{FF2B5EF4-FFF2-40B4-BE49-F238E27FC236}">
                <a16:creationId xmlns:a16="http://schemas.microsoft.com/office/drawing/2014/main" id="{C2B5934E-0B7C-40CC-82C9-498D2B495F96}"/>
              </a:ext>
            </a:extLst>
          </p:cNvPr>
          <p:cNvSpPr>
            <a:spLocks noGrp="1"/>
          </p:cNvSpPr>
          <p:nvPr>
            <p:ph type="pic" sz="quarter" idx="16" hasCustomPrompt="1"/>
          </p:nvPr>
        </p:nvSpPr>
        <p:spPr>
          <a:xfrm>
            <a:off x="3458783" y="1681015"/>
            <a:ext cx="1198943" cy="1198943"/>
          </a:xfrm>
          <a:custGeom>
            <a:avLst/>
            <a:gdLst>
              <a:gd name="connsiteX0" fmla="*/ 838200 w 1676400"/>
              <a:gd name="connsiteY0" fmla="*/ 0 h 1676400"/>
              <a:gd name="connsiteX1" fmla="*/ 1676400 w 1676400"/>
              <a:gd name="connsiteY1" fmla="*/ 838200 h 1676400"/>
              <a:gd name="connsiteX2" fmla="*/ 1676400 w 1676400"/>
              <a:gd name="connsiteY2" fmla="*/ 1676400 h 1676400"/>
              <a:gd name="connsiteX3" fmla="*/ 838200 w 1676400"/>
              <a:gd name="connsiteY3" fmla="*/ 1676400 h 1676400"/>
              <a:gd name="connsiteX4" fmla="*/ 0 w 1676400"/>
              <a:gd name="connsiteY4" fmla="*/ 838200 h 1676400"/>
              <a:gd name="connsiteX5" fmla="*/ 838200 w 1676400"/>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676400">
                <a:moveTo>
                  <a:pt x="838200" y="0"/>
                </a:moveTo>
                <a:cubicBezTo>
                  <a:pt x="1301125" y="0"/>
                  <a:pt x="1676400" y="375275"/>
                  <a:pt x="1676400" y="838200"/>
                </a:cubicBezTo>
                <a:lnTo>
                  <a:pt x="1676400" y="1676400"/>
                </a:lnTo>
                <a:lnTo>
                  <a:pt x="838200" y="1676400"/>
                </a:lnTo>
                <a:cubicBezTo>
                  <a:pt x="375275" y="1676400"/>
                  <a:pt x="0" y="1301125"/>
                  <a:pt x="0" y="838200"/>
                </a:cubicBezTo>
                <a:cubicBezTo>
                  <a:pt x="0" y="375275"/>
                  <a:pt x="375275" y="0"/>
                  <a:pt x="838200" y="0"/>
                </a:cubicBezTo>
                <a:close/>
              </a:path>
            </a:pathLst>
          </a:custGeom>
          <a:solidFill>
            <a:schemeClr val="bg2">
              <a:lumMod val="20000"/>
              <a:lumOff val="80000"/>
            </a:schemeClr>
          </a:solidFill>
        </p:spPr>
        <p:txBody>
          <a:bodyPr wrap="square" anchor="ctr">
            <a:noAutofit/>
          </a:bodyPr>
          <a:lstStyle>
            <a:lvl1pPr marL="0" indent="0" algn="ctr">
              <a:buNone/>
              <a:defRPr>
                <a:solidFill>
                  <a:schemeClr val="tx1"/>
                </a:solidFill>
              </a:defRPr>
            </a:lvl1pPr>
          </a:lstStyle>
          <a:p>
            <a:r>
              <a:rPr lang="nl-NL" dirty="0"/>
              <a:t>Foto</a:t>
            </a:r>
          </a:p>
        </p:txBody>
      </p:sp>
      <p:sp>
        <p:nvSpPr>
          <p:cNvPr id="24" name="Text Placeholder 23">
            <a:extLst>
              <a:ext uri="{FF2B5EF4-FFF2-40B4-BE49-F238E27FC236}">
                <a16:creationId xmlns:a16="http://schemas.microsoft.com/office/drawing/2014/main" id="{22211A5D-FD2A-4FCB-9DC9-7B263E947A07}"/>
              </a:ext>
            </a:extLst>
          </p:cNvPr>
          <p:cNvSpPr>
            <a:spLocks noGrp="1"/>
          </p:cNvSpPr>
          <p:nvPr>
            <p:ph type="body" sz="quarter" idx="17" hasCustomPrompt="1"/>
          </p:nvPr>
        </p:nvSpPr>
        <p:spPr>
          <a:xfrm>
            <a:off x="719999" y="1561508"/>
            <a:ext cx="2520000" cy="698149"/>
          </a:xfrm>
        </p:spPr>
        <p:txBody>
          <a:bodyPr anchor="b"/>
          <a:lstStyle>
            <a:lvl1pPr marL="0" indent="0" algn="r">
              <a:buNone/>
              <a:defRPr sz="1800" b="1">
                <a:solidFill>
                  <a:schemeClr val="accent1"/>
                </a:solidFill>
              </a:defRPr>
            </a:lvl1pPr>
          </a:lstStyle>
          <a:p>
            <a:pPr lvl="0"/>
            <a:r>
              <a:rPr lang="en-US" dirty="0"/>
              <a:t>Naam</a:t>
            </a:r>
            <a:endParaRPr lang="nl-NL" dirty="0"/>
          </a:p>
        </p:txBody>
      </p:sp>
      <p:sp>
        <p:nvSpPr>
          <p:cNvPr id="37" name="Text Placeholder 23">
            <a:extLst>
              <a:ext uri="{FF2B5EF4-FFF2-40B4-BE49-F238E27FC236}">
                <a16:creationId xmlns:a16="http://schemas.microsoft.com/office/drawing/2014/main" id="{71863926-0F09-4A70-B9B8-F88450A01489}"/>
              </a:ext>
            </a:extLst>
          </p:cNvPr>
          <p:cNvSpPr>
            <a:spLocks noGrp="1"/>
          </p:cNvSpPr>
          <p:nvPr>
            <p:ph type="body" sz="quarter" idx="18" hasCustomPrompt="1"/>
          </p:nvPr>
        </p:nvSpPr>
        <p:spPr>
          <a:xfrm>
            <a:off x="719999" y="2381163"/>
            <a:ext cx="2520000" cy="504000"/>
          </a:xfrm>
        </p:spPr>
        <p:txBody>
          <a:bodyPr/>
          <a:lstStyle>
            <a:lvl1pPr marL="0" indent="0" algn="r">
              <a:buNone/>
              <a:defRPr sz="1800" b="0">
                <a:solidFill>
                  <a:schemeClr val="tx2"/>
                </a:solidFill>
              </a:defRPr>
            </a:lvl1pPr>
          </a:lstStyle>
          <a:p>
            <a:pPr lvl="0"/>
            <a:r>
              <a:rPr lang="en-US" dirty="0" err="1"/>
              <a:t>Functie</a:t>
            </a:r>
            <a:endParaRPr lang="nl-NL" dirty="0"/>
          </a:p>
        </p:txBody>
      </p:sp>
      <p:sp>
        <p:nvSpPr>
          <p:cNvPr id="38" name="Rechthoek: afgeronde hoeken 6">
            <a:extLst>
              <a:ext uri="{FF2B5EF4-FFF2-40B4-BE49-F238E27FC236}">
                <a16:creationId xmlns:a16="http://schemas.microsoft.com/office/drawing/2014/main" id="{7ADB0EA9-8247-4F97-9D75-F82306387E20}"/>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Quotes | 3 rijen</a:t>
            </a:r>
          </a:p>
        </p:txBody>
      </p:sp>
      <p:sp>
        <p:nvSpPr>
          <p:cNvPr id="36" name="Text Placeholder 4">
            <a:extLst>
              <a:ext uri="{FF2B5EF4-FFF2-40B4-BE49-F238E27FC236}">
                <a16:creationId xmlns:a16="http://schemas.microsoft.com/office/drawing/2014/main" id="{E433E8EB-8F75-4303-8E4D-4383BBE2DD45}"/>
              </a:ext>
            </a:extLst>
          </p:cNvPr>
          <p:cNvSpPr>
            <a:spLocks noGrp="1"/>
          </p:cNvSpPr>
          <p:nvPr>
            <p:ph type="body" sz="quarter" idx="19" hasCustomPrompt="1"/>
          </p:nvPr>
        </p:nvSpPr>
        <p:spPr>
          <a:xfrm>
            <a:off x="4876509" y="4780523"/>
            <a:ext cx="6583651" cy="1198943"/>
          </a:xfrm>
        </p:spPr>
        <p:txBody>
          <a:bodyPr anchor="ctr">
            <a:normAutofit/>
          </a:bodyPr>
          <a:lstStyle>
            <a:lvl1pPr marL="0" indent="0">
              <a:lnSpc>
                <a:spcPct val="100000"/>
              </a:lnSpc>
              <a:buNone/>
              <a:defRPr sz="1600" b="0">
                <a:solidFill>
                  <a:schemeClr val="accent6"/>
                </a:solidFill>
              </a:defRPr>
            </a:lvl1pPr>
          </a:lstStyle>
          <a:p>
            <a:pPr lvl="0"/>
            <a:r>
              <a:rPr lang="nl-NL" dirty="0"/>
              <a:t>“Wanneer je als patiënt te horen krijgt dat je kanker hebt, ga je een heel onzekere tijd in. Als verpleegkundig specialist ben je het vaste contactpersoon voor de patiënt. Ik probeer de patiënt en hun naasten zo goed mogelijk te begeleiden door die onzekere periode. Een mooie en dankbare functie.”</a:t>
            </a:r>
          </a:p>
        </p:txBody>
      </p:sp>
      <p:sp>
        <p:nvSpPr>
          <p:cNvPr id="39" name="Picture Placeholder 33">
            <a:extLst>
              <a:ext uri="{FF2B5EF4-FFF2-40B4-BE49-F238E27FC236}">
                <a16:creationId xmlns:a16="http://schemas.microsoft.com/office/drawing/2014/main" id="{EBF0654F-916A-4561-80F9-06157547B564}"/>
              </a:ext>
            </a:extLst>
          </p:cNvPr>
          <p:cNvSpPr>
            <a:spLocks noGrp="1"/>
          </p:cNvSpPr>
          <p:nvPr>
            <p:ph type="pic" sz="quarter" idx="20" hasCustomPrompt="1"/>
          </p:nvPr>
        </p:nvSpPr>
        <p:spPr>
          <a:xfrm>
            <a:off x="3458783" y="4780523"/>
            <a:ext cx="1198943" cy="1198943"/>
          </a:xfrm>
          <a:custGeom>
            <a:avLst/>
            <a:gdLst>
              <a:gd name="connsiteX0" fmla="*/ 838200 w 1676400"/>
              <a:gd name="connsiteY0" fmla="*/ 0 h 1676400"/>
              <a:gd name="connsiteX1" fmla="*/ 1676400 w 1676400"/>
              <a:gd name="connsiteY1" fmla="*/ 838200 h 1676400"/>
              <a:gd name="connsiteX2" fmla="*/ 1676400 w 1676400"/>
              <a:gd name="connsiteY2" fmla="*/ 1676400 h 1676400"/>
              <a:gd name="connsiteX3" fmla="*/ 838200 w 1676400"/>
              <a:gd name="connsiteY3" fmla="*/ 1676400 h 1676400"/>
              <a:gd name="connsiteX4" fmla="*/ 0 w 1676400"/>
              <a:gd name="connsiteY4" fmla="*/ 838200 h 1676400"/>
              <a:gd name="connsiteX5" fmla="*/ 838200 w 1676400"/>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676400">
                <a:moveTo>
                  <a:pt x="838200" y="0"/>
                </a:moveTo>
                <a:cubicBezTo>
                  <a:pt x="1301125" y="0"/>
                  <a:pt x="1676400" y="375275"/>
                  <a:pt x="1676400" y="838200"/>
                </a:cubicBezTo>
                <a:lnTo>
                  <a:pt x="1676400" y="1676400"/>
                </a:lnTo>
                <a:lnTo>
                  <a:pt x="838200" y="1676400"/>
                </a:lnTo>
                <a:cubicBezTo>
                  <a:pt x="375275" y="1676400"/>
                  <a:pt x="0" y="1301125"/>
                  <a:pt x="0" y="838200"/>
                </a:cubicBezTo>
                <a:cubicBezTo>
                  <a:pt x="0" y="375275"/>
                  <a:pt x="375275" y="0"/>
                  <a:pt x="838200" y="0"/>
                </a:cubicBezTo>
                <a:close/>
              </a:path>
            </a:pathLst>
          </a:custGeom>
          <a:solidFill>
            <a:schemeClr val="bg2">
              <a:lumMod val="20000"/>
              <a:lumOff val="80000"/>
            </a:schemeClr>
          </a:solidFill>
        </p:spPr>
        <p:txBody>
          <a:bodyPr wrap="square" anchor="ctr">
            <a:noAutofit/>
          </a:bodyPr>
          <a:lstStyle>
            <a:lvl1pPr marL="0" indent="0" algn="ctr">
              <a:buNone/>
              <a:defRPr>
                <a:solidFill>
                  <a:schemeClr val="tx1"/>
                </a:solidFill>
              </a:defRPr>
            </a:lvl1pPr>
          </a:lstStyle>
          <a:p>
            <a:r>
              <a:rPr lang="nl-NL" dirty="0"/>
              <a:t>Foto</a:t>
            </a:r>
          </a:p>
        </p:txBody>
      </p:sp>
      <p:sp>
        <p:nvSpPr>
          <p:cNvPr id="40" name="Text Placeholder 23">
            <a:extLst>
              <a:ext uri="{FF2B5EF4-FFF2-40B4-BE49-F238E27FC236}">
                <a16:creationId xmlns:a16="http://schemas.microsoft.com/office/drawing/2014/main" id="{65190824-27C5-499F-AE64-F2C9967C434A}"/>
              </a:ext>
            </a:extLst>
          </p:cNvPr>
          <p:cNvSpPr>
            <a:spLocks noGrp="1"/>
          </p:cNvSpPr>
          <p:nvPr>
            <p:ph type="body" sz="quarter" idx="21" hasCustomPrompt="1"/>
          </p:nvPr>
        </p:nvSpPr>
        <p:spPr>
          <a:xfrm>
            <a:off x="719999" y="4661016"/>
            <a:ext cx="2520000" cy="698149"/>
          </a:xfrm>
        </p:spPr>
        <p:txBody>
          <a:bodyPr anchor="b"/>
          <a:lstStyle>
            <a:lvl1pPr marL="0" indent="0" algn="r">
              <a:buNone/>
              <a:defRPr sz="1800" b="1">
                <a:solidFill>
                  <a:schemeClr val="accent1"/>
                </a:solidFill>
              </a:defRPr>
            </a:lvl1pPr>
          </a:lstStyle>
          <a:p>
            <a:pPr lvl="0"/>
            <a:r>
              <a:rPr lang="en-US" dirty="0"/>
              <a:t>Naam</a:t>
            </a:r>
            <a:endParaRPr lang="nl-NL" dirty="0"/>
          </a:p>
        </p:txBody>
      </p:sp>
      <p:sp>
        <p:nvSpPr>
          <p:cNvPr id="41" name="Text Placeholder 23">
            <a:extLst>
              <a:ext uri="{FF2B5EF4-FFF2-40B4-BE49-F238E27FC236}">
                <a16:creationId xmlns:a16="http://schemas.microsoft.com/office/drawing/2014/main" id="{17C73042-A1B5-4A98-BC25-887B11148F6F}"/>
              </a:ext>
            </a:extLst>
          </p:cNvPr>
          <p:cNvSpPr>
            <a:spLocks noGrp="1"/>
          </p:cNvSpPr>
          <p:nvPr>
            <p:ph type="body" sz="quarter" idx="22" hasCustomPrompt="1"/>
          </p:nvPr>
        </p:nvSpPr>
        <p:spPr>
          <a:xfrm>
            <a:off x="719999" y="5480671"/>
            <a:ext cx="2520000" cy="504000"/>
          </a:xfrm>
        </p:spPr>
        <p:txBody>
          <a:bodyPr/>
          <a:lstStyle>
            <a:lvl1pPr marL="0" indent="0" algn="r">
              <a:buNone/>
              <a:defRPr sz="1800" b="0">
                <a:solidFill>
                  <a:schemeClr val="tx2"/>
                </a:solidFill>
              </a:defRPr>
            </a:lvl1pPr>
          </a:lstStyle>
          <a:p>
            <a:pPr lvl="0"/>
            <a:r>
              <a:rPr lang="en-US" dirty="0" err="1"/>
              <a:t>Functie</a:t>
            </a:r>
            <a:endParaRPr lang="nl-NL" dirty="0"/>
          </a:p>
        </p:txBody>
      </p:sp>
      <p:sp>
        <p:nvSpPr>
          <p:cNvPr id="42" name="Text Placeholder 4">
            <a:extLst>
              <a:ext uri="{FF2B5EF4-FFF2-40B4-BE49-F238E27FC236}">
                <a16:creationId xmlns:a16="http://schemas.microsoft.com/office/drawing/2014/main" id="{F22BBC06-FD82-4F42-B491-764810B9CEAA}"/>
              </a:ext>
            </a:extLst>
          </p:cNvPr>
          <p:cNvSpPr>
            <a:spLocks noGrp="1"/>
          </p:cNvSpPr>
          <p:nvPr>
            <p:ph type="body" sz="quarter" idx="23" hasCustomPrompt="1"/>
          </p:nvPr>
        </p:nvSpPr>
        <p:spPr>
          <a:xfrm>
            <a:off x="4876509" y="3239613"/>
            <a:ext cx="6583651" cy="1198943"/>
          </a:xfrm>
        </p:spPr>
        <p:txBody>
          <a:bodyPr anchor="ctr">
            <a:normAutofit/>
          </a:bodyPr>
          <a:lstStyle>
            <a:lvl1pPr marL="0" indent="0">
              <a:lnSpc>
                <a:spcPct val="100000"/>
              </a:lnSpc>
              <a:buNone/>
              <a:defRPr sz="1600" b="0">
                <a:solidFill>
                  <a:schemeClr val="accent6"/>
                </a:solidFill>
              </a:defRPr>
            </a:lvl1pPr>
          </a:lstStyle>
          <a:p>
            <a:pPr lvl="0"/>
            <a:r>
              <a:rPr lang="nl-NL" dirty="0"/>
              <a:t>“Wanneer je als patiënt te horen krijgt dat je kanker hebt, ga je een heel onzekere tijd in. Als verpleegkundig specialist ben je het vaste contactpersoon voor de patiënt. Ik probeer de patiënt en hun naasten zo goed mogelijk te begeleiden door die onzekere periode. Een mooie en dankbare functie.”</a:t>
            </a:r>
          </a:p>
        </p:txBody>
      </p:sp>
      <p:sp>
        <p:nvSpPr>
          <p:cNvPr id="43" name="Picture Placeholder 33">
            <a:extLst>
              <a:ext uri="{FF2B5EF4-FFF2-40B4-BE49-F238E27FC236}">
                <a16:creationId xmlns:a16="http://schemas.microsoft.com/office/drawing/2014/main" id="{3F1FA28F-3AE7-49A6-9E75-7FC6CDA308DA}"/>
              </a:ext>
            </a:extLst>
          </p:cNvPr>
          <p:cNvSpPr>
            <a:spLocks noGrp="1"/>
          </p:cNvSpPr>
          <p:nvPr>
            <p:ph type="pic" sz="quarter" idx="24" hasCustomPrompt="1"/>
          </p:nvPr>
        </p:nvSpPr>
        <p:spPr>
          <a:xfrm>
            <a:off x="3458783" y="3239613"/>
            <a:ext cx="1198943" cy="1198943"/>
          </a:xfrm>
          <a:custGeom>
            <a:avLst/>
            <a:gdLst>
              <a:gd name="connsiteX0" fmla="*/ 838200 w 1676400"/>
              <a:gd name="connsiteY0" fmla="*/ 0 h 1676400"/>
              <a:gd name="connsiteX1" fmla="*/ 1676400 w 1676400"/>
              <a:gd name="connsiteY1" fmla="*/ 838200 h 1676400"/>
              <a:gd name="connsiteX2" fmla="*/ 1676400 w 1676400"/>
              <a:gd name="connsiteY2" fmla="*/ 1676400 h 1676400"/>
              <a:gd name="connsiteX3" fmla="*/ 838200 w 1676400"/>
              <a:gd name="connsiteY3" fmla="*/ 1676400 h 1676400"/>
              <a:gd name="connsiteX4" fmla="*/ 0 w 1676400"/>
              <a:gd name="connsiteY4" fmla="*/ 838200 h 1676400"/>
              <a:gd name="connsiteX5" fmla="*/ 838200 w 1676400"/>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676400">
                <a:moveTo>
                  <a:pt x="838200" y="0"/>
                </a:moveTo>
                <a:cubicBezTo>
                  <a:pt x="1301125" y="0"/>
                  <a:pt x="1676400" y="375275"/>
                  <a:pt x="1676400" y="838200"/>
                </a:cubicBezTo>
                <a:lnTo>
                  <a:pt x="1676400" y="1676400"/>
                </a:lnTo>
                <a:lnTo>
                  <a:pt x="838200" y="1676400"/>
                </a:lnTo>
                <a:cubicBezTo>
                  <a:pt x="375275" y="1676400"/>
                  <a:pt x="0" y="1301125"/>
                  <a:pt x="0" y="838200"/>
                </a:cubicBezTo>
                <a:cubicBezTo>
                  <a:pt x="0" y="375275"/>
                  <a:pt x="375275" y="0"/>
                  <a:pt x="838200" y="0"/>
                </a:cubicBezTo>
                <a:close/>
              </a:path>
            </a:pathLst>
          </a:custGeom>
          <a:solidFill>
            <a:schemeClr val="bg2">
              <a:lumMod val="20000"/>
              <a:lumOff val="80000"/>
            </a:schemeClr>
          </a:solidFill>
        </p:spPr>
        <p:txBody>
          <a:bodyPr wrap="square" anchor="ctr">
            <a:noAutofit/>
          </a:bodyPr>
          <a:lstStyle>
            <a:lvl1pPr marL="0" indent="0" algn="ctr">
              <a:buNone/>
              <a:defRPr>
                <a:solidFill>
                  <a:schemeClr val="tx1"/>
                </a:solidFill>
              </a:defRPr>
            </a:lvl1pPr>
          </a:lstStyle>
          <a:p>
            <a:r>
              <a:rPr lang="nl-NL" dirty="0"/>
              <a:t>Foto</a:t>
            </a:r>
          </a:p>
        </p:txBody>
      </p:sp>
      <p:sp>
        <p:nvSpPr>
          <p:cNvPr id="44" name="Text Placeholder 23">
            <a:extLst>
              <a:ext uri="{FF2B5EF4-FFF2-40B4-BE49-F238E27FC236}">
                <a16:creationId xmlns:a16="http://schemas.microsoft.com/office/drawing/2014/main" id="{CA219EB4-0CF4-4968-B864-19EB8C142CF2}"/>
              </a:ext>
            </a:extLst>
          </p:cNvPr>
          <p:cNvSpPr>
            <a:spLocks noGrp="1"/>
          </p:cNvSpPr>
          <p:nvPr>
            <p:ph type="body" sz="quarter" idx="25" hasCustomPrompt="1"/>
          </p:nvPr>
        </p:nvSpPr>
        <p:spPr>
          <a:xfrm>
            <a:off x="719999" y="3120104"/>
            <a:ext cx="2520000" cy="698149"/>
          </a:xfrm>
        </p:spPr>
        <p:txBody>
          <a:bodyPr anchor="b"/>
          <a:lstStyle>
            <a:lvl1pPr marL="0" indent="0" algn="r">
              <a:buNone/>
              <a:defRPr sz="1800" b="1">
                <a:solidFill>
                  <a:schemeClr val="accent1"/>
                </a:solidFill>
              </a:defRPr>
            </a:lvl1pPr>
          </a:lstStyle>
          <a:p>
            <a:pPr lvl="0"/>
            <a:r>
              <a:rPr lang="en-US" dirty="0"/>
              <a:t>Naam</a:t>
            </a:r>
            <a:endParaRPr lang="nl-NL" dirty="0"/>
          </a:p>
        </p:txBody>
      </p:sp>
      <p:sp>
        <p:nvSpPr>
          <p:cNvPr id="45" name="Text Placeholder 23">
            <a:extLst>
              <a:ext uri="{FF2B5EF4-FFF2-40B4-BE49-F238E27FC236}">
                <a16:creationId xmlns:a16="http://schemas.microsoft.com/office/drawing/2014/main" id="{33CD694A-3B0B-4723-A99D-1744771C7176}"/>
              </a:ext>
            </a:extLst>
          </p:cNvPr>
          <p:cNvSpPr>
            <a:spLocks noGrp="1"/>
          </p:cNvSpPr>
          <p:nvPr>
            <p:ph type="body" sz="quarter" idx="26" hasCustomPrompt="1"/>
          </p:nvPr>
        </p:nvSpPr>
        <p:spPr>
          <a:xfrm>
            <a:off x="719999" y="3939760"/>
            <a:ext cx="2520000" cy="504000"/>
          </a:xfrm>
        </p:spPr>
        <p:txBody>
          <a:bodyPr/>
          <a:lstStyle>
            <a:lvl1pPr marL="0" indent="0" algn="r">
              <a:buNone/>
              <a:defRPr sz="1800" b="0">
                <a:solidFill>
                  <a:schemeClr val="tx2"/>
                </a:solidFill>
              </a:defRPr>
            </a:lvl1pPr>
          </a:lstStyle>
          <a:p>
            <a:pPr lvl="0"/>
            <a:r>
              <a:rPr lang="en-US" dirty="0" err="1"/>
              <a:t>Functie</a:t>
            </a:r>
            <a:endParaRPr lang="nl-NL" dirty="0"/>
          </a:p>
        </p:txBody>
      </p:sp>
      <p:grpSp>
        <p:nvGrpSpPr>
          <p:cNvPr id="29" name="Group 28">
            <a:extLst>
              <a:ext uri="{FF2B5EF4-FFF2-40B4-BE49-F238E27FC236}">
                <a16:creationId xmlns:a16="http://schemas.microsoft.com/office/drawing/2014/main" id="{488F6CDE-4C8F-46E7-8150-1B236F83A376}"/>
              </a:ext>
            </a:extLst>
          </p:cNvPr>
          <p:cNvGrpSpPr/>
          <p:nvPr userDrawn="1"/>
        </p:nvGrpSpPr>
        <p:grpSpPr>
          <a:xfrm>
            <a:off x="-3" y="6784969"/>
            <a:ext cx="12191971" cy="73033"/>
            <a:chOff x="-2" y="6784967"/>
            <a:chExt cx="12191970" cy="73033"/>
          </a:xfrm>
        </p:grpSpPr>
        <p:sp>
          <p:nvSpPr>
            <p:cNvPr id="30" name="Rechthoek 77">
              <a:extLst>
                <a:ext uri="{FF2B5EF4-FFF2-40B4-BE49-F238E27FC236}">
                  <a16:creationId xmlns:a16="http://schemas.microsoft.com/office/drawing/2014/main" id="{12129C28-07A8-4FA9-A9F6-EB3387AA4A20}"/>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1" name="Rechthoek 99">
              <a:extLst>
                <a:ext uri="{FF2B5EF4-FFF2-40B4-BE49-F238E27FC236}">
                  <a16:creationId xmlns:a16="http://schemas.microsoft.com/office/drawing/2014/main" id="{EABCFC1B-A652-43EF-8CAB-3B554848F852}"/>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2" name="Rechthoek 141">
              <a:extLst>
                <a:ext uri="{FF2B5EF4-FFF2-40B4-BE49-F238E27FC236}">
                  <a16:creationId xmlns:a16="http://schemas.microsoft.com/office/drawing/2014/main" id="{4B7EB426-6397-430C-A69A-E6A0A6F0ABE3}"/>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33" name="Rechthoek 142">
              <a:extLst>
                <a:ext uri="{FF2B5EF4-FFF2-40B4-BE49-F238E27FC236}">
                  <a16:creationId xmlns:a16="http://schemas.microsoft.com/office/drawing/2014/main" id="{5FD80DBF-98E7-4B02-8648-9F0B12503061}"/>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46" name="Footer Placeholder 22">
            <a:extLst>
              <a:ext uri="{FF2B5EF4-FFF2-40B4-BE49-F238E27FC236}">
                <a16:creationId xmlns:a16="http://schemas.microsoft.com/office/drawing/2014/main" id="{355551AB-B2A5-4F3A-AC6F-2B30D6CFBD86}"/>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23" name="Slide Number Placeholder 4">
            <a:extLst>
              <a:ext uri="{FF2B5EF4-FFF2-40B4-BE49-F238E27FC236}">
                <a16:creationId xmlns:a16="http://schemas.microsoft.com/office/drawing/2014/main" id="{940B7482-2582-408D-9696-10B533D097DF}"/>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
        <p:nvSpPr>
          <p:cNvPr id="26" name="Titel 1">
            <a:extLst>
              <a:ext uri="{FF2B5EF4-FFF2-40B4-BE49-F238E27FC236}">
                <a16:creationId xmlns:a16="http://schemas.microsoft.com/office/drawing/2014/main" id="{1729B003-1884-49B8-8D9B-03DC2B462518}"/>
              </a:ext>
            </a:extLst>
          </p:cNvPr>
          <p:cNvSpPr>
            <a:spLocks noGrp="1"/>
          </p:cNvSpPr>
          <p:nvPr>
            <p:ph type="title" hasCustomPrompt="1"/>
          </p:nvPr>
        </p:nvSpPr>
        <p:spPr>
          <a:xfrm>
            <a:off x="719999" y="540000"/>
            <a:ext cx="10750800" cy="720000"/>
          </a:xfrm>
        </p:spPr>
        <p:txBody>
          <a:bodyPr/>
          <a:lstStyle>
            <a:lvl1pPr>
              <a:defRPr/>
            </a:lvl1pPr>
          </a:lstStyle>
          <a:p>
            <a:r>
              <a:rPr lang="nl-NL" noProof="0" dirty="0"/>
              <a:t>Titel</a:t>
            </a:r>
            <a:br>
              <a:rPr lang="nl-NL" noProof="0" dirty="0"/>
            </a:br>
            <a:endParaRPr lang="nl-NL" noProof="0" dirty="0"/>
          </a:p>
        </p:txBody>
      </p:sp>
    </p:spTree>
    <p:extLst>
      <p:ext uri="{BB962C8B-B14F-4D97-AF65-F5344CB8AC3E}">
        <p14:creationId xmlns:p14="http://schemas.microsoft.com/office/powerpoint/2010/main" val="32857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 AFBEELDING (S)">
    <p:spTree>
      <p:nvGrpSpPr>
        <p:cNvPr id="1" name=""/>
        <p:cNvGrpSpPr/>
        <p:nvPr/>
      </p:nvGrpSpPr>
      <p:grpSpPr>
        <a:xfrm>
          <a:off x="0" y="0"/>
          <a:ext cx="0" cy="0"/>
          <a:chOff x="0" y="0"/>
          <a:chExt cx="0" cy="0"/>
        </a:xfrm>
      </p:grpSpPr>
      <p:sp>
        <p:nvSpPr>
          <p:cNvPr id="129" name="Tijdelijke aanduiding voor afbeelding 16">
            <a:extLst>
              <a:ext uri="{FF2B5EF4-FFF2-40B4-BE49-F238E27FC236}">
                <a16:creationId xmlns:a16="http://schemas.microsoft.com/office/drawing/2014/main" id="{2275F356-BFB8-4AA7-8A3B-DE423431D489}"/>
              </a:ext>
            </a:extLst>
          </p:cNvPr>
          <p:cNvSpPr>
            <a:spLocks noGrp="1"/>
          </p:cNvSpPr>
          <p:nvPr>
            <p:ph type="pic" sz="quarter" idx="13" hasCustomPrompt="1"/>
          </p:nvPr>
        </p:nvSpPr>
        <p:spPr>
          <a:xfrm>
            <a:off x="0" y="1"/>
            <a:ext cx="4671741" cy="6786563"/>
          </a:xfrm>
          <a:solidFill>
            <a:schemeClr val="bg1">
              <a:lumMod val="95000"/>
            </a:schemeClr>
          </a:solidFill>
        </p:spPr>
        <p:txBody>
          <a:bodyPr lIns="144000" tIns="0" rIns="144000" bIns="1296000" anchor="ctr" anchorCtr="0"/>
          <a:lstStyle>
            <a:lvl1pPr marL="0" indent="0" algn="ctr">
              <a:spcBef>
                <a:spcPts val="0"/>
              </a:spcBef>
              <a:spcAft>
                <a:spcPts val="0"/>
              </a:spcAft>
              <a:buNone/>
              <a:defRPr sz="12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134" name="Tijdelijke aanduiding voor verticale tekst 2">
            <a:extLst>
              <a:ext uri="{FF2B5EF4-FFF2-40B4-BE49-F238E27FC236}">
                <a16:creationId xmlns:a16="http://schemas.microsoft.com/office/drawing/2014/main" id="{C6DB0378-FB50-44AF-A7F8-6AB127008C87}"/>
              </a:ext>
            </a:extLst>
          </p:cNvPr>
          <p:cNvSpPr>
            <a:spLocks noGrp="1"/>
          </p:cNvSpPr>
          <p:nvPr>
            <p:ph type="body" orient="vert" idx="1" hasCustomPrompt="1"/>
          </p:nvPr>
        </p:nvSpPr>
        <p:spPr>
          <a:xfrm>
            <a:off x="5142005" y="1548001"/>
            <a:ext cx="6330148" cy="426064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135" name="Titel 1">
            <a:extLst>
              <a:ext uri="{FF2B5EF4-FFF2-40B4-BE49-F238E27FC236}">
                <a16:creationId xmlns:a16="http://schemas.microsoft.com/office/drawing/2014/main" id="{C8FBD6AA-D38D-4DD0-9496-560704C5C6A9}"/>
              </a:ext>
            </a:extLst>
          </p:cNvPr>
          <p:cNvSpPr>
            <a:spLocks noGrp="1"/>
          </p:cNvSpPr>
          <p:nvPr>
            <p:ph type="title" hasCustomPrompt="1"/>
          </p:nvPr>
        </p:nvSpPr>
        <p:spPr>
          <a:xfrm>
            <a:off x="5142262" y="540000"/>
            <a:ext cx="6329015" cy="720000"/>
          </a:xfrm>
        </p:spPr>
        <p:txBody>
          <a:bodyPr/>
          <a:lstStyle>
            <a:lvl1pPr>
              <a:defRPr/>
            </a:lvl1pPr>
          </a:lstStyle>
          <a:p>
            <a:r>
              <a:rPr lang="nl-NL" noProof="0" dirty="0"/>
              <a:t>Plaats titel hier, </a:t>
            </a:r>
            <a:br>
              <a:rPr lang="nl-NL" noProof="0" dirty="0"/>
            </a:br>
            <a:r>
              <a:rPr lang="nl-NL" noProof="0" dirty="0"/>
              <a:t>max. 2 regels</a:t>
            </a:r>
          </a:p>
        </p:txBody>
      </p:sp>
      <p:sp>
        <p:nvSpPr>
          <p:cNvPr id="14" name="Rechthoek: afgeronde hoeken 6">
            <a:extLst>
              <a:ext uri="{FF2B5EF4-FFF2-40B4-BE49-F238E27FC236}">
                <a16:creationId xmlns:a16="http://schemas.microsoft.com/office/drawing/2014/main" id="{C155C70E-8575-40FC-9F20-C496AD96A9A8}"/>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TEKST + AFBEELDING (S)</a:t>
            </a:r>
          </a:p>
        </p:txBody>
      </p:sp>
      <p:grpSp>
        <p:nvGrpSpPr>
          <p:cNvPr id="16" name="Group 15">
            <a:extLst>
              <a:ext uri="{FF2B5EF4-FFF2-40B4-BE49-F238E27FC236}">
                <a16:creationId xmlns:a16="http://schemas.microsoft.com/office/drawing/2014/main" id="{DF97BF77-3AE7-4991-8D0F-B16ED6858826}"/>
              </a:ext>
            </a:extLst>
          </p:cNvPr>
          <p:cNvGrpSpPr/>
          <p:nvPr userDrawn="1"/>
        </p:nvGrpSpPr>
        <p:grpSpPr>
          <a:xfrm>
            <a:off x="-3" y="6784969"/>
            <a:ext cx="12191971" cy="73033"/>
            <a:chOff x="-2" y="6784967"/>
            <a:chExt cx="12191970" cy="73033"/>
          </a:xfrm>
        </p:grpSpPr>
        <p:sp>
          <p:nvSpPr>
            <p:cNvPr id="19" name="Rechthoek 77">
              <a:extLst>
                <a:ext uri="{FF2B5EF4-FFF2-40B4-BE49-F238E27FC236}">
                  <a16:creationId xmlns:a16="http://schemas.microsoft.com/office/drawing/2014/main" id="{801E97D6-19E0-4449-A4B6-3ADE7CC3FB4F}"/>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0" name="Rechthoek 99">
              <a:extLst>
                <a:ext uri="{FF2B5EF4-FFF2-40B4-BE49-F238E27FC236}">
                  <a16:creationId xmlns:a16="http://schemas.microsoft.com/office/drawing/2014/main" id="{6D6A0889-F2D1-46BB-B363-0EF3C3EC800C}"/>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6" name="Rechthoek 141">
              <a:extLst>
                <a:ext uri="{FF2B5EF4-FFF2-40B4-BE49-F238E27FC236}">
                  <a16:creationId xmlns:a16="http://schemas.microsoft.com/office/drawing/2014/main" id="{081698D8-D473-4B39-8AFD-FC7C160ED105}"/>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7" name="Rechthoek 142">
              <a:extLst>
                <a:ext uri="{FF2B5EF4-FFF2-40B4-BE49-F238E27FC236}">
                  <a16:creationId xmlns:a16="http://schemas.microsoft.com/office/drawing/2014/main" id="{2B583A22-0A48-46F0-89E2-C2747E2BC921}"/>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9" name="Footer Placeholder 22">
            <a:extLst>
              <a:ext uri="{FF2B5EF4-FFF2-40B4-BE49-F238E27FC236}">
                <a16:creationId xmlns:a16="http://schemas.microsoft.com/office/drawing/2014/main" id="{A7974AB7-0F17-4925-B14B-E42F19F4FDA2}"/>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5" name="Slide Number Placeholder 4">
            <a:extLst>
              <a:ext uri="{FF2B5EF4-FFF2-40B4-BE49-F238E27FC236}">
                <a16:creationId xmlns:a16="http://schemas.microsoft.com/office/drawing/2014/main" id="{6641A239-11AA-4038-9BE6-B8030D0A53B4}"/>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Tree>
    <p:extLst>
      <p:ext uri="{BB962C8B-B14F-4D97-AF65-F5344CB8AC3E}">
        <p14:creationId xmlns:p14="http://schemas.microsoft.com/office/powerpoint/2010/main" val="374379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RECHTS &amp; TEKST">
    <p:spTree>
      <p:nvGrpSpPr>
        <p:cNvPr id="1" name=""/>
        <p:cNvGrpSpPr/>
        <p:nvPr/>
      </p:nvGrpSpPr>
      <p:grpSpPr>
        <a:xfrm>
          <a:off x="0" y="0"/>
          <a:ext cx="0" cy="0"/>
          <a:chOff x="0" y="0"/>
          <a:chExt cx="0" cy="0"/>
        </a:xfrm>
      </p:grpSpPr>
      <p:sp>
        <p:nvSpPr>
          <p:cNvPr id="38" name="Rechthoek: afgeronde hoeken 6">
            <a:extLst>
              <a:ext uri="{FF2B5EF4-FFF2-40B4-BE49-F238E27FC236}">
                <a16:creationId xmlns:a16="http://schemas.microsoft.com/office/drawing/2014/main" id="{143EB5C4-0E00-47E7-B4F5-9C43023548C3}"/>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Afbeelding RECHTS &amp; TEKST Links</a:t>
            </a:r>
          </a:p>
        </p:txBody>
      </p:sp>
      <p:sp>
        <p:nvSpPr>
          <p:cNvPr id="44" name="Content Placeholder 2">
            <a:extLst>
              <a:ext uri="{FF2B5EF4-FFF2-40B4-BE49-F238E27FC236}">
                <a16:creationId xmlns:a16="http://schemas.microsoft.com/office/drawing/2014/main" id="{C5326B82-7EE2-4BA5-8C5B-B1DCC63A31B0}"/>
              </a:ext>
            </a:extLst>
          </p:cNvPr>
          <p:cNvSpPr>
            <a:spLocks noGrp="1"/>
          </p:cNvSpPr>
          <p:nvPr>
            <p:ph sz="quarter" idx="20" hasCustomPrompt="1"/>
          </p:nvPr>
        </p:nvSpPr>
        <p:spPr>
          <a:xfrm>
            <a:off x="6113926" y="1548001"/>
            <a:ext cx="5357351" cy="4260647"/>
          </a:xfrm>
        </p:spPr>
        <p:txBody>
          <a:bodyPr tIns="1800000"/>
          <a:lstStyle>
            <a:lvl1pPr marL="0" indent="0" algn="ctr">
              <a:spcBef>
                <a:spcPts val="0"/>
              </a:spcBef>
              <a:spcAft>
                <a:spcPts val="0"/>
              </a:spcAft>
              <a:buNone/>
              <a:defRPr sz="1200">
                <a:solidFill>
                  <a:schemeClr val="bg1">
                    <a:lumMod val="50000"/>
                  </a:schemeClr>
                </a:solidFill>
              </a:defRPr>
            </a:lvl1pPr>
          </a:lstStyle>
          <a:p>
            <a:pPr lvl="0"/>
            <a:r>
              <a:rPr lang="en-US" dirty="0" err="1"/>
              <a:t>Klik</a:t>
            </a:r>
            <a:r>
              <a:rPr lang="en-US" dirty="0"/>
              <a:t> op </a:t>
            </a:r>
            <a:r>
              <a:rPr lang="en-US" dirty="0" err="1"/>
              <a:t>één</a:t>
            </a:r>
            <a:r>
              <a:rPr lang="en-US" dirty="0"/>
              <a:t> van de </a:t>
            </a:r>
            <a:r>
              <a:rPr lang="en-US" dirty="0" err="1"/>
              <a:t>onderstaande</a:t>
            </a:r>
            <a:r>
              <a:rPr lang="en-US" dirty="0"/>
              <a:t> </a:t>
            </a:r>
            <a:r>
              <a:rPr lang="en-US" dirty="0" err="1"/>
              <a:t>pictogrammen</a:t>
            </a:r>
            <a:br>
              <a:rPr lang="en-US" dirty="0"/>
            </a:br>
            <a:r>
              <a:rPr lang="en-US" dirty="0"/>
              <a:t> om </a:t>
            </a:r>
            <a:r>
              <a:rPr lang="en-US" dirty="0" err="1"/>
              <a:t>een</a:t>
            </a:r>
            <a:r>
              <a:rPr lang="en-US" dirty="0"/>
              <a:t> object in </a:t>
            </a:r>
            <a:r>
              <a:rPr lang="en-US" dirty="0" err="1"/>
              <a:t>te</a:t>
            </a:r>
            <a:r>
              <a:rPr lang="en-US" dirty="0"/>
              <a:t>  </a:t>
            </a:r>
            <a:r>
              <a:rPr lang="en-US" dirty="0" err="1"/>
              <a:t>voegen</a:t>
            </a:r>
            <a:r>
              <a:rPr lang="en-US" dirty="0"/>
              <a:t>.</a:t>
            </a:r>
            <a:endParaRPr lang="nl-NL" dirty="0"/>
          </a:p>
        </p:txBody>
      </p:sp>
      <p:grpSp>
        <p:nvGrpSpPr>
          <p:cNvPr id="20" name="Group 19">
            <a:extLst>
              <a:ext uri="{FF2B5EF4-FFF2-40B4-BE49-F238E27FC236}">
                <a16:creationId xmlns:a16="http://schemas.microsoft.com/office/drawing/2014/main" id="{56AD3680-2B72-4B1E-B369-7472FA7CF18A}"/>
              </a:ext>
            </a:extLst>
          </p:cNvPr>
          <p:cNvGrpSpPr/>
          <p:nvPr userDrawn="1"/>
        </p:nvGrpSpPr>
        <p:grpSpPr>
          <a:xfrm>
            <a:off x="-3" y="6784969"/>
            <a:ext cx="12191971" cy="73033"/>
            <a:chOff x="-2" y="6784967"/>
            <a:chExt cx="12191970" cy="73033"/>
          </a:xfrm>
        </p:grpSpPr>
        <p:sp>
          <p:nvSpPr>
            <p:cNvPr id="21" name="Rechthoek 77">
              <a:extLst>
                <a:ext uri="{FF2B5EF4-FFF2-40B4-BE49-F238E27FC236}">
                  <a16:creationId xmlns:a16="http://schemas.microsoft.com/office/drawing/2014/main" id="{24ECD34E-FE8F-4902-B01E-829496908699}"/>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2" name="Rechthoek 99">
              <a:extLst>
                <a:ext uri="{FF2B5EF4-FFF2-40B4-BE49-F238E27FC236}">
                  <a16:creationId xmlns:a16="http://schemas.microsoft.com/office/drawing/2014/main" id="{D65ABD7E-5D39-46B4-AD88-71178EC0DAC5}"/>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3" name="Rechthoek 141">
              <a:extLst>
                <a:ext uri="{FF2B5EF4-FFF2-40B4-BE49-F238E27FC236}">
                  <a16:creationId xmlns:a16="http://schemas.microsoft.com/office/drawing/2014/main" id="{24E8D521-DED3-4047-8CAC-2E2A5DF88FE3}"/>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4" name="Rechthoek 142">
              <a:extLst>
                <a:ext uri="{FF2B5EF4-FFF2-40B4-BE49-F238E27FC236}">
                  <a16:creationId xmlns:a16="http://schemas.microsoft.com/office/drawing/2014/main" id="{D09E0968-CCC5-4095-8359-514D62DB4A48}"/>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6" name="Footer Placeholder 22">
            <a:extLst>
              <a:ext uri="{FF2B5EF4-FFF2-40B4-BE49-F238E27FC236}">
                <a16:creationId xmlns:a16="http://schemas.microsoft.com/office/drawing/2014/main" id="{9C85C446-E436-4262-AE25-5F9BFA31CC51}"/>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3" name="Slide Number Placeholder 4">
            <a:extLst>
              <a:ext uri="{FF2B5EF4-FFF2-40B4-BE49-F238E27FC236}">
                <a16:creationId xmlns:a16="http://schemas.microsoft.com/office/drawing/2014/main" id="{2D29048A-8A13-4AD1-89A6-BC482F6ED3E6}"/>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
        <p:nvSpPr>
          <p:cNvPr id="14" name="Titel 1">
            <a:extLst>
              <a:ext uri="{FF2B5EF4-FFF2-40B4-BE49-F238E27FC236}">
                <a16:creationId xmlns:a16="http://schemas.microsoft.com/office/drawing/2014/main" id="{2C58441F-D048-429F-98EE-D6B30E93027D}"/>
              </a:ext>
            </a:extLst>
          </p:cNvPr>
          <p:cNvSpPr>
            <a:spLocks noGrp="1"/>
          </p:cNvSpPr>
          <p:nvPr>
            <p:ph type="title" hasCustomPrompt="1"/>
          </p:nvPr>
        </p:nvSpPr>
        <p:spPr>
          <a:xfrm>
            <a:off x="719999" y="540000"/>
            <a:ext cx="10750800" cy="720000"/>
          </a:xfrm>
        </p:spPr>
        <p:txBody>
          <a:bodyPr/>
          <a:lstStyle>
            <a:lvl1pPr>
              <a:defRPr/>
            </a:lvl1pPr>
          </a:lstStyle>
          <a:p>
            <a:r>
              <a:rPr lang="nl-NL" dirty="0"/>
              <a:t>Plaats titel hier, </a:t>
            </a:r>
            <a:br>
              <a:rPr lang="nl-NL" dirty="0"/>
            </a:br>
            <a:r>
              <a:rPr lang="nl-NL" dirty="0"/>
              <a:t>max. 2 regels</a:t>
            </a:r>
            <a:endParaRPr lang="nl-NL" noProof="0" dirty="0"/>
          </a:p>
        </p:txBody>
      </p:sp>
      <p:sp>
        <p:nvSpPr>
          <p:cNvPr id="15" name="Tijdelijke aanduiding voor verticale tekst 2">
            <a:extLst>
              <a:ext uri="{FF2B5EF4-FFF2-40B4-BE49-F238E27FC236}">
                <a16:creationId xmlns:a16="http://schemas.microsoft.com/office/drawing/2014/main" id="{C6B49230-F62B-4662-A819-605C7FA72826}"/>
              </a:ext>
            </a:extLst>
          </p:cNvPr>
          <p:cNvSpPr>
            <a:spLocks noGrp="1"/>
          </p:cNvSpPr>
          <p:nvPr>
            <p:ph type="body" orient="vert" idx="14" hasCustomPrompt="1"/>
          </p:nvPr>
        </p:nvSpPr>
        <p:spPr>
          <a:xfrm>
            <a:off x="720000" y="1966087"/>
            <a:ext cx="4905008" cy="384256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16" name="Tijdelijke aanduiding voor verticale tekst 2">
            <a:extLst>
              <a:ext uri="{FF2B5EF4-FFF2-40B4-BE49-F238E27FC236}">
                <a16:creationId xmlns:a16="http://schemas.microsoft.com/office/drawing/2014/main" id="{0155D660-5F72-4301-9F36-383FA122EA3C}"/>
              </a:ext>
            </a:extLst>
          </p:cNvPr>
          <p:cNvSpPr>
            <a:spLocks noGrp="1"/>
          </p:cNvSpPr>
          <p:nvPr>
            <p:ph type="body" orient="vert" idx="16" hasCustomPrompt="1"/>
          </p:nvPr>
        </p:nvSpPr>
        <p:spPr>
          <a:xfrm>
            <a:off x="720000" y="1548001"/>
            <a:ext cx="4905008" cy="230832"/>
          </a:xfrm>
        </p:spPr>
        <p:txBody>
          <a:bodyPr vert="horz" wrap="square">
            <a:spAutoFit/>
          </a:bodyPr>
          <a:lstStyle>
            <a:lvl1pPr>
              <a:defRPr/>
            </a:lvl1pPr>
            <a:lvl2pPr>
              <a:defRPr/>
            </a:lvl2pPr>
            <a:lvl3pPr>
              <a:defRPr/>
            </a:lvl3pPr>
            <a:lvl4pPr>
              <a:defRPr/>
            </a:lvl4pPr>
            <a:lvl5pPr>
              <a:defRPr/>
            </a:lvl5pPr>
            <a:lvl6pPr marL="0" indent="0">
              <a:buNone/>
              <a:defRPr/>
            </a:lvl6pPr>
            <a:lvl7pPr>
              <a:defRPr/>
            </a:lvl7pPr>
            <a:lvl8pPr>
              <a:defRPr/>
            </a:lvl8pPr>
            <a:lvl9pPr>
              <a:defRPr/>
            </a:lvl9pPr>
          </a:lstStyle>
          <a:p>
            <a:pPr lvl="4"/>
            <a:r>
              <a:rPr lang="nl-NL" noProof="0" dirty="0"/>
              <a:t>Titel</a:t>
            </a:r>
          </a:p>
        </p:txBody>
      </p:sp>
    </p:spTree>
    <p:extLst>
      <p:ext uri="{BB962C8B-B14F-4D97-AF65-F5344CB8AC3E}">
        <p14:creationId xmlns:p14="http://schemas.microsoft.com/office/powerpoint/2010/main" val="32464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TO | 3 kolomm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B8F166-C900-4F64-B59D-F9694179B6F0}"/>
              </a:ext>
            </a:extLst>
          </p:cNvPr>
          <p:cNvSpPr/>
          <p:nvPr userDrawn="1"/>
        </p:nvSpPr>
        <p:spPr>
          <a:xfrm>
            <a:off x="0" y="1571626"/>
            <a:ext cx="12192000" cy="4443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prstClr val="white"/>
              </a:solidFill>
              <a:effectLst/>
              <a:uLnTx/>
              <a:uFillTx/>
              <a:latin typeface="Alwyn"/>
              <a:ea typeface="+mn-ea"/>
              <a:cs typeface="+mn-cs"/>
            </a:endParaRP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19999" y="4126260"/>
            <a:ext cx="3347760" cy="1685261"/>
          </a:xfrm>
          <a:solidFill>
            <a:schemeClr val="bg1">
              <a:lumMod val="95000"/>
            </a:schemeClr>
          </a:solidFill>
        </p:spPr>
        <p:txBody>
          <a:bodyPr vert="horz" lIns="72000" tIns="72000" rIns="72000" bIns="72000"/>
          <a:lstStyle>
            <a:lvl1pPr>
              <a:defRPr sz="1400"/>
            </a:lvl1pPr>
            <a:lvl2pPr>
              <a:defRPr sz="1400"/>
            </a:lvl2pPr>
            <a:lvl3pPr>
              <a:defRPr sz="1400"/>
            </a:lvl3pPr>
            <a:lvl4pPr>
              <a:defRPr sz="1400"/>
            </a:lvl4pPr>
            <a:lvl5pPr>
              <a:defRPr sz="1800"/>
            </a:lvl5pPr>
            <a:lvl6pPr>
              <a:defRPr sz="1400"/>
            </a:lvl6pPr>
            <a:lvl7pPr>
              <a:defRPr sz="1400"/>
            </a:lvl7pPr>
            <a:lvl8pPr>
              <a:defRPr sz="1400"/>
            </a:lvl8pPr>
            <a:lvl9pPr>
              <a:defRPr sz="1200"/>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39" name="Tijdelijke aanduiding voor verticale tekst 2">
            <a:extLst>
              <a:ext uri="{FF2B5EF4-FFF2-40B4-BE49-F238E27FC236}">
                <a16:creationId xmlns:a16="http://schemas.microsoft.com/office/drawing/2014/main" id="{041453E1-55C8-4212-B4E7-525958B1A109}"/>
              </a:ext>
            </a:extLst>
          </p:cNvPr>
          <p:cNvSpPr>
            <a:spLocks noGrp="1"/>
          </p:cNvSpPr>
          <p:nvPr>
            <p:ph type="body" orient="vert" idx="14" hasCustomPrompt="1"/>
          </p:nvPr>
        </p:nvSpPr>
        <p:spPr>
          <a:xfrm>
            <a:off x="4422120" y="4126260"/>
            <a:ext cx="3347760" cy="1685261"/>
          </a:xfrm>
          <a:solidFill>
            <a:schemeClr val="bg1">
              <a:lumMod val="95000"/>
            </a:schemeClr>
          </a:solidFill>
        </p:spPr>
        <p:txBody>
          <a:bodyPr vert="horz" lIns="72000" tIns="72000" rIns="72000" bIns="72000"/>
          <a:lstStyle>
            <a:lvl1pPr>
              <a:defRPr sz="1400"/>
            </a:lvl1pPr>
            <a:lvl2pPr>
              <a:defRPr sz="1400"/>
            </a:lvl2pPr>
            <a:lvl3pPr>
              <a:defRPr sz="1400"/>
            </a:lvl3pPr>
            <a:lvl4pPr>
              <a:defRPr sz="1400"/>
            </a:lvl4pPr>
            <a:lvl5pPr>
              <a:defRPr sz="1800"/>
            </a:lvl5pPr>
            <a:lvl6pPr>
              <a:defRPr sz="1400"/>
            </a:lvl6pPr>
            <a:lvl7pPr>
              <a:defRPr sz="1400"/>
            </a:lvl7pPr>
            <a:lvl8pPr>
              <a:defRPr sz="1400"/>
            </a:lvl8pPr>
            <a:lvl9pPr>
              <a:defRPr sz="1200"/>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40" name="Tijdelijke aanduiding voor verticale tekst 2">
            <a:extLst>
              <a:ext uri="{FF2B5EF4-FFF2-40B4-BE49-F238E27FC236}">
                <a16:creationId xmlns:a16="http://schemas.microsoft.com/office/drawing/2014/main" id="{37C037CE-44E0-4FFD-9C30-EF85B9271833}"/>
              </a:ext>
            </a:extLst>
          </p:cNvPr>
          <p:cNvSpPr>
            <a:spLocks noGrp="1"/>
          </p:cNvSpPr>
          <p:nvPr>
            <p:ph type="body" orient="vert" idx="15" hasCustomPrompt="1"/>
          </p:nvPr>
        </p:nvSpPr>
        <p:spPr>
          <a:xfrm>
            <a:off x="8123037" y="4126260"/>
            <a:ext cx="3347760" cy="1685261"/>
          </a:xfrm>
          <a:solidFill>
            <a:schemeClr val="bg1">
              <a:lumMod val="95000"/>
            </a:schemeClr>
          </a:solidFill>
        </p:spPr>
        <p:txBody>
          <a:bodyPr vert="horz" lIns="72000" tIns="72000" rIns="72000" bIns="72000"/>
          <a:lstStyle>
            <a:lvl1pPr>
              <a:defRPr sz="1400"/>
            </a:lvl1pPr>
            <a:lvl2pPr>
              <a:defRPr sz="1400"/>
            </a:lvl2pPr>
            <a:lvl3pPr>
              <a:defRPr sz="1400"/>
            </a:lvl3pPr>
            <a:lvl4pPr>
              <a:defRPr sz="1400"/>
            </a:lvl4pPr>
            <a:lvl5pPr>
              <a:defRPr sz="1800"/>
            </a:lvl5pPr>
            <a:lvl6pPr>
              <a:defRPr sz="1400"/>
            </a:lvl6pPr>
            <a:lvl7pPr>
              <a:defRPr sz="1400"/>
            </a:lvl7pPr>
            <a:lvl8pPr>
              <a:defRPr sz="1400"/>
            </a:lvl8pPr>
            <a:lvl9pPr>
              <a:defRPr sz="1200"/>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41" name="Rechthoek: afgeronde hoeken 6">
            <a:extLst>
              <a:ext uri="{FF2B5EF4-FFF2-40B4-BE49-F238E27FC236}">
                <a16:creationId xmlns:a16="http://schemas.microsoft.com/office/drawing/2014/main" id="{BF844AFD-F507-4E8E-BE9B-DBB3163D68DC}"/>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FOTO | 3 kolommen</a:t>
            </a:r>
          </a:p>
        </p:txBody>
      </p:sp>
      <p:grpSp>
        <p:nvGrpSpPr>
          <p:cNvPr id="20" name="Group 19">
            <a:extLst>
              <a:ext uri="{FF2B5EF4-FFF2-40B4-BE49-F238E27FC236}">
                <a16:creationId xmlns:a16="http://schemas.microsoft.com/office/drawing/2014/main" id="{40CC1997-E2EC-480E-9F47-732DF0F21406}"/>
              </a:ext>
            </a:extLst>
          </p:cNvPr>
          <p:cNvGrpSpPr/>
          <p:nvPr userDrawn="1"/>
        </p:nvGrpSpPr>
        <p:grpSpPr>
          <a:xfrm>
            <a:off x="-3" y="6784969"/>
            <a:ext cx="12191971" cy="73033"/>
            <a:chOff x="-2" y="6784967"/>
            <a:chExt cx="12191970" cy="73033"/>
          </a:xfrm>
        </p:grpSpPr>
        <p:sp>
          <p:nvSpPr>
            <p:cNvPr id="21" name="Rechthoek 77">
              <a:extLst>
                <a:ext uri="{FF2B5EF4-FFF2-40B4-BE49-F238E27FC236}">
                  <a16:creationId xmlns:a16="http://schemas.microsoft.com/office/drawing/2014/main" id="{C52DB3BC-C1FB-438F-91AA-87B4A5F77C77}"/>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2" name="Rechthoek 99">
              <a:extLst>
                <a:ext uri="{FF2B5EF4-FFF2-40B4-BE49-F238E27FC236}">
                  <a16:creationId xmlns:a16="http://schemas.microsoft.com/office/drawing/2014/main" id="{F5F02732-89F1-404B-8CCC-8BC74DA0E286}"/>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3" name="Rechthoek 141">
              <a:extLst>
                <a:ext uri="{FF2B5EF4-FFF2-40B4-BE49-F238E27FC236}">
                  <a16:creationId xmlns:a16="http://schemas.microsoft.com/office/drawing/2014/main" id="{DDA316F4-9B43-4B92-8616-EB7C0FD1CA66}"/>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4" name="Rechthoek 142">
              <a:extLst>
                <a:ext uri="{FF2B5EF4-FFF2-40B4-BE49-F238E27FC236}">
                  <a16:creationId xmlns:a16="http://schemas.microsoft.com/office/drawing/2014/main" id="{72B16161-79D5-4E13-AB57-55DF1CA321E9}"/>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6" name="Footer Placeholder 22">
            <a:extLst>
              <a:ext uri="{FF2B5EF4-FFF2-40B4-BE49-F238E27FC236}">
                <a16:creationId xmlns:a16="http://schemas.microsoft.com/office/drawing/2014/main" id="{FBD688AC-F132-4648-92D6-0513B5521A1F}"/>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4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5" name="Picture Placeholder 37">
            <a:extLst>
              <a:ext uri="{FF2B5EF4-FFF2-40B4-BE49-F238E27FC236}">
                <a16:creationId xmlns:a16="http://schemas.microsoft.com/office/drawing/2014/main" id="{18BAD99C-F4DE-433F-9F79-AC0F463A5EC9}"/>
              </a:ext>
            </a:extLst>
          </p:cNvPr>
          <p:cNvSpPr>
            <a:spLocks noGrp="1"/>
          </p:cNvSpPr>
          <p:nvPr>
            <p:ph type="pic" sz="quarter" idx="17" hasCustomPrompt="1"/>
          </p:nvPr>
        </p:nvSpPr>
        <p:spPr>
          <a:xfrm>
            <a:off x="720000" y="1724025"/>
            <a:ext cx="3347760" cy="2402235"/>
          </a:xfrm>
          <a:solidFill>
            <a:schemeClr val="bg1">
              <a:lumMod val="95000"/>
            </a:schemeClr>
          </a:solidFill>
        </p:spPr>
        <p:txBody>
          <a:bodyPr vert="horz" wrap="square" lIns="0" tIns="180000" rIns="0" bIns="0" rtlCol="0" anchor="ctr" anchorCtr="0">
            <a:noAutofit/>
          </a:bodyPr>
          <a:lstStyle>
            <a:lvl1pPr marL="0" indent="0">
              <a:buFont typeface="Arial" panose="020B0604020202020204" pitchFamily="34" charset="0"/>
              <a:buNone/>
              <a:defRPr lang="nl-NL" sz="1200" i="1">
                <a:solidFill>
                  <a:schemeClr val="bg1">
                    <a:lumMod val="50000"/>
                  </a:schemeClr>
                </a:solidFill>
              </a:defRPr>
            </a:lvl1pPr>
          </a:lstStyle>
          <a:p>
            <a:pPr marL="180970" lvl="0" indent="-180970" algn="ctr">
              <a:spcBef>
                <a:spcPts val="0"/>
              </a:spcBef>
              <a:spcAft>
                <a:spcPts val="0"/>
              </a:spcAft>
            </a:pPr>
            <a:r>
              <a:rPr lang="nl-NL" dirty="0"/>
              <a:t>Selecteer dit kader, ga naar de tab ‘Slidebuilder’, klik op ‘Afbeeldingen’, selecteer de gewenste afbeelding en klik op ‘Invoegen’.</a:t>
            </a:r>
          </a:p>
        </p:txBody>
      </p:sp>
      <p:sp>
        <p:nvSpPr>
          <p:cNvPr id="16" name="Picture Placeholder 37">
            <a:extLst>
              <a:ext uri="{FF2B5EF4-FFF2-40B4-BE49-F238E27FC236}">
                <a16:creationId xmlns:a16="http://schemas.microsoft.com/office/drawing/2014/main" id="{90E865B7-BCB0-427F-BDA1-D2D03C84BC37}"/>
              </a:ext>
            </a:extLst>
          </p:cNvPr>
          <p:cNvSpPr>
            <a:spLocks noGrp="1"/>
          </p:cNvSpPr>
          <p:nvPr>
            <p:ph type="pic" sz="quarter" idx="18" hasCustomPrompt="1"/>
          </p:nvPr>
        </p:nvSpPr>
        <p:spPr>
          <a:xfrm>
            <a:off x="4422120" y="1724025"/>
            <a:ext cx="3347760" cy="2402235"/>
          </a:xfrm>
          <a:solidFill>
            <a:schemeClr val="bg1">
              <a:lumMod val="95000"/>
            </a:schemeClr>
          </a:solidFill>
        </p:spPr>
        <p:txBody>
          <a:bodyPr vert="horz" wrap="square" lIns="0" tIns="180000" rIns="0" bIns="0" rtlCol="0" anchor="ctr" anchorCtr="0">
            <a:noAutofit/>
          </a:bodyPr>
          <a:lstStyle>
            <a:lvl1pPr marL="0" indent="0">
              <a:buNone/>
              <a:defRPr lang="nl-NL" sz="1200" i="1">
                <a:solidFill>
                  <a:schemeClr val="bg1">
                    <a:lumMod val="50000"/>
                  </a:schemeClr>
                </a:solidFill>
              </a:defRPr>
            </a:lvl1pPr>
          </a:lstStyle>
          <a:p>
            <a:pPr marL="180970" lvl="0" indent="-180970" algn="ctr">
              <a:spcBef>
                <a:spcPts val="0"/>
              </a:spcBef>
              <a:spcAft>
                <a:spcPts val="0"/>
              </a:spcAft>
            </a:pPr>
            <a:r>
              <a:rPr lang="nl-NL" dirty="0"/>
              <a:t>Selecteer dit kader, ga naar de tab ‘Slidebuilder’, klik op ‘Afbeeldingen’, selecteer de gewenste afbeelding en klik op ‘Invoegen’.</a:t>
            </a:r>
          </a:p>
        </p:txBody>
      </p:sp>
      <p:sp>
        <p:nvSpPr>
          <p:cNvPr id="17" name="Picture Placeholder 37">
            <a:extLst>
              <a:ext uri="{FF2B5EF4-FFF2-40B4-BE49-F238E27FC236}">
                <a16:creationId xmlns:a16="http://schemas.microsoft.com/office/drawing/2014/main" id="{31B902CE-1040-491D-937F-5DF030703E70}"/>
              </a:ext>
            </a:extLst>
          </p:cNvPr>
          <p:cNvSpPr>
            <a:spLocks noGrp="1"/>
          </p:cNvSpPr>
          <p:nvPr>
            <p:ph type="pic" sz="quarter" idx="19" hasCustomPrompt="1"/>
          </p:nvPr>
        </p:nvSpPr>
        <p:spPr>
          <a:xfrm>
            <a:off x="8123037" y="1724025"/>
            <a:ext cx="3347760" cy="2402235"/>
          </a:xfrm>
          <a:solidFill>
            <a:schemeClr val="bg1">
              <a:lumMod val="95000"/>
            </a:schemeClr>
          </a:solidFill>
        </p:spPr>
        <p:txBody>
          <a:bodyPr vert="horz" wrap="square" lIns="0" tIns="180000" rIns="0" bIns="0" rtlCol="0" anchor="ctr" anchorCtr="0">
            <a:noAutofit/>
          </a:bodyPr>
          <a:lstStyle>
            <a:lvl1pPr marL="0" indent="0">
              <a:buNone/>
              <a:defRPr lang="nl-NL" sz="1200" i="1">
                <a:solidFill>
                  <a:schemeClr val="bg1">
                    <a:lumMod val="50000"/>
                  </a:schemeClr>
                </a:solidFill>
              </a:defRPr>
            </a:lvl1pPr>
          </a:lstStyle>
          <a:p>
            <a:pPr marL="180970" lvl="0" indent="-180970" algn="ctr">
              <a:spcBef>
                <a:spcPts val="0"/>
              </a:spcBef>
              <a:spcAft>
                <a:spcPts val="0"/>
              </a:spcAft>
            </a:pPr>
            <a:r>
              <a:rPr lang="nl-NL" dirty="0"/>
              <a:t>Selecteer dit kader, ga naar de tab ‘Slidebuilder’, klik op ‘Afbeeldingen’, selecteer de gewenste afbeelding en klik op ‘Invoegen’.</a:t>
            </a:r>
          </a:p>
        </p:txBody>
      </p:sp>
      <p:sp>
        <p:nvSpPr>
          <p:cNvPr id="18" name="Slide Number Placeholder 4">
            <a:extLst>
              <a:ext uri="{FF2B5EF4-FFF2-40B4-BE49-F238E27FC236}">
                <a16:creationId xmlns:a16="http://schemas.microsoft.com/office/drawing/2014/main" id="{4108BB72-961A-4877-9FFB-66D857CB86A5}"/>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
        <p:nvSpPr>
          <p:cNvPr id="19" name="Titel 1">
            <a:extLst>
              <a:ext uri="{FF2B5EF4-FFF2-40B4-BE49-F238E27FC236}">
                <a16:creationId xmlns:a16="http://schemas.microsoft.com/office/drawing/2014/main" id="{ECE5C560-007D-4835-A548-A17F1672EA52}"/>
              </a:ext>
            </a:extLst>
          </p:cNvPr>
          <p:cNvSpPr>
            <a:spLocks noGrp="1"/>
          </p:cNvSpPr>
          <p:nvPr>
            <p:ph type="title" hasCustomPrompt="1"/>
          </p:nvPr>
        </p:nvSpPr>
        <p:spPr>
          <a:xfrm>
            <a:off x="719999" y="540000"/>
            <a:ext cx="10750800" cy="720000"/>
          </a:xfrm>
        </p:spPr>
        <p:txBody>
          <a:bodyPr/>
          <a:lstStyle>
            <a:lvl1pPr>
              <a:defRPr/>
            </a:lvl1pPr>
          </a:lstStyle>
          <a:p>
            <a:r>
              <a:rPr lang="nl-NL" noProof="0" dirty="0"/>
              <a:t>Titel</a:t>
            </a:r>
            <a:br>
              <a:rPr lang="nl-NL" noProof="0" dirty="0"/>
            </a:br>
            <a:endParaRPr lang="nl-NL" noProof="0" dirty="0"/>
          </a:p>
        </p:txBody>
      </p:sp>
    </p:spTree>
    <p:extLst>
      <p:ext uri="{BB962C8B-B14F-4D97-AF65-F5344CB8AC3E}">
        <p14:creationId xmlns:p14="http://schemas.microsoft.com/office/powerpoint/2010/main" val="40224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x AFBEELDING HORIZONTAAL + TEKST">
    <p:spTree>
      <p:nvGrpSpPr>
        <p:cNvPr id="1" name=""/>
        <p:cNvGrpSpPr/>
        <p:nvPr/>
      </p:nvGrpSpPr>
      <p:grpSpPr>
        <a:xfrm>
          <a:off x="0" y="0"/>
          <a:ext cx="0" cy="0"/>
          <a:chOff x="0" y="0"/>
          <a:chExt cx="0" cy="0"/>
        </a:xfrm>
      </p:grpSpPr>
      <p:sp>
        <p:nvSpPr>
          <p:cNvPr id="19" name="Tijdelijke aanduiding voor afbeelding 16">
            <a:extLst>
              <a:ext uri="{FF2B5EF4-FFF2-40B4-BE49-F238E27FC236}">
                <a16:creationId xmlns:a16="http://schemas.microsoft.com/office/drawing/2014/main" id="{2C3F23E7-990F-4950-9501-842E58F0A826}"/>
              </a:ext>
            </a:extLst>
          </p:cNvPr>
          <p:cNvSpPr>
            <a:spLocks noGrp="1"/>
          </p:cNvSpPr>
          <p:nvPr>
            <p:ph type="pic" sz="quarter" idx="13" hasCustomPrompt="1"/>
          </p:nvPr>
        </p:nvSpPr>
        <p:spPr>
          <a:xfrm>
            <a:off x="720000" y="1543787"/>
            <a:ext cx="5220163" cy="2062539"/>
          </a:xfrm>
          <a:solidFill>
            <a:schemeClr val="bg1">
              <a:lumMod val="95000"/>
            </a:schemeClr>
          </a:solidFill>
        </p:spPr>
        <p:txBody>
          <a:bodyPr tIns="0" bIns="1152000" anchor="ctr" anchorCtr="0"/>
          <a:lstStyle>
            <a:lvl1pPr marL="0" indent="0" algn="ctr">
              <a:spcBef>
                <a:spcPts val="0"/>
              </a:spcBef>
              <a:spcAft>
                <a:spcPts val="0"/>
              </a:spcAft>
              <a:buNone/>
              <a:defRPr sz="1051"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22" name="Tijdelijke aanduiding voor verticale tekst 2">
            <a:extLst>
              <a:ext uri="{FF2B5EF4-FFF2-40B4-BE49-F238E27FC236}">
                <a16:creationId xmlns:a16="http://schemas.microsoft.com/office/drawing/2014/main" id="{81C127E4-B350-4052-ABFB-7CEEC26BF15D}"/>
              </a:ext>
            </a:extLst>
          </p:cNvPr>
          <p:cNvSpPr>
            <a:spLocks noGrp="1"/>
          </p:cNvSpPr>
          <p:nvPr>
            <p:ph type="body" orient="vert" idx="1" hasCustomPrompt="1"/>
          </p:nvPr>
        </p:nvSpPr>
        <p:spPr>
          <a:xfrm>
            <a:off x="719999" y="3814335"/>
            <a:ext cx="5220163" cy="1986587"/>
          </a:xfrm>
        </p:spPr>
        <p:txBody>
          <a:bodyPr vert="horz"/>
          <a:lstStyle>
            <a:lvl1pPr>
              <a:defRPr sz="1100"/>
            </a:lvl1pPr>
            <a:lvl2pPr>
              <a:defRPr sz="1100"/>
            </a:lvl2pPr>
            <a:lvl3pPr>
              <a:defRPr sz="1100"/>
            </a:lvl3pPr>
            <a:lvl4pPr>
              <a:defRPr sz="1100"/>
            </a:lvl4pPr>
            <a:lvl5pPr>
              <a:defRPr sz="1400"/>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sp>
        <p:nvSpPr>
          <p:cNvPr id="16" name="Rechthoek: afgeronde hoeken 6">
            <a:extLst>
              <a:ext uri="{FF2B5EF4-FFF2-40B4-BE49-F238E27FC236}">
                <a16:creationId xmlns:a16="http://schemas.microsoft.com/office/drawing/2014/main" id="{8BA54DB2-A1CE-4E9E-8887-2F24318285C7}"/>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Foto &amp; tekst | 2 kolommen</a:t>
            </a:r>
          </a:p>
        </p:txBody>
      </p:sp>
      <p:sp>
        <p:nvSpPr>
          <p:cNvPr id="64" name="Tijdelijke aanduiding voor afbeelding 16">
            <a:extLst>
              <a:ext uri="{FF2B5EF4-FFF2-40B4-BE49-F238E27FC236}">
                <a16:creationId xmlns:a16="http://schemas.microsoft.com/office/drawing/2014/main" id="{F9A78107-6842-48CC-BBCB-B3CB859F0BFE}"/>
              </a:ext>
            </a:extLst>
          </p:cNvPr>
          <p:cNvSpPr>
            <a:spLocks noGrp="1"/>
          </p:cNvSpPr>
          <p:nvPr>
            <p:ph type="pic" sz="quarter" idx="15" hasCustomPrompt="1"/>
          </p:nvPr>
        </p:nvSpPr>
        <p:spPr>
          <a:xfrm>
            <a:off x="6240001" y="1543787"/>
            <a:ext cx="5220163" cy="2062539"/>
          </a:xfrm>
          <a:solidFill>
            <a:schemeClr val="bg1">
              <a:lumMod val="95000"/>
            </a:schemeClr>
          </a:solidFill>
        </p:spPr>
        <p:txBody>
          <a:bodyPr tIns="0" bIns="1152000" anchor="ctr" anchorCtr="0"/>
          <a:lstStyle>
            <a:lvl1pPr marL="0" indent="0" algn="ctr">
              <a:spcBef>
                <a:spcPts val="0"/>
              </a:spcBef>
              <a:spcAft>
                <a:spcPts val="0"/>
              </a:spcAft>
              <a:buNone/>
              <a:defRPr sz="1051"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65" name="Tijdelijke aanduiding voor verticale tekst 2">
            <a:extLst>
              <a:ext uri="{FF2B5EF4-FFF2-40B4-BE49-F238E27FC236}">
                <a16:creationId xmlns:a16="http://schemas.microsoft.com/office/drawing/2014/main" id="{06B8D8A5-7D4C-49D0-BEAF-48C9B2830402}"/>
              </a:ext>
            </a:extLst>
          </p:cNvPr>
          <p:cNvSpPr>
            <a:spLocks noGrp="1"/>
          </p:cNvSpPr>
          <p:nvPr>
            <p:ph type="body" orient="vert" idx="16" hasCustomPrompt="1"/>
          </p:nvPr>
        </p:nvSpPr>
        <p:spPr>
          <a:xfrm>
            <a:off x="6240000" y="3814335"/>
            <a:ext cx="5220163" cy="1986587"/>
          </a:xfrm>
        </p:spPr>
        <p:txBody>
          <a:bodyPr vert="horz"/>
          <a:lstStyle>
            <a:lvl1pPr>
              <a:defRPr sz="1100"/>
            </a:lvl1pPr>
            <a:lvl2pPr>
              <a:defRPr sz="1100"/>
            </a:lvl2pPr>
            <a:lvl3pPr>
              <a:defRPr sz="1100"/>
            </a:lvl3pPr>
            <a:lvl4pPr>
              <a:defRPr sz="1100"/>
            </a:lvl4pPr>
            <a:lvl5pPr>
              <a:defRPr sz="1400"/>
            </a:lvl5pPr>
            <a:lvl6pPr>
              <a:defRPr sz="1100"/>
            </a:lvl6pPr>
            <a:lvl7pPr>
              <a:defRPr sz="1100"/>
            </a:lvl7pPr>
            <a:lvl8pPr>
              <a:defRPr sz="1051"/>
            </a:lvl8pPr>
            <a:lvl9pPr>
              <a:defRPr sz="1051"/>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Sub-</a:t>
            </a:r>
            <a:r>
              <a:rPr lang="nl-NL" noProof="0" dirty="0" err="1"/>
              <a:t>bullet</a:t>
            </a:r>
            <a:r>
              <a:rPr lang="nl-NL" noProof="0" dirty="0"/>
              <a:t> #2</a:t>
            </a:r>
          </a:p>
          <a:p>
            <a:pPr lvl="8"/>
            <a:r>
              <a:rPr lang="nl-NL" noProof="0" dirty="0"/>
              <a:t>Bronvermelding</a:t>
            </a:r>
          </a:p>
        </p:txBody>
      </p:sp>
      <p:grpSp>
        <p:nvGrpSpPr>
          <p:cNvPr id="23" name="Group 22">
            <a:extLst>
              <a:ext uri="{FF2B5EF4-FFF2-40B4-BE49-F238E27FC236}">
                <a16:creationId xmlns:a16="http://schemas.microsoft.com/office/drawing/2014/main" id="{2EBD5994-0A1F-4B90-BDC0-E07E4A3FD7AA}"/>
              </a:ext>
            </a:extLst>
          </p:cNvPr>
          <p:cNvGrpSpPr/>
          <p:nvPr userDrawn="1"/>
        </p:nvGrpSpPr>
        <p:grpSpPr>
          <a:xfrm>
            <a:off x="-3" y="6784969"/>
            <a:ext cx="12191971" cy="73033"/>
            <a:chOff x="-2" y="6784967"/>
            <a:chExt cx="12191970" cy="73033"/>
          </a:xfrm>
        </p:grpSpPr>
        <p:sp>
          <p:nvSpPr>
            <p:cNvPr id="24" name="Rechthoek 77">
              <a:extLst>
                <a:ext uri="{FF2B5EF4-FFF2-40B4-BE49-F238E27FC236}">
                  <a16:creationId xmlns:a16="http://schemas.microsoft.com/office/drawing/2014/main" id="{8690761C-418F-429F-BDB5-678AD60D9984}"/>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5" name="Rechthoek 99">
              <a:extLst>
                <a:ext uri="{FF2B5EF4-FFF2-40B4-BE49-F238E27FC236}">
                  <a16:creationId xmlns:a16="http://schemas.microsoft.com/office/drawing/2014/main" id="{505FFA90-DC63-4C98-9889-768B1D706285}"/>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6" name="Rechthoek 141">
              <a:extLst>
                <a:ext uri="{FF2B5EF4-FFF2-40B4-BE49-F238E27FC236}">
                  <a16:creationId xmlns:a16="http://schemas.microsoft.com/office/drawing/2014/main" id="{484EE13F-58DC-4D9E-961D-204FF15BFD3C}"/>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7" name="Rechthoek 142">
              <a:extLst>
                <a:ext uri="{FF2B5EF4-FFF2-40B4-BE49-F238E27FC236}">
                  <a16:creationId xmlns:a16="http://schemas.microsoft.com/office/drawing/2014/main" id="{AA1C8C28-8EE7-4A9C-B943-00DB6B47C1E4}"/>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9" name="Footer Placeholder 22">
            <a:extLst>
              <a:ext uri="{FF2B5EF4-FFF2-40B4-BE49-F238E27FC236}">
                <a16:creationId xmlns:a16="http://schemas.microsoft.com/office/drawing/2014/main" id="{C6AE32EF-38A0-4BEE-A048-E51E920E8216}"/>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5" name="Slide Number Placeholder 4">
            <a:extLst>
              <a:ext uri="{FF2B5EF4-FFF2-40B4-BE49-F238E27FC236}">
                <a16:creationId xmlns:a16="http://schemas.microsoft.com/office/drawing/2014/main" id="{142D392D-DF54-4AFF-99C8-9D013A238B71}"/>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
        <p:nvSpPr>
          <p:cNvPr id="18" name="Titel 1">
            <a:extLst>
              <a:ext uri="{FF2B5EF4-FFF2-40B4-BE49-F238E27FC236}">
                <a16:creationId xmlns:a16="http://schemas.microsoft.com/office/drawing/2014/main" id="{FC1BF5BF-A069-40C9-95D1-C8D1E9A0B708}"/>
              </a:ext>
            </a:extLst>
          </p:cNvPr>
          <p:cNvSpPr>
            <a:spLocks noGrp="1"/>
          </p:cNvSpPr>
          <p:nvPr>
            <p:ph type="title" hasCustomPrompt="1"/>
          </p:nvPr>
        </p:nvSpPr>
        <p:spPr>
          <a:xfrm>
            <a:off x="719999" y="540000"/>
            <a:ext cx="10750800" cy="720000"/>
          </a:xfrm>
        </p:spPr>
        <p:txBody>
          <a:bodyPr/>
          <a:lstStyle>
            <a:lvl1pPr>
              <a:defRPr/>
            </a:lvl1pPr>
          </a:lstStyle>
          <a:p>
            <a:r>
              <a:rPr lang="nl-NL" noProof="0" dirty="0"/>
              <a:t>Titel</a:t>
            </a:r>
            <a:br>
              <a:rPr lang="nl-NL" noProof="0" dirty="0"/>
            </a:br>
            <a:endParaRPr lang="nl-NL" noProof="0" dirty="0"/>
          </a:p>
        </p:txBody>
      </p:sp>
    </p:spTree>
    <p:extLst>
      <p:ext uri="{BB962C8B-B14F-4D97-AF65-F5344CB8AC3E}">
        <p14:creationId xmlns:p14="http://schemas.microsoft.com/office/powerpoint/2010/main" val="31500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OFDSTUK DIA">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E8ADBE4-28AA-4E69-9438-25BEBD99E0EA}"/>
              </a:ext>
            </a:extLst>
          </p:cNvPr>
          <p:cNvSpPr>
            <a:spLocks noGrp="1"/>
          </p:cNvSpPr>
          <p:nvPr>
            <p:ph type="pic" sz="quarter" idx="13" hasCustomPrompt="1"/>
          </p:nvPr>
        </p:nvSpPr>
        <p:spPr>
          <a:xfrm>
            <a:off x="0" y="1"/>
            <a:ext cx="4671741" cy="6786563"/>
          </a:xfrm>
          <a:custGeom>
            <a:avLst/>
            <a:gdLst>
              <a:gd name="connsiteX0" fmla="*/ 0 w 4671741"/>
              <a:gd name="connsiteY0" fmla="*/ 0 h 6786563"/>
              <a:gd name="connsiteX1" fmla="*/ 4671741 w 4671741"/>
              <a:gd name="connsiteY1" fmla="*/ 0 h 6786563"/>
              <a:gd name="connsiteX2" fmla="*/ 4671741 w 4671741"/>
              <a:gd name="connsiteY2" fmla="*/ 2529000 h 6786563"/>
              <a:gd name="connsiteX3" fmla="*/ 3771741 w 4671741"/>
              <a:gd name="connsiteY3" fmla="*/ 3429000 h 6786563"/>
              <a:gd name="connsiteX4" fmla="*/ 4671741 w 4671741"/>
              <a:gd name="connsiteY4" fmla="*/ 4329000 h 6786563"/>
              <a:gd name="connsiteX5" fmla="*/ 4671741 w 4671741"/>
              <a:gd name="connsiteY5" fmla="*/ 6786563 h 6786563"/>
              <a:gd name="connsiteX6" fmla="*/ 0 w 4671741"/>
              <a:gd name="connsiteY6" fmla="*/ 6786563 h 67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1741" h="6786563">
                <a:moveTo>
                  <a:pt x="0" y="0"/>
                </a:moveTo>
                <a:lnTo>
                  <a:pt x="4671741" y="0"/>
                </a:lnTo>
                <a:lnTo>
                  <a:pt x="4671741" y="2529000"/>
                </a:lnTo>
                <a:cubicBezTo>
                  <a:pt x="4174685" y="2529000"/>
                  <a:pt x="3771741" y="2931944"/>
                  <a:pt x="3771741" y="3429000"/>
                </a:cubicBezTo>
                <a:cubicBezTo>
                  <a:pt x="3771741" y="3926056"/>
                  <a:pt x="4174685" y="4329000"/>
                  <a:pt x="4671741" y="4329000"/>
                </a:cubicBezTo>
                <a:lnTo>
                  <a:pt x="4671741" y="6786563"/>
                </a:lnTo>
                <a:lnTo>
                  <a:pt x="0" y="6786563"/>
                </a:lnTo>
                <a:close/>
              </a:path>
            </a:pathLst>
          </a:custGeom>
          <a:solidFill>
            <a:schemeClr val="bg1">
              <a:lumMod val="95000"/>
            </a:schemeClr>
          </a:solidFill>
        </p:spPr>
        <p:txBody>
          <a:bodyPr wrap="square" lIns="144000" tIns="0" rIns="144000" bIns="1296000" anchor="ctr" anchorCtr="0">
            <a:noAutofit/>
          </a:bodyPr>
          <a:lstStyle>
            <a:lvl1pPr marL="0" indent="0" algn="ctr">
              <a:spcBef>
                <a:spcPts val="0"/>
              </a:spcBef>
              <a:spcAft>
                <a:spcPts val="0"/>
              </a:spcAft>
              <a:buNone/>
              <a:defRPr sz="1200" i="1">
                <a:solidFill>
                  <a:schemeClr val="bg1">
                    <a:lumMod val="50000"/>
                  </a:schemeClr>
                </a:solidFill>
              </a:defRPr>
            </a:lvl1pPr>
          </a:lstStyle>
          <a:p>
            <a:r>
              <a:rPr lang="nl-NL" dirty="0"/>
              <a:t>Selecteer dit kader, ga naar de tab ‘Slidebuilder’, klik op ‘Afbeeldingen’, selecteer de gewenste afbeelding en klik op ‘Invoegen’.</a:t>
            </a:r>
          </a:p>
        </p:txBody>
      </p:sp>
      <p:sp>
        <p:nvSpPr>
          <p:cNvPr id="134" name="Tijdelijke aanduiding voor verticale tekst 2">
            <a:extLst>
              <a:ext uri="{FF2B5EF4-FFF2-40B4-BE49-F238E27FC236}">
                <a16:creationId xmlns:a16="http://schemas.microsoft.com/office/drawing/2014/main" id="{C6DB0378-FB50-44AF-A7F8-6AB127008C87}"/>
              </a:ext>
            </a:extLst>
          </p:cNvPr>
          <p:cNvSpPr>
            <a:spLocks noGrp="1"/>
          </p:cNvSpPr>
          <p:nvPr>
            <p:ph type="body" orient="vert" idx="1" hasCustomPrompt="1"/>
          </p:nvPr>
        </p:nvSpPr>
        <p:spPr>
          <a:xfrm>
            <a:off x="5571741" y="4329001"/>
            <a:ext cx="5900411" cy="1655671"/>
          </a:xfrm>
        </p:spPr>
        <p:txBody>
          <a:bodyPr vert="horz"/>
          <a:lstStyle>
            <a:lvl1pPr marL="0" indent="0">
              <a:buNone/>
              <a:defRPr/>
            </a:lvl1pPr>
            <a:lvl2pPr marL="177796" indent="0">
              <a:buNone/>
              <a:defRPr/>
            </a:lvl2pPr>
            <a:lvl3pPr>
              <a:defRPr/>
            </a:lvl3pPr>
            <a:lvl4pPr>
              <a:defRPr/>
            </a:lvl4pPr>
            <a:lvl5pPr>
              <a:defRPr/>
            </a:lvl5pPr>
            <a:lvl6pPr>
              <a:defRPr/>
            </a:lvl6pPr>
            <a:lvl7pPr>
              <a:defRPr/>
            </a:lvl7pPr>
            <a:lvl8pPr>
              <a:defRPr/>
            </a:lvl8pPr>
            <a:lvl9pPr>
              <a:defRPr/>
            </a:lvl9pPr>
          </a:lstStyle>
          <a:p>
            <a:pPr lvl="0"/>
            <a:r>
              <a:rPr lang="nl-NL" noProof="0" dirty="0"/>
              <a:t>Heeft dit hoofdstuk meer tekst nodig om geïntroduceerd te worden? Gebruik dan dit </a:t>
            </a:r>
            <a:r>
              <a:rPr lang="nl-NL" noProof="0" dirty="0" err="1"/>
              <a:t>tekstvak</a:t>
            </a:r>
            <a:r>
              <a:rPr lang="nl-NL" noProof="0" dirty="0"/>
              <a:t>.</a:t>
            </a:r>
          </a:p>
        </p:txBody>
      </p:sp>
      <p:sp>
        <p:nvSpPr>
          <p:cNvPr id="135" name="Titel 1">
            <a:extLst>
              <a:ext uri="{FF2B5EF4-FFF2-40B4-BE49-F238E27FC236}">
                <a16:creationId xmlns:a16="http://schemas.microsoft.com/office/drawing/2014/main" id="{C8FBD6AA-D38D-4DD0-9496-560704C5C6A9}"/>
              </a:ext>
            </a:extLst>
          </p:cNvPr>
          <p:cNvSpPr>
            <a:spLocks noGrp="1"/>
          </p:cNvSpPr>
          <p:nvPr>
            <p:ph type="title" hasCustomPrompt="1"/>
          </p:nvPr>
        </p:nvSpPr>
        <p:spPr>
          <a:xfrm>
            <a:off x="5571735" y="3069000"/>
            <a:ext cx="5899541" cy="720000"/>
          </a:xfrm>
        </p:spPr>
        <p:txBody>
          <a:bodyPr anchor="ctr"/>
          <a:lstStyle>
            <a:lvl1pPr>
              <a:defRPr/>
            </a:lvl1pPr>
          </a:lstStyle>
          <a:p>
            <a:r>
              <a:rPr lang="nl-NL" noProof="0" dirty="0"/>
              <a:t>Hoofdstuk dia</a:t>
            </a:r>
          </a:p>
        </p:txBody>
      </p:sp>
      <p:sp>
        <p:nvSpPr>
          <p:cNvPr id="14" name="Rechthoek: afgeronde hoeken 6">
            <a:extLst>
              <a:ext uri="{FF2B5EF4-FFF2-40B4-BE49-F238E27FC236}">
                <a16:creationId xmlns:a16="http://schemas.microsoft.com/office/drawing/2014/main" id="{C155C70E-8575-40FC-9F20-C496AD96A9A8}"/>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Onderdeel </a:t>
            </a:r>
            <a:r>
              <a:rPr kumimoji="0" lang="nl-NL" sz="2400" b="0" i="0" u="none" strike="noStrike" kern="1200" cap="all" spc="0" normalizeH="0" baseline="0" noProof="0" dirty="0" err="1">
                <a:ln>
                  <a:noFill/>
                </a:ln>
                <a:solidFill>
                  <a:srgbClr val="840054"/>
                </a:solidFill>
                <a:effectLst/>
                <a:uLnTx/>
                <a:uFillTx/>
                <a:latin typeface="Alwyn"/>
                <a:ea typeface="+mn-ea"/>
                <a:cs typeface="+mn-cs"/>
              </a:rPr>
              <a:t>titeldia</a:t>
            </a:r>
            <a:r>
              <a:rPr kumimoji="0" lang="nl-NL" sz="2400" b="0" i="0" u="none" strike="noStrike" kern="1200" cap="all" spc="0" normalizeH="0" baseline="0" noProof="0" dirty="0">
                <a:ln>
                  <a:noFill/>
                </a:ln>
                <a:solidFill>
                  <a:srgbClr val="840054"/>
                </a:solidFill>
                <a:effectLst/>
                <a:uLnTx/>
                <a:uFillTx/>
                <a:latin typeface="Alwyn"/>
                <a:ea typeface="+mn-ea"/>
                <a:cs typeface="+mn-cs"/>
              </a:rPr>
              <a:t> – met foto</a:t>
            </a:r>
          </a:p>
        </p:txBody>
      </p:sp>
      <p:grpSp>
        <p:nvGrpSpPr>
          <p:cNvPr id="18" name="Group 17">
            <a:extLst>
              <a:ext uri="{FF2B5EF4-FFF2-40B4-BE49-F238E27FC236}">
                <a16:creationId xmlns:a16="http://schemas.microsoft.com/office/drawing/2014/main" id="{F09C83FE-1BDA-4128-A382-5C766346D62E}"/>
              </a:ext>
            </a:extLst>
          </p:cNvPr>
          <p:cNvGrpSpPr/>
          <p:nvPr userDrawn="1"/>
        </p:nvGrpSpPr>
        <p:grpSpPr>
          <a:xfrm>
            <a:off x="-3" y="6784969"/>
            <a:ext cx="12191971" cy="73033"/>
            <a:chOff x="-2" y="6784967"/>
            <a:chExt cx="12191970" cy="73033"/>
          </a:xfrm>
        </p:grpSpPr>
        <p:sp>
          <p:nvSpPr>
            <p:cNvPr id="19" name="Rechthoek 77">
              <a:extLst>
                <a:ext uri="{FF2B5EF4-FFF2-40B4-BE49-F238E27FC236}">
                  <a16:creationId xmlns:a16="http://schemas.microsoft.com/office/drawing/2014/main" id="{C2B74026-3418-4D3F-9B6B-E2E7842FDCDA}"/>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0" name="Rechthoek 99">
              <a:extLst>
                <a:ext uri="{FF2B5EF4-FFF2-40B4-BE49-F238E27FC236}">
                  <a16:creationId xmlns:a16="http://schemas.microsoft.com/office/drawing/2014/main" id="{60840161-14AD-4A00-BB2C-91FAFF5663F8}"/>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3" name="Rechthoek 141">
              <a:extLst>
                <a:ext uri="{FF2B5EF4-FFF2-40B4-BE49-F238E27FC236}">
                  <a16:creationId xmlns:a16="http://schemas.microsoft.com/office/drawing/2014/main" id="{A81C80EA-69BA-4483-9E20-AD6F896A1BBC}"/>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4" name="Rechthoek 142">
              <a:extLst>
                <a:ext uri="{FF2B5EF4-FFF2-40B4-BE49-F238E27FC236}">
                  <a16:creationId xmlns:a16="http://schemas.microsoft.com/office/drawing/2014/main" id="{6CC2C79C-6E68-438D-996A-2E2A5DE6184E}"/>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6" name="Footer Placeholder 22">
            <a:extLst>
              <a:ext uri="{FF2B5EF4-FFF2-40B4-BE49-F238E27FC236}">
                <a16:creationId xmlns:a16="http://schemas.microsoft.com/office/drawing/2014/main" id="{F70F5C76-FD0A-4C1B-BA6E-07F4364D2850}"/>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pPr>
            <a:endParaRPr lang="nl-NL" dirty="0">
              <a:solidFill>
                <a:srgbClr val="B4AAAA"/>
              </a:solidFill>
              <a:latin typeface="Alwyn"/>
            </a:endParaRPr>
          </a:p>
        </p:txBody>
      </p:sp>
      <p:sp>
        <p:nvSpPr>
          <p:cNvPr id="17" name="Slide Number Placeholder 4">
            <a:extLst>
              <a:ext uri="{FF2B5EF4-FFF2-40B4-BE49-F238E27FC236}">
                <a16:creationId xmlns:a16="http://schemas.microsoft.com/office/drawing/2014/main" id="{DA26FEB6-1DBB-49D0-84D5-C02477649A57}"/>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pPr>
            <a:fld id="{1C9D8F9F-7191-4649-A2DA-476AA7168A7E}" type="slidenum">
              <a:rPr lang="nl-NL" smtClean="0">
                <a:solidFill>
                  <a:srgbClr val="840054"/>
                </a:solidFill>
              </a:rPr>
              <a:pPr fontAlgn="auto">
                <a:buClr>
                  <a:srgbClr val="575757"/>
                </a:buClr>
              </a:pPr>
              <a:t>‹nr.›</a:t>
            </a:fld>
            <a:endParaRPr lang="nl-NL" dirty="0">
              <a:solidFill>
                <a:srgbClr val="840054"/>
              </a:solidFill>
            </a:endParaRPr>
          </a:p>
        </p:txBody>
      </p:sp>
    </p:spTree>
    <p:extLst>
      <p:ext uri="{BB962C8B-B14F-4D97-AF65-F5344CB8AC3E}">
        <p14:creationId xmlns:p14="http://schemas.microsoft.com/office/powerpoint/2010/main" val="19166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DIA ZONDER FOTO (DONKER)">
    <p:bg>
      <p:bgPr>
        <a:solidFill>
          <a:schemeClr val="accent1"/>
        </a:solidFill>
        <a:effectLst/>
      </p:bgPr>
    </p:bg>
    <p:spTree>
      <p:nvGrpSpPr>
        <p:cNvPr id="1" name=""/>
        <p:cNvGrpSpPr/>
        <p:nvPr/>
      </p:nvGrpSpPr>
      <p:grpSpPr>
        <a:xfrm>
          <a:off x="0" y="0"/>
          <a:ext cx="0" cy="0"/>
          <a:chOff x="0" y="0"/>
          <a:chExt cx="0" cy="0"/>
        </a:xfrm>
      </p:grpSpPr>
      <p:sp>
        <p:nvSpPr>
          <p:cNvPr id="43" name="cover paars">
            <a:extLst>
              <a:ext uri="{FF2B5EF4-FFF2-40B4-BE49-F238E27FC236}">
                <a16:creationId xmlns:a16="http://schemas.microsoft.com/office/drawing/2014/main" id="{09BB34C0-BCF2-479D-AC34-675F5D29D33D}"/>
              </a:ext>
            </a:extLst>
          </p:cNvPr>
          <p:cNvSpPr/>
          <p:nvPr userDrawn="1"/>
        </p:nvSpPr>
        <p:spPr>
          <a:xfrm>
            <a:off x="0" y="6498000"/>
            <a:ext cx="12192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prstClr val="white"/>
              </a:solidFill>
              <a:effectLst/>
              <a:uLnTx/>
              <a:uFillTx/>
              <a:latin typeface="Alwyn"/>
              <a:ea typeface="+mn-ea"/>
              <a:cs typeface="+mn-cs"/>
            </a:endParaRPr>
          </a:p>
        </p:txBody>
      </p:sp>
      <p:sp>
        <p:nvSpPr>
          <p:cNvPr id="27" name="logo cover">
            <a:extLst>
              <a:ext uri="{FF2B5EF4-FFF2-40B4-BE49-F238E27FC236}">
                <a16:creationId xmlns:a16="http://schemas.microsoft.com/office/drawing/2014/main" id="{004DB0A9-B434-4D33-82F5-D4A7A7A5CB70}"/>
              </a:ext>
            </a:extLst>
          </p:cNvPr>
          <p:cNvSpPr/>
          <p:nvPr userDrawn="1"/>
        </p:nvSpPr>
        <p:spPr>
          <a:xfrm>
            <a:off x="9813250" y="5714636"/>
            <a:ext cx="2378751" cy="1143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prstClr val="white"/>
              </a:solidFill>
              <a:effectLst/>
              <a:uLnTx/>
              <a:uFillTx/>
              <a:latin typeface="Alwyn"/>
              <a:ea typeface="+mn-ea"/>
              <a:cs typeface="+mn-cs"/>
            </a:endParaRPr>
          </a:p>
        </p:txBody>
      </p:sp>
      <p:sp>
        <p:nvSpPr>
          <p:cNvPr id="13" name="Ondertitel 2">
            <a:extLst>
              <a:ext uri="{FF2B5EF4-FFF2-40B4-BE49-F238E27FC236}">
                <a16:creationId xmlns:a16="http://schemas.microsoft.com/office/drawing/2014/main" id="{91FFC8FE-FB86-4A14-BE94-53A09BC0C8A6}"/>
              </a:ext>
            </a:extLst>
          </p:cNvPr>
          <p:cNvSpPr>
            <a:spLocks noGrp="1"/>
          </p:cNvSpPr>
          <p:nvPr>
            <p:ph type="subTitle" idx="14" hasCustomPrompt="1"/>
          </p:nvPr>
        </p:nvSpPr>
        <p:spPr>
          <a:xfrm>
            <a:off x="720000" y="2532413"/>
            <a:ext cx="10737477" cy="996720"/>
          </a:xfrm>
          <a:prstGeom prst="rect">
            <a:avLst/>
          </a:prstGeom>
          <a:noFill/>
        </p:spPr>
        <p:txBody>
          <a:bodyPr wrap="square" lIns="0" rIns="0" anchor="t"/>
          <a:lstStyle>
            <a:lvl1pPr marL="0" indent="0" algn="l">
              <a:lnSpc>
                <a:spcPct val="100000"/>
              </a:lnSpc>
              <a:buNone/>
              <a:defRPr sz="20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Subtitel / naam spreker</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0" y="729308"/>
            <a:ext cx="10737477" cy="1620192"/>
          </a:xfrm>
        </p:spPr>
        <p:txBody>
          <a:bodyPr wrap="square" anchor="b">
            <a:normAutofit/>
          </a:bodyPr>
          <a:lstStyle>
            <a:lvl1pPr>
              <a:lnSpc>
                <a:spcPct val="90000"/>
              </a:lnSpc>
              <a:defRPr sz="3200">
                <a:solidFill>
                  <a:schemeClr val="bg1"/>
                </a:solidFill>
              </a:defRPr>
            </a:lvl1pPr>
          </a:lstStyle>
          <a:p>
            <a:r>
              <a:rPr lang="en-GB" dirty="0"/>
              <a:t>TITELDIA ZONDER FOTO (DONKER)</a:t>
            </a:r>
            <a:endParaRPr lang="nl-NL" noProof="0" dirty="0"/>
          </a:p>
        </p:txBody>
      </p:sp>
      <p:grpSp>
        <p:nvGrpSpPr>
          <p:cNvPr id="55" name="GRID" hidden="1">
            <a:extLst>
              <a:ext uri="{FF2B5EF4-FFF2-40B4-BE49-F238E27FC236}">
                <a16:creationId xmlns:a16="http://schemas.microsoft.com/office/drawing/2014/main" id="{F5AF6E74-5EEE-4818-9B44-2B52129F860E}"/>
              </a:ext>
            </a:extLst>
          </p:cNvPr>
          <p:cNvGrpSpPr/>
          <p:nvPr userDrawn="1"/>
        </p:nvGrpSpPr>
        <p:grpSpPr>
          <a:xfrm>
            <a:off x="-631410" y="-628651"/>
            <a:ext cx="13223459" cy="7924800"/>
            <a:chOff x="-631410" y="-628650"/>
            <a:chExt cx="13223459" cy="7924800"/>
          </a:xfrm>
        </p:grpSpPr>
        <p:grpSp>
          <p:nvGrpSpPr>
            <p:cNvPr id="33" name="grid">
              <a:extLst>
                <a:ext uri="{FF2B5EF4-FFF2-40B4-BE49-F238E27FC236}">
                  <a16:creationId xmlns:a16="http://schemas.microsoft.com/office/drawing/2014/main" id="{DA08C2C2-EA49-49BD-B465-C7FA96E310AE}"/>
                </a:ext>
              </a:extLst>
            </p:cNvPr>
            <p:cNvGrpSpPr/>
            <p:nvPr userDrawn="1"/>
          </p:nvGrpSpPr>
          <p:grpSpPr>
            <a:xfrm>
              <a:off x="-476250" y="-628650"/>
              <a:ext cx="13068299" cy="7924800"/>
              <a:chOff x="-476250" y="-628650"/>
              <a:chExt cx="13068299" cy="7924800"/>
            </a:xfrm>
          </p:grpSpPr>
          <p:grpSp>
            <p:nvGrpSpPr>
              <p:cNvPr id="29" name="Group 28">
                <a:extLst>
                  <a:ext uri="{FF2B5EF4-FFF2-40B4-BE49-F238E27FC236}">
                    <a16:creationId xmlns:a16="http://schemas.microsoft.com/office/drawing/2014/main" id="{4266F659-481B-4C0F-A357-EF90247C3319}"/>
                  </a:ext>
                </a:extLst>
              </p:cNvPr>
              <p:cNvGrpSpPr/>
              <p:nvPr userDrawn="1"/>
            </p:nvGrpSpPr>
            <p:grpSpPr>
              <a:xfrm>
                <a:off x="0" y="-628650"/>
                <a:ext cx="12192000" cy="7924800"/>
                <a:chOff x="0" y="-3263900"/>
                <a:chExt cx="12192000" cy="15316200"/>
              </a:xfrm>
            </p:grpSpPr>
            <p:cxnSp>
              <p:nvCxnSpPr>
                <p:cNvPr id="12" name="Straight Connector 11">
                  <a:extLst>
                    <a:ext uri="{FF2B5EF4-FFF2-40B4-BE49-F238E27FC236}">
                      <a16:creationId xmlns:a16="http://schemas.microsoft.com/office/drawing/2014/main" id="{B1F7CB67-A561-4D18-8D8A-20CF3A12FA00}"/>
                    </a:ext>
                  </a:extLst>
                </p:cNvPr>
                <p:cNvCxnSpPr>
                  <a:cxnSpLocks/>
                </p:cNvCxnSpPr>
                <p:nvPr userDrawn="1"/>
              </p:nvCxnSpPr>
              <p:spPr>
                <a:xfrm rot="5400000">
                  <a:off x="4533900" y="43942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D3B068-6B3A-4C28-8AD9-F3D1B7FD60DE}"/>
                    </a:ext>
                  </a:extLst>
                </p:cNvPr>
                <p:cNvCxnSpPr>
                  <a:cxnSpLocks/>
                </p:cNvCxnSpPr>
                <p:nvPr userDrawn="1"/>
              </p:nvCxnSpPr>
              <p:spPr>
                <a:xfrm rot="5400000">
                  <a:off x="-7658100" y="43942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DA56B8-D55C-4D9B-B020-E00E89A78A90}"/>
                    </a:ext>
                  </a:extLst>
                </p:cNvPr>
                <p:cNvCxnSpPr>
                  <a:cxnSpLocks/>
                </p:cNvCxnSpPr>
                <p:nvPr userDrawn="1"/>
              </p:nvCxnSpPr>
              <p:spPr>
                <a:xfrm rot="5400000">
                  <a:off x="-3594100" y="43942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CB8449-AB36-44EB-82EB-B4649EE4C128}"/>
                    </a:ext>
                  </a:extLst>
                </p:cNvPr>
                <p:cNvCxnSpPr>
                  <a:cxnSpLocks/>
                </p:cNvCxnSpPr>
                <p:nvPr userDrawn="1"/>
              </p:nvCxnSpPr>
              <p:spPr>
                <a:xfrm rot="5400000">
                  <a:off x="469900" y="43942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805E0A-04F4-431E-AEEC-6EF35A408374}"/>
                    </a:ext>
                  </a:extLst>
                </p:cNvPr>
                <p:cNvCxnSpPr>
                  <a:cxnSpLocks/>
                </p:cNvCxnSpPr>
                <p:nvPr userDrawn="1"/>
              </p:nvCxnSpPr>
              <p:spPr>
                <a:xfrm rot="5400000">
                  <a:off x="-1562100" y="43942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9DA89F-A7C5-490B-A6B1-3B8061A4A757}"/>
                    </a:ext>
                  </a:extLst>
                </p:cNvPr>
                <p:cNvCxnSpPr>
                  <a:cxnSpLocks/>
                </p:cNvCxnSpPr>
                <p:nvPr userDrawn="1"/>
              </p:nvCxnSpPr>
              <p:spPr>
                <a:xfrm rot="5400000">
                  <a:off x="-6923582" y="4394200"/>
                  <a:ext cx="15316200" cy="0"/>
                </a:xfrm>
                <a:prstGeom prst="line">
                  <a:avLst/>
                </a:prstGeom>
                <a:ln w="127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702AB20-819C-420F-83A8-BC05FFF8950A}"/>
                  </a:ext>
                </a:extLst>
              </p:cNvPr>
              <p:cNvCxnSpPr>
                <a:cxnSpLocks/>
              </p:cNvCxnSpPr>
              <p:nvPr userDrawn="1"/>
            </p:nvCxnSpPr>
            <p:spPr>
              <a:xfrm>
                <a:off x="7112000" y="-590550"/>
                <a:ext cx="0" cy="7886700"/>
              </a:xfrm>
              <a:prstGeom prst="line">
                <a:avLst/>
              </a:prstGeom>
              <a:ln w="127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B3A6A71-E12D-4796-836B-AFE8C5D843DF}"/>
                  </a:ext>
                </a:extLst>
              </p:cNvPr>
              <p:cNvGrpSpPr/>
              <p:nvPr userDrawn="1"/>
            </p:nvGrpSpPr>
            <p:grpSpPr>
              <a:xfrm>
                <a:off x="-476250" y="0"/>
                <a:ext cx="13068299" cy="6858000"/>
                <a:chOff x="-1333500" y="0"/>
                <a:chExt cx="15316200" cy="6858000"/>
              </a:xfrm>
            </p:grpSpPr>
            <p:cxnSp>
              <p:nvCxnSpPr>
                <p:cNvPr id="8" name="Straight Connector 7">
                  <a:extLst>
                    <a:ext uri="{FF2B5EF4-FFF2-40B4-BE49-F238E27FC236}">
                      <a16:creationId xmlns:a16="http://schemas.microsoft.com/office/drawing/2014/main" id="{A3F14CAA-D771-47C6-BD9D-D66B2D773F50}"/>
                    </a:ext>
                  </a:extLst>
                </p:cNvPr>
                <p:cNvCxnSpPr>
                  <a:cxnSpLocks/>
                </p:cNvCxnSpPr>
                <p:nvPr userDrawn="1"/>
              </p:nvCxnSpPr>
              <p:spPr>
                <a:xfrm>
                  <a:off x="-1333500" y="68580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73AD24-3D0A-4771-9324-EAA09A1F9B3C}"/>
                    </a:ext>
                  </a:extLst>
                </p:cNvPr>
                <p:cNvCxnSpPr>
                  <a:cxnSpLocks/>
                </p:cNvCxnSpPr>
                <p:nvPr userDrawn="1"/>
              </p:nvCxnSpPr>
              <p:spPr>
                <a:xfrm>
                  <a:off x="-1333500" y="45720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913F79-0DA8-44F6-9BB3-1E3136B4C9BC}"/>
                    </a:ext>
                  </a:extLst>
                </p:cNvPr>
                <p:cNvCxnSpPr>
                  <a:cxnSpLocks/>
                </p:cNvCxnSpPr>
                <p:nvPr userDrawn="1"/>
              </p:nvCxnSpPr>
              <p:spPr>
                <a:xfrm>
                  <a:off x="-1333500" y="228600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4C4DA0-7B8A-4822-B30E-3D989BAE53AE}"/>
                    </a:ext>
                  </a:extLst>
                </p:cNvPr>
                <p:cNvCxnSpPr>
                  <a:cxnSpLocks/>
                </p:cNvCxnSpPr>
                <p:nvPr userDrawn="1"/>
              </p:nvCxnSpPr>
              <p:spPr>
                <a:xfrm>
                  <a:off x="-1333500" y="0"/>
                  <a:ext cx="15316200"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cxnSp>
          <p:nvCxnSpPr>
            <p:cNvPr id="53" name="Straight Connector 52">
              <a:extLst>
                <a:ext uri="{FF2B5EF4-FFF2-40B4-BE49-F238E27FC236}">
                  <a16:creationId xmlns:a16="http://schemas.microsoft.com/office/drawing/2014/main" id="{C5344A97-FCED-4EF2-BCED-3C1D3353630F}"/>
                </a:ext>
              </a:extLst>
            </p:cNvPr>
            <p:cNvCxnSpPr>
              <a:cxnSpLocks/>
            </p:cNvCxnSpPr>
            <p:nvPr userDrawn="1"/>
          </p:nvCxnSpPr>
          <p:spPr>
            <a:xfrm>
              <a:off x="-631410" y="6138000"/>
              <a:ext cx="7924800" cy="0"/>
            </a:xfrm>
            <a:prstGeom prst="line">
              <a:avLst/>
            </a:prstGeom>
            <a:ln w="127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E85A1D-A55A-4FDA-A494-87323AC2F958}"/>
                </a:ext>
              </a:extLst>
            </p:cNvPr>
            <p:cNvCxnSpPr>
              <a:cxnSpLocks/>
            </p:cNvCxnSpPr>
            <p:nvPr userDrawn="1"/>
          </p:nvCxnSpPr>
          <p:spPr>
            <a:xfrm>
              <a:off x="-631410" y="720000"/>
              <a:ext cx="7924800" cy="0"/>
            </a:xfrm>
            <a:prstGeom prst="line">
              <a:avLst/>
            </a:prstGeom>
            <a:ln w="127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31" name="Rechthoek: afgeronde hoeken 6">
            <a:extLst>
              <a:ext uri="{FF2B5EF4-FFF2-40B4-BE49-F238E27FC236}">
                <a16:creationId xmlns:a16="http://schemas.microsoft.com/office/drawing/2014/main" id="{5FDDF7A2-FAE7-4B37-9C41-6FB134714427}"/>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TITELDIA paars - ZONDER FOTO</a:t>
            </a:r>
          </a:p>
        </p:txBody>
      </p:sp>
      <p:sp>
        <p:nvSpPr>
          <p:cNvPr id="35" name="Tijdelijke aanduiding voor datum 3">
            <a:extLst>
              <a:ext uri="{FF2B5EF4-FFF2-40B4-BE49-F238E27FC236}">
                <a16:creationId xmlns:a16="http://schemas.microsoft.com/office/drawing/2014/main" id="{607162C4-F790-434C-A83E-BCD6476CB392}"/>
              </a:ext>
            </a:extLst>
          </p:cNvPr>
          <p:cNvSpPr>
            <a:spLocks noGrp="1"/>
          </p:cNvSpPr>
          <p:nvPr>
            <p:ph type="dt" sz="half" idx="10"/>
          </p:nvPr>
        </p:nvSpPr>
        <p:spPr>
          <a:xfrm>
            <a:off x="8572501" y="6366429"/>
            <a:ext cx="3396524" cy="288000"/>
          </a:xfrm>
          <a:prstGeom prst="rect">
            <a:avLst/>
          </a:prstGeom>
        </p:spPr>
        <p:txBody>
          <a:bodyPr lIns="0" tIns="0" rIns="0" bIns="0" anchor="ctr"/>
          <a:lstStyle>
            <a:lvl1pPr algn="r">
              <a:defRPr sz="2000">
                <a:solidFill>
                  <a:schemeClr val="bg1"/>
                </a:solidFill>
              </a:defRPr>
            </a:lvl1pPr>
          </a:lstStyle>
          <a:p>
            <a:pPr defTabSz="914377" fontAlgn="auto">
              <a:spcBef>
                <a:spcPts val="0"/>
              </a:spcBef>
              <a:spcAft>
                <a:spcPts val="0"/>
              </a:spcAft>
            </a:pPr>
            <a:endParaRPr lang="nl-NL" dirty="0">
              <a:solidFill>
                <a:prstClr val="white"/>
              </a:solidFill>
              <a:latin typeface="Alwyn"/>
            </a:endParaRPr>
          </a:p>
        </p:txBody>
      </p:sp>
      <p:pic>
        <p:nvPicPr>
          <p:cNvPr id="32" name="wit">
            <a:extLst>
              <a:ext uri="{FF2B5EF4-FFF2-40B4-BE49-F238E27FC236}">
                <a16:creationId xmlns:a16="http://schemas.microsoft.com/office/drawing/2014/main" id="{8F90574A-AF83-4EAB-8C45-1939DE5231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23101"/>
            <a:ext cx="12192000" cy="1891631"/>
          </a:xfrm>
          <a:prstGeom prst="rect">
            <a:avLst/>
          </a:prstGeom>
        </p:spPr>
      </p:pic>
    </p:spTree>
    <p:extLst>
      <p:ext uri="{BB962C8B-B14F-4D97-AF65-F5344CB8AC3E}">
        <p14:creationId xmlns:p14="http://schemas.microsoft.com/office/powerpoint/2010/main" val="40430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9"/>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
        <p:nvSpPr>
          <p:cNvPr id="46" name="Google Shape;46;p9"/>
          <p:cNvSpPr txBox="1">
            <a:spLocks noGrp="1"/>
          </p:cNvSpPr>
          <p:nvPr>
            <p:ph type="title"/>
          </p:nvPr>
        </p:nvSpPr>
        <p:spPr>
          <a:xfrm>
            <a:off x="1440000" y="788067"/>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Clr>
                <a:srgbClr val="C0555A"/>
              </a:buClr>
              <a:buSzPts val="2800"/>
              <a:buNone/>
              <a:defRPr>
                <a:solidFill>
                  <a:srgbClr val="C0555A"/>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9"/>
          <p:cNvSpPr txBox="1">
            <a:spLocks noGrp="1"/>
          </p:cNvSpPr>
          <p:nvPr>
            <p:ph type="body" idx="1"/>
          </p:nvPr>
        </p:nvSpPr>
        <p:spPr>
          <a:xfrm>
            <a:off x="1440100" y="2234867"/>
            <a:ext cx="4543600" cy="369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8" name="Google Shape;48;p9"/>
          <p:cNvSpPr txBox="1">
            <a:spLocks noGrp="1"/>
          </p:cNvSpPr>
          <p:nvPr>
            <p:ph type="body" idx="2"/>
          </p:nvPr>
        </p:nvSpPr>
        <p:spPr>
          <a:xfrm>
            <a:off x="6208204" y="2234867"/>
            <a:ext cx="4543600" cy="369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pic>
        <p:nvPicPr>
          <p:cNvPr id="49" name="Google Shape;49;p9" title="kleurbalk_ligare_seperator.jpg"/>
          <p:cNvPicPr preferRelativeResize="0"/>
          <p:nvPr/>
        </p:nvPicPr>
        <p:blipFill rotWithShape="1">
          <a:blip r:embed="rId2">
            <a:alphaModFix/>
          </a:blip>
          <a:srcRect/>
          <a:stretch/>
        </p:blipFill>
        <p:spPr>
          <a:xfrm>
            <a:off x="778700" y="6315967"/>
            <a:ext cx="9437965" cy="34933"/>
          </a:xfrm>
          <a:prstGeom prst="rect">
            <a:avLst/>
          </a:prstGeom>
          <a:noFill/>
          <a:ln>
            <a:noFill/>
          </a:ln>
        </p:spPr>
      </p:pic>
    </p:spTree>
    <p:extLst>
      <p:ext uri="{BB962C8B-B14F-4D97-AF65-F5344CB8AC3E}">
        <p14:creationId xmlns:p14="http://schemas.microsoft.com/office/powerpoint/2010/main" val="1361906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A84B40-021F-401C-AFA6-78E6E8A0353F}"/>
              </a:ext>
            </a:extLst>
          </p:cNvPr>
          <p:cNvSpPr>
            <a:spLocks noGrp="1"/>
          </p:cNvSpPr>
          <p:nvPr>
            <p:ph type="body" sz="quarter" idx="15" hasCustomPrompt="1"/>
          </p:nvPr>
        </p:nvSpPr>
        <p:spPr>
          <a:xfrm>
            <a:off x="3063148" y="2546796"/>
            <a:ext cx="8408125" cy="2599403"/>
          </a:xfrm>
        </p:spPr>
        <p:txBody>
          <a:bodyPr anchor="t"/>
          <a:lstStyle>
            <a:lvl1pPr marL="0" indent="0">
              <a:buNone/>
              <a:defRPr sz="2400" b="1" strike="noStrike">
                <a:solidFill>
                  <a:schemeClr val="accent6"/>
                </a:solidFill>
                <a:effectLst/>
              </a:defRPr>
            </a:lvl1pPr>
          </a:lstStyle>
          <a:p>
            <a:pPr lvl="0"/>
            <a:r>
              <a:rPr lang="nl-NL" dirty="0"/>
              <a:t>“Wanneer je als patiënt te horen krijgt dat je kanker hebt, ga je een heel onzekere tijd in. Als verpleegkundig specialist ben je het vaste contactpersoon voor de patiënt. Ik probeer de patiënt en hun naasten zo goed mogelijk te begeleiden door die onzekere periode. Een mooie en dankbare functie.”</a:t>
            </a:r>
          </a:p>
        </p:txBody>
      </p:sp>
      <p:sp>
        <p:nvSpPr>
          <p:cNvPr id="34" name="Picture Placeholder 33">
            <a:extLst>
              <a:ext uri="{FF2B5EF4-FFF2-40B4-BE49-F238E27FC236}">
                <a16:creationId xmlns:a16="http://schemas.microsoft.com/office/drawing/2014/main" id="{C2B5934E-0B7C-40CC-82C9-498D2B495F96}"/>
              </a:ext>
            </a:extLst>
          </p:cNvPr>
          <p:cNvSpPr>
            <a:spLocks noGrp="1"/>
          </p:cNvSpPr>
          <p:nvPr>
            <p:ph type="pic" sz="quarter" idx="16" hasCustomPrompt="1"/>
          </p:nvPr>
        </p:nvSpPr>
        <p:spPr>
          <a:xfrm>
            <a:off x="719999" y="1557339"/>
            <a:ext cx="1920240" cy="1920240"/>
          </a:xfrm>
          <a:custGeom>
            <a:avLst/>
            <a:gdLst>
              <a:gd name="connsiteX0" fmla="*/ 838200 w 1676400"/>
              <a:gd name="connsiteY0" fmla="*/ 0 h 1676400"/>
              <a:gd name="connsiteX1" fmla="*/ 1676400 w 1676400"/>
              <a:gd name="connsiteY1" fmla="*/ 838200 h 1676400"/>
              <a:gd name="connsiteX2" fmla="*/ 1676400 w 1676400"/>
              <a:gd name="connsiteY2" fmla="*/ 1676400 h 1676400"/>
              <a:gd name="connsiteX3" fmla="*/ 838200 w 1676400"/>
              <a:gd name="connsiteY3" fmla="*/ 1676400 h 1676400"/>
              <a:gd name="connsiteX4" fmla="*/ 0 w 1676400"/>
              <a:gd name="connsiteY4" fmla="*/ 838200 h 1676400"/>
              <a:gd name="connsiteX5" fmla="*/ 838200 w 1676400"/>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676400">
                <a:moveTo>
                  <a:pt x="838200" y="0"/>
                </a:moveTo>
                <a:cubicBezTo>
                  <a:pt x="1301125" y="0"/>
                  <a:pt x="1676400" y="375275"/>
                  <a:pt x="1676400" y="838200"/>
                </a:cubicBezTo>
                <a:lnTo>
                  <a:pt x="1676400" y="1676400"/>
                </a:lnTo>
                <a:lnTo>
                  <a:pt x="838200" y="1676400"/>
                </a:lnTo>
                <a:cubicBezTo>
                  <a:pt x="375275" y="1676400"/>
                  <a:pt x="0" y="1301125"/>
                  <a:pt x="0" y="838200"/>
                </a:cubicBezTo>
                <a:cubicBezTo>
                  <a:pt x="0" y="375275"/>
                  <a:pt x="375275" y="0"/>
                  <a:pt x="838200" y="0"/>
                </a:cubicBezTo>
                <a:close/>
              </a:path>
            </a:pathLst>
          </a:custGeom>
          <a:solidFill>
            <a:schemeClr val="bg2">
              <a:lumMod val="20000"/>
              <a:lumOff val="80000"/>
            </a:schemeClr>
          </a:solidFill>
        </p:spPr>
        <p:txBody>
          <a:bodyPr wrap="square" anchor="ctr">
            <a:noAutofit/>
          </a:bodyPr>
          <a:lstStyle>
            <a:lvl1pPr marL="0" indent="0" algn="ctr">
              <a:buNone/>
              <a:defRPr>
                <a:solidFill>
                  <a:schemeClr val="tx1"/>
                </a:solidFill>
              </a:defRPr>
            </a:lvl1pPr>
          </a:lstStyle>
          <a:p>
            <a:r>
              <a:rPr lang="nl-NL" dirty="0"/>
              <a:t>Foto</a:t>
            </a:r>
          </a:p>
        </p:txBody>
      </p:sp>
      <p:sp>
        <p:nvSpPr>
          <p:cNvPr id="24" name="Text Placeholder 23">
            <a:extLst>
              <a:ext uri="{FF2B5EF4-FFF2-40B4-BE49-F238E27FC236}">
                <a16:creationId xmlns:a16="http://schemas.microsoft.com/office/drawing/2014/main" id="{22211A5D-FD2A-4FCB-9DC9-7B263E947A07}"/>
              </a:ext>
            </a:extLst>
          </p:cNvPr>
          <p:cNvSpPr>
            <a:spLocks noGrp="1"/>
          </p:cNvSpPr>
          <p:nvPr>
            <p:ph type="body" sz="quarter" idx="17" hasCustomPrompt="1"/>
          </p:nvPr>
        </p:nvSpPr>
        <p:spPr>
          <a:xfrm>
            <a:off x="3063150" y="1557339"/>
            <a:ext cx="8408124" cy="356764"/>
          </a:xfrm>
        </p:spPr>
        <p:txBody>
          <a:bodyPr/>
          <a:lstStyle>
            <a:lvl1pPr marL="0" indent="0">
              <a:buNone/>
              <a:defRPr sz="2400" b="1">
                <a:solidFill>
                  <a:schemeClr val="accent1"/>
                </a:solidFill>
              </a:defRPr>
            </a:lvl1pPr>
          </a:lstStyle>
          <a:p>
            <a:pPr lvl="0"/>
            <a:r>
              <a:rPr lang="nl-NL"/>
              <a:t>Naam</a:t>
            </a:r>
            <a:endParaRPr lang="nl-NL" dirty="0"/>
          </a:p>
        </p:txBody>
      </p:sp>
      <p:sp>
        <p:nvSpPr>
          <p:cNvPr id="37" name="Text Placeholder 23">
            <a:extLst>
              <a:ext uri="{FF2B5EF4-FFF2-40B4-BE49-F238E27FC236}">
                <a16:creationId xmlns:a16="http://schemas.microsoft.com/office/drawing/2014/main" id="{71863926-0F09-4A70-B9B8-F88450A01489}"/>
              </a:ext>
            </a:extLst>
          </p:cNvPr>
          <p:cNvSpPr>
            <a:spLocks noGrp="1"/>
          </p:cNvSpPr>
          <p:nvPr>
            <p:ph type="body" sz="quarter" idx="18" hasCustomPrompt="1"/>
          </p:nvPr>
        </p:nvSpPr>
        <p:spPr>
          <a:xfrm>
            <a:off x="3063150" y="1964859"/>
            <a:ext cx="8408124" cy="356764"/>
          </a:xfrm>
        </p:spPr>
        <p:txBody>
          <a:bodyPr/>
          <a:lstStyle>
            <a:lvl1pPr marL="0" indent="0">
              <a:buNone/>
              <a:defRPr sz="2400" b="0">
                <a:solidFill>
                  <a:schemeClr val="tx2"/>
                </a:solidFill>
              </a:defRPr>
            </a:lvl1pPr>
          </a:lstStyle>
          <a:p>
            <a:pPr lvl="0"/>
            <a:r>
              <a:rPr lang="nl-NL"/>
              <a:t>Functie</a:t>
            </a:r>
            <a:endParaRPr lang="nl-NL" dirty="0"/>
          </a:p>
        </p:txBody>
      </p:sp>
      <p:sp>
        <p:nvSpPr>
          <p:cNvPr id="38" name="Rechthoek: afgeronde hoeken 6">
            <a:extLst>
              <a:ext uri="{FF2B5EF4-FFF2-40B4-BE49-F238E27FC236}">
                <a16:creationId xmlns:a16="http://schemas.microsoft.com/office/drawing/2014/main" id="{7ADB0EA9-8247-4F97-9D75-F82306387E20}"/>
              </a:ext>
            </a:extLst>
          </p:cNvPr>
          <p:cNvSpPr/>
          <p:nvPr userDrawn="1"/>
        </p:nvSpPr>
        <p:spPr>
          <a:xfrm>
            <a:off x="731838" y="-468000"/>
            <a:ext cx="10728327" cy="3019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2400" b="0" i="0" u="none" strike="noStrike" kern="1200" cap="all" spc="0" normalizeH="0" baseline="0" noProof="0" dirty="0">
                <a:ln>
                  <a:noFill/>
                </a:ln>
                <a:solidFill>
                  <a:srgbClr val="840054"/>
                </a:solidFill>
                <a:effectLst/>
                <a:uLnTx/>
                <a:uFillTx/>
                <a:latin typeface="Alwyn"/>
                <a:ea typeface="+mn-ea"/>
                <a:cs typeface="+mn-cs"/>
              </a:rPr>
              <a:t>QUOTE</a:t>
            </a:r>
          </a:p>
        </p:txBody>
      </p:sp>
      <p:grpSp>
        <p:nvGrpSpPr>
          <p:cNvPr id="21" name="Group 20">
            <a:extLst>
              <a:ext uri="{FF2B5EF4-FFF2-40B4-BE49-F238E27FC236}">
                <a16:creationId xmlns:a16="http://schemas.microsoft.com/office/drawing/2014/main" id="{E1C3972E-8917-4AC2-A47D-1E7E5CDA94C5}"/>
              </a:ext>
            </a:extLst>
          </p:cNvPr>
          <p:cNvGrpSpPr/>
          <p:nvPr userDrawn="1"/>
        </p:nvGrpSpPr>
        <p:grpSpPr>
          <a:xfrm>
            <a:off x="-3" y="6784969"/>
            <a:ext cx="12191971" cy="73033"/>
            <a:chOff x="-2" y="6784967"/>
            <a:chExt cx="12191970" cy="73033"/>
          </a:xfrm>
        </p:grpSpPr>
        <p:sp>
          <p:nvSpPr>
            <p:cNvPr id="22" name="Rechthoek 77">
              <a:extLst>
                <a:ext uri="{FF2B5EF4-FFF2-40B4-BE49-F238E27FC236}">
                  <a16:creationId xmlns:a16="http://schemas.microsoft.com/office/drawing/2014/main" id="{E012DF0B-42AB-4337-B0E7-7B20DBEECCE9}"/>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3" name="Rechthoek 99">
              <a:extLst>
                <a:ext uri="{FF2B5EF4-FFF2-40B4-BE49-F238E27FC236}">
                  <a16:creationId xmlns:a16="http://schemas.microsoft.com/office/drawing/2014/main" id="{33EBF75F-9998-436F-86FA-0E34DCC127B7}"/>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5" name="Rechthoek 141">
              <a:extLst>
                <a:ext uri="{FF2B5EF4-FFF2-40B4-BE49-F238E27FC236}">
                  <a16:creationId xmlns:a16="http://schemas.microsoft.com/office/drawing/2014/main" id="{548B1846-F4E1-4A4F-BBB6-C5C1A71FEEAA}"/>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sp>
          <p:nvSpPr>
            <p:cNvPr id="26" name="Rechthoek 142">
              <a:extLst>
                <a:ext uri="{FF2B5EF4-FFF2-40B4-BE49-F238E27FC236}">
                  <a16:creationId xmlns:a16="http://schemas.microsoft.com/office/drawing/2014/main" id="{3B138DA3-ADAF-47A0-A6D6-74FF37B0A5FD}"/>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377"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prstClr val="white"/>
                </a:solidFill>
                <a:effectLst/>
                <a:uLnTx/>
                <a:uFillTx/>
                <a:latin typeface="Alwyn"/>
                <a:ea typeface="+mn-ea"/>
                <a:cs typeface="+mn-cs"/>
              </a:endParaRPr>
            </a:p>
          </p:txBody>
        </p:sp>
      </p:grpSp>
      <p:sp>
        <p:nvSpPr>
          <p:cNvPr id="28" name="Footer Placeholder 22">
            <a:extLst>
              <a:ext uri="{FF2B5EF4-FFF2-40B4-BE49-F238E27FC236}">
                <a16:creationId xmlns:a16="http://schemas.microsoft.com/office/drawing/2014/main" id="{BFBB9872-F801-476C-A1A8-6881B9255CF5}"/>
              </a:ext>
            </a:extLst>
          </p:cNvPr>
          <p:cNvSpPr>
            <a:spLocks noGrp="1"/>
          </p:cNvSpPr>
          <p:nvPr>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pPr defTabSz="914377" fontAlgn="auto">
              <a:spcBef>
                <a:spcPts val="0"/>
              </a:spcBef>
              <a:spcAft>
                <a:spcPts val="0"/>
              </a:spcAft>
              <a:defRPr/>
            </a:pPr>
            <a:endParaRPr lang="nl-NL" dirty="0">
              <a:solidFill>
                <a:srgbClr val="B4AAAA"/>
              </a:solidFill>
              <a:latin typeface="Alwyn"/>
            </a:endParaRPr>
          </a:p>
        </p:txBody>
      </p:sp>
      <p:sp>
        <p:nvSpPr>
          <p:cNvPr id="16" name="Slide Number Placeholder 4">
            <a:extLst>
              <a:ext uri="{FF2B5EF4-FFF2-40B4-BE49-F238E27FC236}">
                <a16:creationId xmlns:a16="http://schemas.microsoft.com/office/drawing/2014/main" id="{3194C022-9139-4446-BBA3-AC3ED3EBECF7}"/>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pPr fontAlgn="auto">
              <a:buClr>
                <a:srgbClr val="575757"/>
              </a:buClr>
              <a:defRPr/>
            </a:pPr>
            <a:fld id="{1C9D8F9F-7191-4649-A2DA-476AA7168A7E}" type="slidenum">
              <a:rPr lang="nl-NL" smtClean="0">
                <a:solidFill>
                  <a:srgbClr val="840054"/>
                </a:solidFill>
              </a:rPr>
              <a:pPr fontAlgn="auto">
                <a:buClr>
                  <a:srgbClr val="575757"/>
                </a:buClr>
                <a:defRPr/>
              </a:pPr>
              <a:t>‹nr.›</a:t>
            </a:fld>
            <a:endParaRPr lang="nl-NL" dirty="0">
              <a:solidFill>
                <a:srgbClr val="840054"/>
              </a:solidFill>
            </a:endParaRPr>
          </a:p>
        </p:txBody>
      </p:sp>
      <p:sp>
        <p:nvSpPr>
          <p:cNvPr id="18" name="Titel 1">
            <a:extLst>
              <a:ext uri="{FF2B5EF4-FFF2-40B4-BE49-F238E27FC236}">
                <a16:creationId xmlns:a16="http://schemas.microsoft.com/office/drawing/2014/main" id="{B77C18B7-C2C7-4FF6-B537-ED37B6794BB7}"/>
              </a:ext>
            </a:extLst>
          </p:cNvPr>
          <p:cNvSpPr>
            <a:spLocks noGrp="1"/>
          </p:cNvSpPr>
          <p:nvPr>
            <p:ph type="title" hasCustomPrompt="1"/>
          </p:nvPr>
        </p:nvSpPr>
        <p:spPr>
          <a:xfrm>
            <a:off x="719999" y="549275"/>
            <a:ext cx="10750800" cy="720000"/>
          </a:xfrm>
        </p:spPr>
        <p:txBody>
          <a:bodyPr/>
          <a:lstStyle>
            <a:lvl1pPr>
              <a:defRPr/>
            </a:lvl1pPr>
          </a:lstStyle>
          <a:p>
            <a:r>
              <a:rPr lang="nl-NL" noProof="0" dirty="0"/>
              <a:t>Plaats titel hier, </a:t>
            </a:r>
            <a:br>
              <a:rPr lang="nl-NL" noProof="0" dirty="0"/>
            </a:br>
            <a:r>
              <a:rPr lang="nl-NL" noProof="0" dirty="0"/>
              <a:t>max. 2 regels</a:t>
            </a:r>
            <a:br>
              <a:rPr lang="nl-NL" noProof="0" dirty="0"/>
            </a:br>
            <a:endParaRPr lang="nl-NL" noProof="0" dirty="0"/>
          </a:p>
        </p:txBody>
      </p:sp>
    </p:spTree>
    <p:extLst>
      <p:ext uri="{BB962C8B-B14F-4D97-AF65-F5344CB8AC3E}">
        <p14:creationId xmlns:p14="http://schemas.microsoft.com/office/powerpoint/2010/main" val="34347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96707-22E1-1317-BD6A-A559233D448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C1F91FE-29F1-ADC2-74EF-3970BAD3D54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F1643CF-2ED1-E65A-F3A6-08606CE20008}"/>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5" name="Tijdelijke aanduiding voor voettekst 4">
            <a:extLst>
              <a:ext uri="{FF2B5EF4-FFF2-40B4-BE49-F238E27FC236}">
                <a16:creationId xmlns:a16="http://schemas.microsoft.com/office/drawing/2014/main" id="{544DB61B-1460-8C60-D2B2-7A556A9582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66E28DB-2837-1BE5-9C2B-654694F77A5B}"/>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812416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3D8E5-8C38-E530-0458-0D2428E5810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32D4027-3636-03FB-B6DF-A2D53943A3F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543D80-1FF8-895E-C1B6-EC4B37B242B7}"/>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5" name="Tijdelijke aanduiding voor voettekst 4">
            <a:extLst>
              <a:ext uri="{FF2B5EF4-FFF2-40B4-BE49-F238E27FC236}">
                <a16:creationId xmlns:a16="http://schemas.microsoft.com/office/drawing/2014/main" id="{0FC2ED0F-40E6-FBB6-8758-897AA2604D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E41A-C248-1638-4F7A-63CD8DC1234C}"/>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1488851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43A5D-5D14-D400-4804-FC4A98807C6D}"/>
              </a:ext>
            </a:extLst>
          </p:cNvPr>
          <p:cNvSpPr>
            <a:spLocks noGrp="1"/>
          </p:cNvSpPr>
          <p:nvPr>
            <p:ph type="title"/>
          </p:nvPr>
        </p:nvSpPr>
        <p:spPr>
          <a:xfrm>
            <a:off x="831851" y="1709740"/>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85B829D-7D8D-7B2C-2A30-4FBBE34FB9E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4BD7141-3B37-34DD-1269-0195224A7224}"/>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5" name="Tijdelijke aanduiding voor voettekst 4">
            <a:extLst>
              <a:ext uri="{FF2B5EF4-FFF2-40B4-BE49-F238E27FC236}">
                <a16:creationId xmlns:a16="http://schemas.microsoft.com/office/drawing/2014/main" id="{D3CE85E0-BC2B-68F1-A081-8AFD036746D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FF42067-E5AD-9AE3-EE36-78B85FCA9DBA}"/>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2716532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252FD-D215-4114-99A2-5E39663DE9F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E62D168-0C52-DE37-9F84-8DF0B06AA76B}"/>
              </a:ext>
            </a:extLst>
          </p:cNvPr>
          <p:cNvSpPr>
            <a:spLocks noGrp="1"/>
          </p:cNvSpPr>
          <p:nvPr>
            <p:ph sz="half" idx="1"/>
          </p:nvPr>
        </p:nvSpPr>
        <p:spPr>
          <a:xfrm>
            <a:off x="838200" y="1825625"/>
            <a:ext cx="5181600" cy="435133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00B002A-8C6B-A313-4A4E-95174EEEDD18}"/>
              </a:ext>
            </a:extLst>
          </p:cNvPr>
          <p:cNvSpPr>
            <a:spLocks noGrp="1"/>
          </p:cNvSpPr>
          <p:nvPr>
            <p:ph sz="half" idx="2"/>
          </p:nvPr>
        </p:nvSpPr>
        <p:spPr>
          <a:xfrm>
            <a:off x="6172200" y="1825625"/>
            <a:ext cx="5181600" cy="435133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983884E-CBA5-CB09-6A75-9705DDD4EDF2}"/>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6" name="Tijdelijke aanduiding voor voettekst 5">
            <a:extLst>
              <a:ext uri="{FF2B5EF4-FFF2-40B4-BE49-F238E27FC236}">
                <a16:creationId xmlns:a16="http://schemas.microsoft.com/office/drawing/2014/main" id="{7DBCBB09-26FB-C9A2-D69D-D82979C0B25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11DB93-2666-02DE-70E0-365F1BD3BBF4}"/>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2970832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66BA5-AB43-4731-6C8A-56C875DDBE7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E8CAAC5-341E-9F82-A06B-1BC8D330FB7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0D5AB0C-3334-F4BB-5C31-98B976A28DED}"/>
              </a:ext>
            </a:extLst>
          </p:cNvPr>
          <p:cNvSpPr>
            <a:spLocks noGrp="1"/>
          </p:cNvSpPr>
          <p:nvPr>
            <p:ph sz="half" idx="2"/>
          </p:nvPr>
        </p:nvSpPr>
        <p:spPr>
          <a:xfrm>
            <a:off x="839789"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59FB558-AC01-BF45-A5EA-380CE1C6241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8D89D4-229D-35FB-DB01-C64DF3147C57}"/>
              </a:ext>
            </a:extLst>
          </p:cNvPr>
          <p:cNvSpPr>
            <a:spLocks noGrp="1"/>
          </p:cNvSpPr>
          <p:nvPr>
            <p:ph sz="quarter" idx="4"/>
          </p:nvPr>
        </p:nvSpPr>
        <p:spPr>
          <a:xfrm>
            <a:off x="6172201"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BB85D4C-E5FA-3D7A-EC07-0AFE54988ED5}"/>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8" name="Tijdelijke aanduiding voor voettekst 7">
            <a:extLst>
              <a:ext uri="{FF2B5EF4-FFF2-40B4-BE49-F238E27FC236}">
                <a16:creationId xmlns:a16="http://schemas.microsoft.com/office/drawing/2014/main" id="{45AD874A-E225-39B4-3DD3-B032627AA41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9760647-29BD-40D4-836F-8283EE033280}"/>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1482109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B9B23-E5EE-B4DC-4AD0-037734F25D9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77B9D9F-BD93-995A-F2F6-2E7F9CBC4BEE}"/>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4" name="Tijdelijke aanduiding voor voettekst 3">
            <a:extLst>
              <a:ext uri="{FF2B5EF4-FFF2-40B4-BE49-F238E27FC236}">
                <a16:creationId xmlns:a16="http://schemas.microsoft.com/office/drawing/2014/main" id="{77DA6590-C42F-A204-30AD-45669C06733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E5F9B7C-6567-F872-89BB-987B96A27BC9}"/>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22358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F8CB8B7-00FC-6A7B-9827-116110AA3663}"/>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3" name="Tijdelijke aanduiding voor voettekst 2">
            <a:extLst>
              <a:ext uri="{FF2B5EF4-FFF2-40B4-BE49-F238E27FC236}">
                <a16:creationId xmlns:a16="http://schemas.microsoft.com/office/drawing/2014/main" id="{102E7996-4269-20D3-E855-7C0E44BD038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6991B3C-745B-8495-83CC-579F213D1A0C}"/>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1020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CD95-9E53-F83B-CDF3-AA17B9EB06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807DA59-F452-3C51-B2DA-1DA857CC5F9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56AC75-6970-E03F-CA27-4BC1609764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43FE51A-BC0B-49EF-753D-47E1D0B7F24E}"/>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6" name="Tijdelijke aanduiding voor voettekst 5">
            <a:extLst>
              <a:ext uri="{FF2B5EF4-FFF2-40B4-BE49-F238E27FC236}">
                <a16:creationId xmlns:a16="http://schemas.microsoft.com/office/drawing/2014/main" id="{DF394697-AF49-85CB-2B50-9115682C524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B3B2D1-73F6-69CF-D90C-6FFD62962339}"/>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1726290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BEF6E-35DA-F7B8-1F14-1080A7D2A04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A320873-6B9B-2265-0B4C-2184B8C9FF2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a:extLst>
              <a:ext uri="{FF2B5EF4-FFF2-40B4-BE49-F238E27FC236}">
                <a16:creationId xmlns:a16="http://schemas.microsoft.com/office/drawing/2014/main" id="{715B1657-12D8-8424-5208-7A98224F797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BC9FF53-65E3-DAE1-9B43-8C3BFD9253BD}"/>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6" name="Tijdelijke aanduiding voor voettekst 5">
            <a:extLst>
              <a:ext uri="{FF2B5EF4-FFF2-40B4-BE49-F238E27FC236}">
                <a16:creationId xmlns:a16="http://schemas.microsoft.com/office/drawing/2014/main" id="{DD74857A-F25F-7E8C-7810-F46026A01D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82265E1-AEBA-EDE9-BC1F-F666F2951A5F}"/>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127781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elslide groen">
  <p:cSld name="Sub-titelslide groen">
    <p:bg>
      <p:bgPr>
        <a:solidFill>
          <a:srgbClr val="028380"/>
        </a:solidFill>
        <a:effectLst/>
      </p:bgPr>
    </p:bg>
    <p:spTree>
      <p:nvGrpSpPr>
        <p:cNvPr id="1" name="Shape 50"/>
        <p:cNvGrpSpPr/>
        <p:nvPr/>
      </p:nvGrpSpPr>
      <p:grpSpPr>
        <a:xfrm>
          <a:off x="0" y="0"/>
          <a:ext cx="0" cy="0"/>
          <a:chOff x="0" y="0"/>
          <a:chExt cx="0" cy="0"/>
        </a:xfrm>
      </p:grpSpPr>
      <p:grpSp>
        <p:nvGrpSpPr>
          <p:cNvPr id="51" name="Google Shape;51;p10"/>
          <p:cNvGrpSpPr/>
          <p:nvPr/>
        </p:nvGrpSpPr>
        <p:grpSpPr>
          <a:xfrm>
            <a:off x="9155619" y="1741"/>
            <a:ext cx="3023268" cy="3468920"/>
            <a:chOff x="6790514" y="1306"/>
            <a:chExt cx="2267451" cy="2601690"/>
          </a:xfrm>
        </p:grpSpPr>
        <p:grpSp>
          <p:nvGrpSpPr>
            <p:cNvPr id="52" name="Google Shape;52;p10"/>
            <p:cNvGrpSpPr/>
            <p:nvPr/>
          </p:nvGrpSpPr>
          <p:grpSpPr>
            <a:xfrm>
              <a:off x="7067465" y="1306"/>
              <a:ext cx="1990500" cy="1990200"/>
              <a:chOff x="7067465" y="1306"/>
              <a:chExt cx="1990500" cy="1990200"/>
            </a:xfrm>
          </p:grpSpPr>
          <p:sp>
            <p:nvSpPr>
              <p:cNvPr id="53" name="Google Shape;53;p10"/>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1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0"/>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10"/>
            <p:cNvGrpSpPr/>
            <p:nvPr/>
          </p:nvGrpSpPr>
          <p:grpSpPr>
            <a:xfrm>
              <a:off x="8207126" y="1807996"/>
              <a:ext cx="795000" cy="795000"/>
              <a:chOff x="8207126" y="1807996"/>
              <a:chExt cx="795000" cy="795000"/>
            </a:xfrm>
          </p:grpSpPr>
          <p:sp>
            <p:nvSpPr>
              <p:cNvPr id="57" name="Google Shape;57;p10"/>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10"/>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1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 name="Google Shape;60;p10"/>
            <p:cNvGrpSpPr/>
            <p:nvPr/>
          </p:nvGrpSpPr>
          <p:grpSpPr>
            <a:xfrm>
              <a:off x="6790514" y="118857"/>
              <a:ext cx="548700" cy="548700"/>
              <a:chOff x="6790514" y="118857"/>
              <a:chExt cx="548700" cy="548700"/>
            </a:xfrm>
          </p:grpSpPr>
          <p:sp>
            <p:nvSpPr>
              <p:cNvPr id="61" name="Google Shape;61;p10"/>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1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 name="Google Shape;63;p10"/>
          <p:cNvSpPr txBox="1">
            <a:spLocks noGrp="1"/>
          </p:cNvSpPr>
          <p:nvPr>
            <p:ph type="title"/>
          </p:nvPr>
        </p:nvSpPr>
        <p:spPr>
          <a:xfrm>
            <a:off x="1440000" y="2234867"/>
            <a:ext cx="7810400" cy="4764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lgn="r">
              <a:spcBef>
                <a:spcPts val="0"/>
              </a:spcBef>
              <a:spcAft>
                <a:spcPts val="0"/>
              </a:spcAft>
              <a:buClr>
                <a:schemeClr val="lt1"/>
              </a:buClr>
              <a:buSzPts val="3600"/>
              <a:buNone/>
              <a:defRPr sz="4800">
                <a:solidFill>
                  <a:schemeClr val="lt1"/>
                </a:solidFill>
              </a:defRPr>
            </a:lvl2pPr>
            <a:lvl3pPr lvl="2" algn="r">
              <a:spcBef>
                <a:spcPts val="0"/>
              </a:spcBef>
              <a:spcAft>
                <a:spcPts val="0"/>
              </a:spcAft>
              <a:buClr>
                <a:schemeClr val="lt1"/>
              </a:buClr>
              <a:buSzPts val="3600"/>
              <a:buNone/>
              <a:defRPr sz="4800">
                <a:solidFill>
                  <a:schemeClr val="lt1"/>
                </a:solidFill>
              </a:defRPr>
            </a:lvl3pPr>
            <a:lvl4pPr lvl="3" algn="r">
              <a:spcBef>
                <a:spcPts val="0"/>
              </a:spcBef>
              <a:spcAft>
                <a:spcPts val="0"/>
              </a:spcAft>
              <a:buClr>
                <a:schemeClr val="lt1"/>
              </a:buClr>
              <a:buSzPts val="3600"/>
              <a:buNone/>
              <a:defRPr sz="4800">
                <a:solidFill>
                  <a:schemeClr val="lt1"/>
                </a:solidFill>
              </a:defRPr>
            </a:lvl4pPr>
            <a:lvl5pPr lvl="4" algn="r">
              <a:spcBef>
                <a:spcPts val="0"/>
              </a:spcBef>
              <a:spcAft>
                <a:spcPts val="0"/>
              </a:spcAft>
              <a:buClr>
                <a:schemeClr val="lt1"/>
              </a:buClr>
              <a:buSzPts val="3600"/>
              <a:buNone/>
              <a:defRPr sz="4800">
                <a:solidFill>
                  <a:schemeClr val="lt1"/>
                </a:solidFill>
              </a:defRPr>
            </a:lvl5pPr>
            <a:lvl6pPr lvl="5" algn="r">
              <a:spcBef>
                <a:spcPts val="0"/>
              </a:spcBef>
              <a:spcAft>
                <a:spcPts val="0"/>
              </a:spcAft>
              <a:buClr>
                <a:schemeClr val="lt1"/>
              </a:buClr>
              <a:buSzPts val="3600"/>
              <a:buNone/>
              <a:defRPr sz="4800">
                <a:solidFill>
                  <a:schemeClr val="lt1"/>
                </a:solidFill>
              </a:defRPr>
            </a:lvl6pPr>
            <a:lvl7pPr lvl="6" algn="r">
              <a:spcBef>
                <a:spcPts val="0"/>
              </a:spcBef>
              <a:spcAft>
                <a:spcPts val="0"/>
              </a:spcAft>
              <a:buClr>
                <a:schemeClr val="lt1"/>
              </a:buClr>
              <a:buSzPts val="3600"/>
              <a:buNone/>
              <a:defRPr sz="4800">
                <a:solidFill>
                  <a:schemeClr val="lt1"/>
                </a:solidFill>
              </a:defRPr>
            </a:lvl7pPr>
            <a:lvl8pPr lvl="7" algn="r">
              <a:spcBef>
                <a:spcPts val="0"/>
              </a:spcBef>
              <a:spcAft>
                <a:spcPts val="0"/>
              </a:spcAft>
              <a:buClr>
                <a:schemeClr val="lt1"/>
              </a:buClr>
              <a:buSzPts val="3600"/>
              <a:buNone/>
              <a:defRPr sz="4800">
                <a:solidFill>
                  <a:schemeClr val="lt1"/>
                </a:solidFill>
              </a:defRPr>
            </a:lvl8pPr>
            <a:lvl9pPr lvl="8" algn="r">
              <a:spcBef>
                <a:spcPts val="0"/>
              </a:spcBef>
              <a:spcAft>
                <a:spcPts val="0"/>
              </a:spcAft>
              <a:buClr>
                <a:schemeClr val="lt1"/>
              </a:buClr>
              <a:buSzPts val="3600"/>
              <a:buNone/>
              <a:defRPr sz="4800">
                <a:solidFill>
                  <a:schemeClr val="lt1"/>
                </a:solidFill>
              </a:defRPr>
            </a:lvl9pPr>
          </a:lstStyle>
          <a:p>
            <a:endParaRPr/>
          </a:p>
        </p:txBody>
      </p:sp>
      <p:sp>
        <p:nvSpPr>
          <p:cNvPr id="64" name="Google Shape;64;p1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375872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C25ED-28DF-3872-494A-18525436A5C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FEFF7FE-4795-111F-07A2-DC9F0CA0416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DE0057-C424-6751-7F4A-D922B41E1023}"/>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5" name="Tijdelijke aanduiding voor voettekst 4">
            <a:extLst>
              <a:ext uri="{FF2B5EF4-FFF2-40B4-BE49-F238E27FC236}">
                <a16:creationId xmlns:a16="http://schemas.microsoft.com/office/drawing/2014/main" id="{58A5CB7D-7648-41C0-73BB-757F0BF70D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105966-6117-AD81-E0BE-0AFCC7FE3D72}"/>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3450880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F9E9722-A3A7-1324-5172-8FFDC10EDE7E}"/>
              </a:ext>
            </a:extLst>
          </p:cNvPr>
          <p:cNvSpPr>
            <a:spLocks noGrp="1"/>
          </p:cNvSpPr>
          <p:nvPr>
            <p:ph type="title" orient="vert"/>
          </p:nvPr>
        </p:nvSpPr>
        <p:spPr>
          <a:xfrm>
            <a:off x="8724901" y="365126"/>
            <a:ext cx="2628900" cy="581183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84C8280-2085-7EC4-EAB1-CD7BB34B7FB8}"/>
              </a:ext>
            </a:extLst>
          </p:cNvPr>
          <p:cNvSpPr>
            <a:spLocks noGrp="1"/>
          </p:cNvSpPr>
          <p:nvPr>
            <p:ph type="body" orient="vert" idx="1"/>
          </p:nvPr>
        </p:nvSpPr>
        <p:spPr>
          <a:xfrm>
            <a:off x="838201" y="365126"/>
            <a:ext cx="7734300" cy="581183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FB44ECC-8E14-2CB6-3358-EA0AB09BDC11}"/>
              </a:ext>
            </a:extLst>
          </p:cNvPr>
          <p:cNvSpPr>
            <a:spLocks noGrp="1"/>
          </p:cNvSpPr>
          <p:nvPr>
            <p:ph type="dt" sz="half" idx="10"/>
          </p:nvPr>
        </p:nvSpPr>
        <p:spPr/>
        <p:txBody>
          <a:bodyPr/>
          <a:lstStyle/>
          <a:p>
            <a:fld id="{72C97DF6-91B4-45EA-BBD0-0A39DD5FE1CC}" type="datetimeFigureOut">
              <a:rPr lang="nl-NL" smtClean="0"/>
              <a:t>2-3-2026</a:t>
            </a:fld>
            <a:endParaRPr lang="nl-NL"/>
          </a:p>
        </p:txBody>
      </p:sp>
      <p:sp>
        <p:nvSpPr>
          <p:cNvPr id="5" name="Tijdelijke aanduiding voor voettekst 4">
            <a:extLst>
              <a:ext uri="{FF2B5EF4-FFF2-40B4-BE49-F238E27FC236}">
                <a16:creationId xmlns:a16="http://schemas.microsoft.com/office/drawing/2014/main" id="{BDFC1495-4948-0D55-937D-9C96C4C551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7D6FE4-5955-61BD-9B24-3EE465964854}"/>
              </a:ext>
            </a:extLst>
          </p:cNvPr>
          <p:cNvSpPr>
            <a:spLocks noGrp="1"/>
          </p:cNvSpPr>
          <p:nvPr>
            <p:ph type="sldNum" sz="quarter" idx="12"/>
          </p:nvPr>
        </p:nvSpPr>
        <p:spPr/>
        <p:txBody>
          <a:bodyPr/>
          <a:lstStyle/>
          <a:p>
            <a:fld id="{DCEEE7E0-7EDA-46B2-BA7E-90DFD10B01B8}" type="slidenum">
              <a:rPr lang="nl-NL" smtClean="0"/>
              <a:t>‹nr.›</a:t>
            </a:fld>
            <a:endParaRPr lang="nl-NL"/>
          </a:p>
        </p:txBody>
      </p:sp>
    </p:spTree>
    <p:extLst>
      <p:ext uri="{BB962C8B-B14F-4D97-AF65-F5344CB8AC3E}">
        <p14:creationId xmlns:p14="http://schemas.microsoft.com/office/powerpoint/2010/main" val="3811150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el Slide">
    <p:spTree>
      <p:nvGrpSpPr>
        <p:cNvPr id="1" name=""/>
        <p:cNvGrpSpPr/>
        <p:nvPr/>
      </p:nvGrpSpPr>
      <p:grpSpPr>
        <a:xfrm>
          <a:off x="0" y="0"/>
          <a:ext cx="0" cy="0"/>
          <a:chOff x="0" y="0"/>
          <a:chExt cx="0" cy="0"/>
        </a:xfrm>
      </p:grpSpPr>
      <p:pic>
        <p:nvPicPr>
          <p:cNvPr id="19" name="bg object 19"/>
          <p:cNvPicPr/>
          <p:nvPr userDrawn="1"/>
        </p:nvPicPr>
        <p:blipFill>
          <a:blip r:embed="rId2" cstate="print"/>
          <a:stretch>
            <a:fillRect/>
          </a:stretch>
        </p:blipFill>
        <p:spPr>
          <a:xfrm>
            <a:off x="5394" y="482"/>
            <a:ext cx="12191999" cy="6857519"/>
          </a:xfrm>
          <a:prstGeom prst="rect">
            <a:avLst/>
          </a:prstGeom>
        </p:spPr>
      </p:pic>
      <p:sp>
        <p:nvSpPr>
          <p:cNvPr id="23" name="Text Placeholder 22">
            <a:extLst>
              <a:ext uri="{FF2B5EF4-FFF2-40B4-BE49-F238E27FC236}">
                <a16:creationId xmlns:a16="http://schemas.microsoft.com/office/drawing/2014/main" id="{A4A79365-4BAE-4D00-BD9E-2CB0390141B6}"/>
              </a:ext>
            </a:extLst>
          </p:cNvPr>
          <p:cNvSpPr>
            <a:spLocks noGrp="1"/>
          </p:cNvSpPr>
          <p:nvPr>
            <p:ph type="body" sz="quarter" idx="14" hasCustomPrompt="1"/>
          </p:nvPr>
        </p:nvSpPr>
        <p:spPr>
          <a:xfrm>
            <a:off x="938661" y="240665"/>
            <a:ext cx="10414803" cy="1108987"/>
          </a:xfrm>
          <a:prstGeom prst="rect">
            <a:avLst/>
          </a:prstGeom>
        </p:spPr>
        <p:txBody>
          <a:bodyPr anchor="b"/>
          <a:lstStyle>
            <a:lvl1pPr>
              <a:defRPr sz="3032" b="1">
                <a:solidFill>
                  <a:schemeClr val="tx1"/>
                </a:solidFill>
              </a:defRPr>
            </a:lvl1pPr>
          </a:lstStyle>
          <a:p>
            <a:pPr lvl="0"/>
            <a:r>
              <a:rPr lang="en-US"/>
              <a:t>Titel Slide</a:t>
            </a:r>
          </a:p>
        </p:txBody>
      </p:sp>
      <p:sp>
        <p:nvSpPr>
          <p:cNvPr id="16" name="Tijdelijke aanduiding voor voettekst 4">
            <a:extLst>
              <a:ext uri="{FF2B5EF4-FFF2-40B4-BE49-F238E27FC236}">
                <a16:creationId xmlns:a16="http://schemas.microsoft.com/office/drawing/2014/main" id="{5A50F692-1E5D-4310-A457-4A0540592BE7}"/>
              </a:ext>
            </a:extLst>
          </p:cNvPr>
          <p:cNvSpPr>
            <a:spLocks noGrp="1"/>
          </p:cNvSpPr>
          <p:nvPr>
            <p:ph type="ftr" sz="quarter" idx="3"/>
          </p:nvPr>
        </p:nvSpPr>
        <p:spPr>
          <a:xfrm>
            <a:off x="938661" y="5970426"/>
            <a:ext cx="4114704" cy="219719"/>
          </a:xfrm>
          <a:prstGeom prst="rect">
            <a:avLst/>
          </a:prstGeom>
        </p:spPr>
        <p:txBody>
          <a:bodyPr vert="horz" lIns="91440" tIns="45720" rIns="91440" bIns="45720" rtlCol="0" anchor="ctr"/>
          <a:lstStyle>
            <a:lvl1pPr algn="l">
              <a:defRPr sz="1092">
                <a:solidFill>
                  <a:schemeClr val="tx1"/>
                </a:solidFill>
              </a:defRPr>
            </a:lvl1pPr>
          </a:lstStyle>
          <a:p>
            <a:r>
              <a:rPr lang="nl-NL" spc="9">
                <a:cs typeface="Century Gothic"/>
              </a:rPr>
              <a:t>Titel Presentatie</a:t>
            </a:r>
            <a:endParaRPr lang="nl-NL">
              <a:cs typeface="Century Gothic"/>
            </a:endParaRPr>
          </a:p>
        </p:txBody>
      </p:sp>
      <p:sp>
        <p:nvSpPr>
          <p:cNvPr id="21" name="Tijdelijke aanduiding voor datum 3">
            <a:extLst>
              <a:ext uri="{FF2B5EF4-FFF2-40B4-BE49-F238E27FC236}">
                <a16:creationId xmlns:a16="http://schemas.microsoft.com/office/drawing/2014/main" id="{B76F4956-F516-4391-9CA0-6709B88379CF}"/>
              </a:ext>
            </a:extLst>
          </p:cNvPr>
          <p:cNvSpPr>
            <a:spLocks noGrp="1"/>
          </p:cNvSpPr>
          <p:nvPr>
            <p:ph type="dt" sz="half" idx="2"/>
          </p:nvPr>
        </p:nvSpPr>
        <p:spPr>
          <a:xfrm>
            <a:off x="5195491" y="5970426"/>
            <a:ext cx="2742815" cy="219719"/>
          </a:xfrm>
          <a:prstGeom prst="rect">
            <a:avLst/>
          </a:prstGeom>
        </p:spPr>
        <p:txBody>
          <a:bodyPr vert="horz" lIns="91440" tIns="45720" rIns="91440" bIns="45720" rtlCol="0" anchor="ctr"/>
          <a:lstStyle>
            <a:lvl1pPr algn="l">
              <a:defRPr sz="971">
                <a:solidFill>
                  <a:schemeClr val="tx1"/>
                </a:solidFill>
              </a:defRPr>
            </a:lvl1pPr>
          </a:lstStyle>
          <a:p>
            <a:r>
              <a:rPr lang="nl-NL" spc="9">
                <a:cs typeface="Century Gothic"/>
              </a:rPr>
              <a:t>20 december 2022</a:t>
            </a:r>
            <a:endParaRPr lang="en-NL"/>
          </a:p>
        </p:txBody>
      </p:sp>
      <p:pic>
        <p:nvPicPr>
          <p:cNvPr id="24" name="object 5">
            <a:extLst>
              <a:ext uri="{FF2B5EF4-FFF2-40B4-BE49-F238E27FC236}">
                <a16:creationId xmlns:a16="http://schemas.microsoft.com/office/drawing/2014/main" id="{6F075547-5173-429F-B96F-8EEF5FCC9F4D}"/>
              </a:ext>
            </a:extLst>
          </p:cNvPr>
          <p:cNvPicPr/>
          <p:nvPr userDrawn="1"/>
        </p:nvPicPr>
        <p:blipFill rotWithShape="1">
          <a:blip r:embed="rId3" cstate="print"/>
          <a:srcRect b="38801"/>
          <a:stretch/>
        </p:blipFill>
        <p:spPr>
          <a:xfrm>
            <a:off x="10208779" y="5790371"/>
            <a:ext cx="1340119" cy="475931"/>
          </a:xfrm>
          <a:prstGeom prst="rect">
            <a:avLst/>
          </a:prstGeom>
        </p:spPr>
      </p:pic>
      <p:pic>
        <p:nvPicPr>
          <p:cNvPr id="25" name="object 4">
            <a:extLst>
              <a:ext uri="{FF2B5EF4-FFF2-40B4-BE49-F238E27FC236}">
                <a16:creationId xmlns:a16="http://schemas.microsoft.com/office/drawing/2014/main" id="{CFE5793B-9241-4742-B133-EA00DB0EBA45}"/>
              </a:ext>
            </a:extLst>
          </p:cNvPr>
          <p:cNvPicPr/>
          <p:nvPr userDrawn="1"/>
        </p:nvPicPr>
        <p:blipFill>
          <a:blip r:embed="rId4" cstate="print"/>
          <a:stretch>
            <a:fillRect/>
          </a:stretch>
        </p:blipFill>
        <p:spPr>
          <a:xfrm>
            <a:off x="797066" y="5593058"/>
            <a:ext cx="10929455" cy="79509"/>
          </a:xfrm>
          <a:prstGeom prst="rect">
            <a:avLst/>
          </a:prstGeom>
        </p:spPr>
      </p:pic>
      <p:sp>
        <p:nvSpPr>
          <p:cNvPr id="3" name="Tijdelijke aanduiding voor tekst 2">
            <a:extLst>
              <a:ext uri="{FF2B5EF4-FFF2-40B4-BE49-F238E27FC236}">
                <a16:creationId xmlns:a16="http://schemas.microsoft.com/office/drawing/2014/main" id="{6F214B9B-3E0F-4D6C-AB51-4DA5360D4064}"/>
              </a:ext>
            </a:extLst>
          </p:cNvPr>
          <p:cNvSpPr>
            <a:spLocks noGrp="1"/>
          </p:cNvSpPr>
          <p:nvPr>
            <p:ph type="body" sz="quarter" idx="15"/>
          </p:nvPr>
        </p:nvSpPr>
        <p:spPr>
          <a:xfrm>
            <a:off x="938661" y="1442069"/>
            <a:ext cx="10414803" cy="4033551"/>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defRPr sz="1213">
                <a:solidFill>
                  <a:schemeClr val="tx1"/>
                </a:solidFill>
              </a:defRPr>
            </a:lvl1pPr>
            <a:lvl2pPr>
              <a:defRPr sz="1213">
                <a:solidFill>
                  <a:schemeClr val="tx1"/>
                </a:solidFill>
              </a:defRPr>
            </a:lvl2pPr>
            <a:lvl3pPr>
              <a:defRPr sz="1213">
                <a:solidFill>
                  <a:schemeClr val="tx1"/>
                </a:solidFill>
              </a:defRPr>
            </a:lvl3pPr>
            <a:lvl4pPr>
              <a:defRPr sz="1213">
                <a:solidFill>
                  <a:schemeClr val="tx1"/>
                </a:solidFill>
              </a:defRPr>
            </a:lvl4pPr>
            <a:lvl5pPr>
              <a:defRPr sz="1213">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 name="Titel 1">
            <a:extLst>
              <a:ext uri="{FF2B5EF4-FFF2-40B4-BE49-F238E27FC236}">
                <a16:creationId xmlns:a16="http://schemas.microsoft.com/office/drawing/2014/main" id="{FA158D64-A5DC-4EE4-BD2D-8D744FF1CE25}"/>
              </a:ext>
            </a:extLst>
          </p:cNvPr>
          <p:cNvSpPr>
            <a:spLocks noGrp="1"/>
          </p:cNvSpPr>
          <p:nvPr>
            <p:ph type="title"/>
          </p:nvPr>
        </p:nvSpPr>
        <p:spPr>
          <a:xfrm>
            <a:off x="838538" y="364851"/>
            <a:ext cx="10514927" cy="1325584"/>
          </a:xfrm>
          <a:prstGeom prst="rect">
            <a:avLst/>
          </a:prstGeom>
        </p:spPr>
        <p:txBody>
          <a:bodyPr/>
          <a:lstStyle/>
          <a:p>
            <a:r>
              <a:rPr lang="nl-NL"/>
              <a:t>Klik om stijl te bewerken</a:t>
            </a:r>
          </a:p>
        </p:txBody>
      </p:sp>
    </p:spTree>
    <p:extLst>
      <p:ext uri="{BB962C8B-B14F-4D97-AF65-F5344CB8AC3E}">
        <p14:creationId xmlns:p14="http://schemas.microsoft.com/office/powerpoint/2010/main" val="18763894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dia-Beeld-GEEL">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midden">
            <a:extLst>
              <a:ext uri="{FF2B5EF4-FFF2-40B4-BE49-F238E27FC236}">
                <a16:creationId xmlns:a16="http://schemas.microsoft.com/office/drawing/2014/main" id="{3219120B-802D-714D-A355-5E5248A1282C}"/>
              </a:ext>
            </a:extLst>
          </p:cNvPr>
          <p:cNvSpPr>
            <a:spLocks noChangeAspect="1"/>
          </p:cNvSpPr>
          <p:nvPr userDrawn="1"/>
        </p:nvSpPr>
        <p:spPr>
          <a:xfrm>
            <a:off x="3585602" y="0"/>
            <a:ext cx="3817948" cy="6858000"/>
          </a:xfrm>
          <a:prstGeom prst="parallelogram">
            <a:avLst>
              <a:gd name="adj" fmla="val 516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Tijdelijke aanduiding afbeelding">
            <a:extLst>
              <a:ext uri="{FF2B5EF4-FFF2-40B4-BE49-F238E27FC236}">
                <a16:creationId xmlns:a16="http://schemas.microsoft.com/office/drawing/2014/main" id="{FFA1E4C9-403A-1448-8CE6-A84449037562}"/>
              </a:ext>
            </a:extLst>
          </p:cNvPr>
          <p:cNvSpPr>
            <a:spLocks noGrp="1" noChangeAspect="1"/>
          </p:cNvSpPr>
          <p:nvPr>
            <p:ph type="pic" sz="quarter" idx="13"/>
          </p:nvPr>
        </p:nvSpPr>
        <p:spPr>
          <a:xfrm>
            <a:off x="5418065" y="-12764"/>
            <a:ext cx="6786994" cy="6880190"/>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5" name="Afbeelding 4" descr="Afbeelding met Lettertype, tekst, Graphics, schermopname&#10;&#10;Automatisch gegenereerde beschrijving">
            <a:extLst>
              <a:ext uri="{FF2B5EF4-FFF2-40B4-BE49-F238E27FC236}">
                <a16:creationId xmlns:a16="http://schemas.microsoft.com/office/drawing/2014/main" id="{90B507A4-3393-C767-76D7-47E7835F93CB}"/>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795221321"/>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Beeld-BLAUW">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midden">
            <a:extLst>
              <a:ext uri="{FF2B5EF4-FFF2-40B4-BE49-F238E27FC236}">
                <a16:creationId xmlns:a16="http://schemas.microsoft.com/office/drawing/2014/main" id="{AC6236D9-0BB8-D84A-9772-73C8858B6799}"/>
              </a:ext>
            </a:extLst>
          </p:cNvPr>
          <p:cNvSpPr>
            <a:spLocks noChangeAspect="1"/>
          </p:cNvSpPr>
          <p:nvPr userDrawn="1"/>
        </p:nvSpPr>
        <p:spPr>
          <a:xfrm>
            <a:off x="3585602" y="0"/>
            <a:ext cx="3817948" cy="6858000"/>
          </a:xfrm>
          <a:prstGeom prst="parallelogram">
            <a:avLst>
              <a:gd name="adj" fmla="val 51632"/>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Tijdelijke aanduiding afbeelding">
            <a:extLst>
              <a:ext uri="{FF2B5EF4-FFF2-40B4-BE49-F238E27FC236}">
                <a16:creationId xmlns:a16="http://schemas.microsoft.com/office/drawing/2014/main" id="{FFA1E4C9-403A-1448-8CE6-A84449037562}"/>
              </a:ext>
            </a:extLst>
          </p:cNvPr>
          <p:cNvSpPr>
            <a:spLocks noGrp="1" noChangeAspect="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5" name="Afbeelding 4" descr="Afbeelding met Lettertype, tekst, Graphics, schermopname&#10;&#10;Automatisch gegenereerde beschrijving">
            <a:extLst>
              <a:ext uri="{FF2B5EF4-FFF2-40B4-BE49-F238E27FC236}">
                <a16:creationId xmlns:a16="http://schemas.microsoft.com/office/drawing/2014/main" id="{6B06F1CA-74E8-93FB-C5EE-6F444F72F70E}"/>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1751229499"/>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Beeld-GROEN">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sp>
        <p:nvSpPr>
          <p:cNvPr id="11" name="Vlak midden">
            <a:extLst>
              <a:ext uri="{FF2B5EF4-FFF2-40B4-BE49-F238E27FC236}">
                <a16:creationId xmlns:a16="http://schemas.microsoft.com/office/drawing/2014/main" id="{BD056CDF-82EF-B146-9CF5-986FC594446C}"/>
              </a:ext>
            </a:extLst>
          </p:cNvPr>
          <p:cNvSpPr>
            <a:spLocks noChangeAspect="1"/>
          </p:cNvSpPr>
          <p:nvPr userDrawn="1"/>
        </p:nvSpPr>
        <p:spPr>
          <a:xfrm>
            <a:off x="3585602" y="0"/>
            <a:ext cx="3817948" cy="6858000"/>
          </a:xfrm>
          <a:prstGeom prst="parallelogram">
            <a:avLst>
              <a:gd name="adj" fmla="val 51632"/>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Tijdelijke aanduiding afbeelding">
            <a:extLst>
              <a:ext uri="{FF2B5EF4-FFF2-40B4-BE49-F238E27FC236}">
                <a16:creationId xmlns:a16="http://schemas.microsoft.com/office/drawing/2014/main" id="{FFA1E4C9-403A-1448-8CE6-A84449037562}"/>
              </a:ext>
            </a:extLst>
          </p:cNvPr>
          <p:cNvSpPr>
            <a:spLocks noGrp="1" noChangeAspect="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5" name="Afbeelding 4" descr="Afbeelding met Lettertype, tekst, Graphics, schermopname&#10;&#10;Automatisch gegenereerde beschrijving">
            <a:extLst>
              <a:ext uri="{FF2B5EF4-FFF2-40B4-BE49-F238E27FC236}">
                <a16:creationId xmlns:a16="http://schemas.microsoft.com/office/drawing/2014/main" id="{168915C5-7471-9E9F-E4D3-C1A0346FCE32}"/>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44950439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dia-Beeld-ROZE">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midden">
            <a:extLst>
              <a:ext uri="{FF2B5EF4-FFF2-40B4-BE49-F238E27FC236}">
                <a16:creationId xmlns:a16="http://schemas.microsoft.com/office/drawing/2014/main" id="{3315BA8D-9B15-4241-9E55-E0BB08556798}"/>
              </a:ext>
            </a:extLst>
          </p:cNvPr>
          <p:cNvSpPr>
            <a:spLocks noChangeAspect="1"/>
          </p:cNvSpPr>
          <p:nvPr userDrawn="1"/>
        </p:nvSpPr>
        <p:spPr>
          <a:xfrm>
            <a:off x="3585602" y="0"/>
            <a:ext cx="3817948" cy="6858000"/>
          </a:xfrm>
          <a:prstGeom prst="parallelogram">
            <a:avLst>
              <a:gd name="adj" fmla="val 51632"/>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Tijdelijke aanduiding afbeelding">
            <a:extLst>
              <a:ext uri="{FF2B5EF4-FFF2-40B4-BE49-F238E27FC236}">
                <a16:creationId xmlns:a16="http://schemas.microsoft.com/office/drawing/2014/main" id="{FFA1E4C9-403A-1448-8CE6-A84449037562}"/>
              </a:ext>
            </a:extLst>
          </p:cNvPr>
          <p:cNvSpPr>
            <a:spLocks noGrp="1" noChangeAspect="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4" name="Afbeelding 3" descr="Afbeelding met Lettertype, tekst, Graphics, schermopname&#10;&#10;Automatisch gegenereerde beschrijving">
            <a:extLst>
              <a:ext uri="{FF2B5EF4-FFF2-40B4-BE49-F238E27FC236}">
                <a16:creationId xmlns:a16="http://schemas.microsoft.com/office/drawing/2014/main" id="{905602F7-9413-50A2-B441-64ACBDA11CF3}"/>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98197527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dia-Tekst-GEEL">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4" name="Vlak midden">
            <a:extLst>
              <a:ext uri="{FF2B5EF4-FFF2-40B4-BE49-F238E27FC236}">
                <a16:creationId xmlns:a16="http://schemas.microsoft.com/office/drawing/2014/main" id="{C67CC318-86C5-5142-AED7-2CEF6FC50B01}"/>
              </a:ext>
            </a:extLst>
          </p:cNvPr>
          <p:cNvSpPr>
            <a:spLocks noChangeAspect="1"/>
          </p:cNvSpPr>
          <p:nvPr userDrawn="1"/>
        </p:nvSpPr>
        <p:spPr>
          <a:xfrm>
            <a:off x="2525895" y="0"/>
            <a:ext cx="7551745" cy="6858000"/>
          </a:xfrm>
          <a:prstGeom prst="parallelogram">
            <a:avLst>
              <a:gd name="adj" fmla="val 28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5" name="Afbeelding 4" descr="Afbeelding met Lettertype, tekst, Graphics, schermopname&#10;&#10;Automatisch gegenereerde beschrijving">
            <a:extLst>
              <a:ext uri="{FF2B5EF4-FFF2-40B4-BE49-F238E27FC236}">
                <a16:creationId xmlns:a16="http://schemas.microsoft.com/office/drawing/2014/main" id="{C4AF8CE0-04D3-89AC-3E32-B198877A9899}"/>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31709983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dia-Tekst-BLAUW">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0" name="Vlak midden">
            <a:extLst>
              <a:ext uri="{FF2B5EF4-FFF2-40B4-BE49-F238E27FC236}">
                <a16:creationId xmlns:a16="http://schemas.microsoft.com/office/drawing/2014/main" id="{E2DDB8AB-C5B1-144E-8B8E-35C77E5B2921}"/>
              </a:ext>
            </a:extLst>
          </p:cNvPr>
          <p:cNvSpPr>
            <a:spLocks noChangeAspect="1"/>
          </p:cNvSpPr>
          <p:nvPr userDrawn="1"/>
        </p:nvSpPr>
        <p:spPr>
          <a:xfrm>
            <a:off x="2525895" y="0"/>
            <a:ext cx="7551745" cy="6858000"/>
          </a:xfrm>
          <a:prstGeom prst="parallelogram">
            <a:avLst>
              <a:gd name="adj" fmla="val 28517"/>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4" name="Afbeelding 3" descr="Afbeelding met Lettertype, tekst, Graphics, schermopname&#10;&#10;Automatisch gegenereerde beschrijving">
            <a:extLst>
              <a:ext uri="{FF2B5EF4-FFF2-40B4-BE49-F238E27FC236}">
                <a16:creationId xmlns:a16="http://schemas.microsoft.com/office/drawing/2014/main" id="{4926900E-A96C-054C-EDF5-D8DDE0332627}"/>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36338748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dia-Tekst-GROEN">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8" name="Vlak midden">
            <a:extLst>
              <a:ext uri="{FF2B5EF4-FFF2-40B4-BE49-F238E27FC236}">
                <a16:creationId xmlns:a16="http://schemas.microsoft.com/office/drawing/2014/main" id="{CB332BDD-8389-F245-B235-0244B41DF1F2}"/>
              </a:ext>
            </a:extLst>
          </p:cNvPr>
          <p:cNvSpPr>
            <a:spLocks noChangeAspect="1"/>
          </p:cNvSpPr>
          <p:nvPr userDrawn="1"/>
        </p:nvSpPr>
        <p:spPr>
          <a:xfrm>
            <a:off x="2525895" y="0"/>
            <a:ext cx="7551745" cy="6858000"/>
          </a:xfrm>
          <a:prstGeom prst="parallelogram">
            <a:avLst>
              <a:gd name="adj" fmla="val 28517"/>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4" name="Afbeelding 3" descr="Afbeelding met Lettertype, tekst, Graphics, schermopname&#10;&#10;Automatisch gegenereerde beschrijving">
            <a:extLst>
              <a:ext uri="{FF2B5EF4-FFF2-40B4-BE49-F238E27FC236}">
                <a16:creationId xmlns:a16="http://schemas.microsoft.com/office/drawing/2014/main" id="{97F0D014-DDF7-C065-625A-178A134FE889}"/>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794405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elslide geel">
  <p:cSld name="Sub-titelslide geel">
    <p:bg>
      <p:bgPr>
        <a:solidFill>
          <a:srgbClr val="D38D3D"/>
        </a:solidFill>
        <a:effectLst/>
      </p:bgPr>
    </p:bg>
    <p:spTree>
      <p:nvGrpSpPr>
        <p:cNvPr id="1" name="Shape 65"/>
        <p:cNvGrpSpPr/>
        <p:nvPr/>
      </p:nvGrpSpPr>
      <p:grpSpPr>
        <a:xfrm>
          <a:off x="0" y="0"/>
          <a:ext cx="0" cy="0"/>
          <a:chOff x="0" y="0"/>
          <a:chExt cx="0" cy="0"/>
        </a:xfrm>
      </p:grpSpPr>
      <p:grpSp>
        <p:nvGrpSpPr>
          <p:cNvPr id="66" name="Google Shape;66;p11"/>
          <p:cNvGrpSpPr/>
          <p:nvPr/>
        </p:nvGrpSpPr>
        <p:grpSpPr>
          <a:xfrm>
            <a:off x="9155619" y="1741"/>
            <a:ext cx="3023268" cy="3468920"/>
            <a:chOff x="6790514" y="1306"/>
            <a:chExt cx="2267451" cy="2601690"/>
          </a:xfrm>
        </p:grpSpPr>
        <p:grpSp>
          <p:nvGrpSpPr>
            <p:cNvPr id="67" name="Google Shape;67;p11"/>
            <p:cNvGrpSpPr/>
            <p:nvPr/>
          </p:nvGrpSpPr>
          <p:grpSpPr>
            <a:xfrm>
              <a:off x="7067465" y="1306"/>
              <a:ext cx="1990500" cy="1990200"/>
              <a:chOff x="7067465" y="1306"/>
              <a:chExt cx="1990500" cy="1990200"/>
            </a:xfrm>
          </p:grpSpPr>
          <p:sp>
            <p:nvSpPr>
              <p:cNvPr id="68" name="Google Shape;68;p11"/>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1"/>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1"/>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11"/>
            <p:cNvGrpSpPr/>
            <p:nvPr/>
          </p:nvGrpSpPr>
          <p:grpSpPr>
            <a:xfrm>
              <a:off x="8207126" y="1807996"/>
              <a:ext cx="795000" cy="795000"/>
              <a:chOff x="8207126" y="1807996"/>
              <a:chExt cx="795000" cy="795000"/>
            </a:xfrm>
          </p:grpSpPr>
          <p:sp>
            <p:nvSpPr>
              <p:cNvPr id="72" name="Google Shape;72;p11"/>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1"/>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11"/>
            <p:cNvGrpSpPr/>
            <p:nvPr/>
          </p:nvGrpSpPr>
          <p:grpSpPr>
            <a:xfrm>
              <a:off x="6790514" y="118857"/>
              <a:ext cx="548700" cy="548700"/>
              <a:chOff x="6790514" y="118857"/>
              <a:chExt cx="548700" cy="548700"/>
            </a:xfrm>
          </p:grpSpPr>
          <p:sp>
            <p:nvSpPr>
              <p:cNvPr id="76" name="Google Shape;76;p11"/>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1"/>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8" name="Google Shape;78;p11"/>
          <p:cNvSpPr txBox="1">
            <a:spLocks noGrp="1"/>
          </p:cNvSpPr>
          <p:nvPr>
            <p:ph type="title"/>
          </p:nvPr>
        </p:nvSpPr>
        <p:spPr>
          <a:xfrm>
            <a:off x="1440000" y="2234867"/>
            <a:ext cx="9312000" cy="369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79" name="Google Shape;79;p11"/>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4398419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dia-Tekst-ROOD">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8" name="Vlak midden">
            <a:extLst>
              <a:ext uri="{FF2B5EF4-FFF2-40B4-BE49-F238E27FC236}">
                <a16:creationId xmlns:a16="http://schemas.microsoft.com/office/drawing/2014/main" id="{D0DAD712-5DFA-6D49-BA44-7BD5ADC79E5E}"/>
              </a:ext>
            </a:extLst>
          </p:cNvPr>
          <p:cNvSpPr>
            <a:spLocks noChangeAspect="1"/>
          </p:cNvSpPr>
          <p:nvPr userDrawn="1"/>
        </p:nvSpPr>
        <p:spPr>
          <a:xfrm>
            <a:off x="2525895" y="0"/>
            <a:ext cx="7551745" cy="6858000"/>
          </a:xfrm>
          <a:prstGeom prst="parallelogram">
            <a:avLst>
              <a:gd name="adj" fmla="val 28517"/>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pic>
        <p:nvPicPr>
          <p:cNvPr id="4" name="Afbeelding 3" descr="Afbeelding met Lettertype, tekst, Graphics, schermopname&#10;&#10;Automatisch gegenereerde beschrijving">
            <a:extLst>
              <a:ext uri="{FF2B5EF4-FFF2-40B4-BE49-F238E27FC236}">
                <a16:creationId xmlns:a16="http://schemas.microsoft.com/office/drawing/2014/main" id="{0E785C58-6DB1-9855-A378-CA5FF71CECAD}"/>
              </a:ext>
            </a:extLst>
          </p:cNvPr>
          <p:cNvPicPr>
            <a:picLocks noChangeAspect="1"/>
          </p:cNvPicPr>
          <p:nvPr userDrawn="1"/>
        </p:nvPicPr>
        <p:blipFill>
          <a:blip r:embed="rId2"/>
          <a:stretch>
            <a:fillRect/>
          </a:stretch>
        </p:blipFill>
        <p:spPr>
          <a:xfrm>
            <a:off x="601499" y="511248"/>
            <a:ext cx="1950475" cy="1244917"/>
          </a:xfrm>
          <a:prstGeom prst="rect">
            <a:avLst/>
          </a:prstGeom>
        </p:spPr>
      </p:pic>
    </p:spTree>
    <p:extLst>
      <p:ext uri="{BB962C8B-B14F-4D97-AF65-F5344CB8AC3E}">
        <p14:creationId xmlns:p14="http://schemas.microsoft.com/office/powerpoint/2010/main" val="23304405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dia met beeld-GEEL">
    <p:spTree>
      <p:nvGrpSpPr>
        <p:cNvPr id="1" name=""/>
        <p:cNvGrpSpPr/>
        <p:nvPr/>
      </p:nvGrpSpPr>
      <p:grpSpPr>
        <a:xfrm>
          <a:off x="0" y="0"/>
          <a:ext cx="0" cy="0"/>
          <a:chOff x="0" y="0"/>
          <a:chExt cx="0" cy="0"/>
        </a:xfrm>
      </p:grpSpPr>
      <p:sp>
        <p:nvSpPr>
          <p:cNvPr id="17" name="Vlak schuine baan midden tint">
            <a:extLst>
              <a:ext uri="{FF2B5EF4-FFF2-40B4-BE49-F238E27FC236}">
                <a16:creationId xmlns:a16="http://schemas.microsoft.com/office/drawing/2014/main" id="{C2948297-D835-2746-BA34-A90DF1975249}"/>
              </a:ext>
            </a:extLst>
          </p:cNvPr>
          <p:cNvSpPr>
            <a:spLocks noChangeAspect="1"/>
          </p:cNvSpPr>
          <p:nvPr userDrawn="1"/>
        </p:nvSpPr>
        <p:spPr>
          <a:xfrm>
            <a:off x="6793364" y="0"/>
            <a:ext cx="2818605" cy="6865173"/>
          </a:xfrm>
          <a:prstGeom prst="parallelogram">
            <a:avLst>
              <a:gd name="adj" fmla="val 696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4" name="Vlak schuine baan lichte tint">
            <a:extLst>
              <a:ext uri="{FF2B5EF4-FFF2-40B4-BE49-F238E27FC236}">
                <a16:creationId xmlns:a16="http://schemas.microsoft.com/office/drawing/2014/main" id="{DC2E89C7-8F34-4B47-95BE-00070118FAB0}"/>
              </a:ext>
            </a:extLst>
          </p:cNvPr>
          <p:cNvSpPr>
            <a:spLocks noChangeAspect="1"/>
          </p:cNvSpPr>
          <p:nvPr userDrawn="1"/>
        </p:nvSpPr>
        <p:spPr>
          <a:xfrm>
            <a:off x="7274564" y="0"/>
            <a:ext cx="2818605" cy="6865173"/>
          </a:xfrm>
          <a:prstGeom prst="parallelogram">
            <a:avLst>
              <a:gd name="adj" fmla="val 6962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dirty="0"/>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41368"/>
            <a:ext cx="7494192" cy="419163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43959"/>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770543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dia met beeld-BLAUW">
    <p:spTree>
      <p:nvGrpSpPr>
        <p:cNvPr id="1" name=""/>
        <p:cNvGrpSpPr/>
        <p:nvPr/>
      </p:nvGrpSpPr>
      <p:grpSpPr>
        <a:xfrm>
          <a:off x="0" y="0"/>
          <a:ext cx="0" cy="0"/>
          <a:chOff x="0" y="0"/>
          <a:chExt cx="0" cy="0"/>
        </a:xfrm>
      </p:grpSpPr>
      <p:sp>
        <p:nvSpPr>
          <p:cNvPr id="14" name="Vlak schuine baan midden tint">
            <a:extLst>
              <a:ext uri="{FF2B5EF4-FFF2-40B4-BE49-F238E27FC236}">
                <a16:creationId xmlns:a16="http://schemas.microsoft.com/office/drawing/2014/main" id="{3ABD8499-5AD5-934D-BF51-A6ACDE0ECD6C}"/>
              </a:ext>
            </a:extLst>
          </p:cNvPr>
          <p:cNvSpPr>
            <a:spLocks noChangeAspect="1"/>
          </p:cNvSpPr>
          <p:nvPr userDrawn="1"/>
        </p:nvSpPr>
        <p:spPr>
          <a:xfrm>
            <a:off x="6793364" y="0"/>
            <a:ext cx="2818605" cy="6865173"/>
          </a:xfrm>
          <a:prstGeom prst="parallelogram">
            <a:avLst>
              <a:gd name="adj" fmla="val 69626"/>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7" name="Vlak schuine baan lichte tint">
            <a:extLst>
              <a:ext uri="{FF2B5EF4-FFF2-40B4-BE49-F238E27FC236}">
                <a16:creationId xmlns:a16="http://schemas.microsoft.com/office/drawing/2014/main" id="{437355D1-98E4-1A42-8DD5-BDC298EDBD0F}"/>
              </a:ext>
            </a:extLst>
          </p:cNvPr>
          <p:cNvSpPr>
            <a:spLocks noChangeAspect="1"/>
          </p:cNvSpPr>
          <p:nvPr userDrawn="1"/>
        </p:nvSpPr>
        <p:spPr>
          <a:xfrm>
            <a:off x="7274564" y="0"/>
            <a:ext cx="2818605" cy="6865173"/>
          </a:xfrm>
          <a:prstGeom prst="parallelogram">
            <a:avLst>
              <a:gd name="adj" fmla="val 69626"/>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41368"/>
            <a:ext cx="7494192" cy="419163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43959"/>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779590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kstdia met beeld-GROEN">
    <p:spTree>
      <p:nvGrpSpPr>
        <p:cNvPr id="1" name=""/>
        <p:cNvGrpSpPr/>
        <p:nvPr/>
      </p:nvGrpSpPr>
      <p:grpSpPr>
        <a:xfrm>
          <a:off x="0" y="0"/>
          <a:ext cx="0" cy="0"/>
          <a:chOff x="0" y="0"/>
          <a:chExt cx="0" cy="0"/>
        </a:xfrm>
      </p:grpSpPr>
      <p:sp>
        <p:nvSpPr>
          <p:cNvPr id="14" name="Vlak schuine baan midden tint">
            <a:extLst>
              <a:ext uri="{FF2B5EF4-FFF2-40B4-BE49-F238E27FC236}">
                <a16:creationId xmlns:a16="http://schemas.microsoft.com/office/drawing/2014/main" id="{1FE42606-7492-BC47-9317-B936C46D3A09}"/>
              </a:ext>
            </a:extLst>
          </p:cNvPr>
          <p:cNvSpPr>
            <a:spLocks noChangeAspect="1"/>
          </p:cNvSpPr>
          <p:nvPr userDrawn="1"/>
        </p:nvSpPr>
        <p:spPr>
          <a:xfrm>
            <a:off x="6793364" y="0"/>
            <a:ext cx="2818605" cy="6865173"/>
          </a:xfrm>
          <a:prstGeom prst="parallelogram">
            <a:avLst>
              <a:gd name="adj" fmla="val 69626"/>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7" name="Vlak schuine baan lichte tint">
            <a:extLst>
              <a:ext uri="{FF2B5EF4-FFF2-40B4-BE49-F238E27FC236}">
                <a16:creationId xmlns:a16="http://schemas.microsoft.com/office/drawing/2014/main" id="{6AF4B0D8-EF92-7948-BFB6-076C23311E69}"/>
              </a:ext>
            </a:extLst>
          </p:cNvPr>
          <p:cNvSpPr>
            <a:spLocks noChangeAspect="1"/>
          </p:cNvSpPr>
          <p:nvPr userDrawn="1"/>
        </p:nvSpPr>
        <p:spPr>
          <a:xfrm>
            <a:off x="7274564" y="0"/>
            <a:ext cx="2818605" cy="6865173"/>
          </a:xfrm>
          <a:prstGeom prst="parallelogram">
            <a:avLst>
              <a:gd name="adj" fmla="val 69626"/>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41368"/>
            <a:ext cx="7494192" cy="419163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43959"/>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8320157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dia met beeld-ROOD">
    <p:spTree>
      <p:nvGrpSpPr>
        <p:cNvPr id="1" name=""/>
        <p:cNvGrpSpPr/>
        <p:nvPr/>
      </p:nvGrpSpPr>
      <p:grpSpPr>
        <a:xfrm>
          <a:off x="0" y="0"/>
          <a:ext cx="0" cy="0"/>
          <a:chOff x="0" y="0"/>
          <a:chExt cx="0" cy="0"/>
        </a:xfrm>
      </p:grpSpPr>
      <p:sp>
        <p:nvSpPr>
          <p:cNvPr id="14" name="Vlak schuine baan midden tint">
            <a:extLst>
              <a:ext uri="{FF2B5EF4-FFF2-40B4-BE49-F238E27FC236}">
                <a16:creationId xmlns:a16="http://schemas.microsoft.com/office/drawing/2014/main" id="{4E51D5D7-0A43-1642-BCF5-3E08A87AEFB5}"/>
              </a:ext>
            </a:extLst>
          </p:cNvPr>
          <p:cNvSpPr>
            <a:spLocks noChangeAspect="1"/>
          </p:cNvSpPr>
          <p:nvPr userDrawn="1"/>
        </p:nvSpPr>
        <p:spPr>
          <a:xfrm>
            <a:off x="6793364" y="0"/>
            <a:ext cx="2818605" cy="6865173"/>
          </a:xfrm>
          <a:prstGeom prst="parallelogram">
            <a:avLst>
              <a:gd name="adj" fmla="val 69626"/>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7" name="Vlak schuine baan lichte tint">
            <a:extLst>
              <a:ext uri="{FF2B5EF4-FFF2-40B4-BE49-F238E27FC236}">
                <a16:creationId xmlns:a16="http://schemas.microsoft.com/office/drawing/2014/main" id="{2F35CA9E-46F3-F64D-BB2E-F0F6D745CBF6}"/>
              </a:ext>
            </a:extLst>
          </p:cNvPr>
          <p:cNvSpPr>
            <a:spLocks noChangeAspect="1"/>
          </p:cNvSpPr>
          <p:nvPr userDrawn="1"/>
        </p:nvSpPr>
        <p:spPr>
          <a:xfrm>
            <a:off x="7274564" y="0"/>
            <a:ext cx="2818605" cy="6865173"/>
          </a:xfrm>
          <a:prstGeom prst="parallelogram">
            <a:avLst>
              <a:gd name="adj" fmla="val 69626"/>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1947965"/>
            <a:ext cx="7494192" cy="420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650557"/>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546619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dia-GEEL">
    <p:spTree>
      <p:nvGrpSpPr>
        <p:cNvPr id="1" name=""/>
        <p:cNvGrpSpPr/>
        <p:nvPr/>
      </p:nvGrpSpPr>
      <p:grpSpPr>
        <a:xfrm>
          <a:off x="0" y="0"/>
          <a:ext cx="0" cy="0"/>
          <a:chOff x="0" y="0"/>
          <a:chExt cx="0" cy="0"/>
        </a:xfrm>
      </p:grpSpPr>
      <p:sp>
        <p:nvSpPr>
          <p:cNvPr id="2" name="Vlak schuine baan lichte tint">
            <a:extLst>
              <a:ext uri="{FF2B5EF4-FFF2-40B4-BE49-F238E27FC236}">
                <a16:creationId xmlns:a16="http://schemas.microsoft.com/office/drawing/2014/main" id="{C2C5D965-25BB-E648-A3DD-F8C2434554C2}"/>
              </a:ext>
            </a:extLst>
          </p:cNvPr>
          <p:cNvSpPr>
            <a:spLocks noChangeAspect="1"/>
          </p:cNvSpPr>
          <p:nvPr userDrawn="1"/>
        </p:nvSpPr>
        <p:spPr>
          <a:xfrm flipH="1">
            <a:off x="11057729" y="2898199"/>
            <a:ext cx="1134271" cy="395980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schuine baan midden tint">
            <a:extLst>
              <a:ext uri="{FF2B5EF4-FFF2-40B4-BE49-F238E27FC236}">
                <a16:creationId xmlns:a16="http://schemas.microsoft.com/office/drawing/2014/main" id="{34CD8D0E-D5FE-AB4E-B91D-A63750A0A14D}"/>
              </a:ext>
            </a:extLst>
          </p:cNvPr>
          <p:cNvSpPr>
            <a:spLocks noChangeAspect="1"/>
          </p:cNvSpPr>
          <p:nvPr userDrawn="1"/>
        </p:nvSpPr>
        <p:spPr>
          <a:xfrm flipH="1">
            <a:off x="11547443" y="4595247"/>
            <a:ext cx="648158" cy="2262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3" name="Inhoud"/>
          <p:cNvSpPr>
            <a:spLocks noGrp="1"/>
          </p:cNvSpPr>
          <p:nvPr>
            <p:ph idx="1"/>
          </p:nvPr>
        </p:nvSpPr>
        <p:spPr>
          <a:xfrm>
            <a:off x="615520" y="1924801"/>
            <a:ext cx="10502710" cy="42082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27392"/>
          </a:xfrm>
          <a:prstGeom prst="rect">
            <a:avLst/>
          </a:prstGeom>
        </p:spPr>
        <p:txBody>
          <a:bodyPr vert="horz" lIns="91440" tIns="45720" rIns="91440" bIns="45720" rtlCol="0" anchor="t">
            <a:noAutofit/>
          </a:bodyPr>
          <a:lstStyle/>
          <a:p>
            <a:r>
              <a:rPr lang="nl-NL" dirty="0"/>
              <a:t>Klik om stijl van de titel te bewerken</a:t>
            </a:r>
            <a:endParaRPr lang="en-US" dirty="0"/>
          </a:p>
        </p:txBody>
      </p:sp>
    </p:spTree>
    <p:extLst>
      <p:ext uri="{BB962C8B-B14F-4D97-AF65-F5344CB8AC3E}">
        <p14:creationId xmlns:p14="http://schemas.microsoft.com/office/powerpoint/2010/main" val="41998818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kstdia-BLAUW">
    <p:spTree>
      <p:nvGrpSpPr>
        <p:cNvPr id="1" name=""/>
        <p:cNvGrpSpPr/>
        <p:nvPr/>
      </p:nvGrpSpPr>
      <p:grpSpPr>
        <a:xfrm>
          <a:off x="0" y="0"/>
          <a:ext cx="0" cy="0"/>
          <a:chOff x="0" y="0"/>
          <a:chExt cx="0" cy="0"/>
        </a:xfrm>
      </p:grpSpPr>
      <p:sp>
        <p:nvSpPr>
          <p:cNvPr id="10" name="Vlak schuine baan lichte tint">
            <a:extLst>
              <a:ext uri="{FF2B5EF4-FFF2-40B4-BE49-F238E27FC236}">
                <a16:creationId xmlns:a16="http://schemas.microsoft.com/office/drawing/2014/main" id="{A9166EB9-3C6B-734B-BD20-4003794492D7}"/>
              </a:ext>
            </a:extLst>
          </p:cNvPr>
          <p:cNvSpPr>
            <a:spLocks noChangeAspect="1"/>
          </p:cNvSpPr>
          <p:nvPr userDrawn="1"/>
        </p:nvSpPr>
        <p:spPr>
          <a:xfrm flipH="1">
            <a:off x="11057729" y="2898199"/>
            <a:ext cx="1134271" cy="3959802"/>
          </a:xfrm>
          <a:prstGeom prst="rtTriangle">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schuine baan midden tint">
            <a:extLst>
              <a:ext uri="{FF2B5EF4-FFF2-40B4-BE49-F238E27FC236}">
                <a16:creationId xmlns:a16="http://schemas.microsoft.com/office/drawing/2014/main" id="{D143E9C1-06CB-9944-989A-A7499BAAC838}"/>
              </a:ext>
            </a:extLst>
          </p:cNvPr>
          <p:cNvSpPr>
            <a:spLocks noChangeAspect="1"/>
          </p:cNvSpPr>
          <p:nvPr userDrawn="1"/>
        </p:nvSpPr>
        <p:spPr>
          <a:xfrm flipH="1">
            <a:off x="11547443" y="4595247"/>
            <a:ext cx="648158" cy="2262753"/>
          </a:xfrm>
          <a:prstGeom prst="rtTriangle">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3" name="Inhoud"/>
          <p:cNvSpPr>
            <a:spLocks noGrp="1"/>
          </p:cNvSpPr>
          <p:nvPr>
            <p:ph idx="1"/>
          </p:nvPr>
        </p:nvSpPr>
        <p:spPr>
          <a:xfrm>
            <a:off x="615520" y="1924801"/>
            <a:ext cx="10502710" cy="42082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27392"/>
          </a:xfrm>
          <a:prstGeom prst="rect">
            <a:avLst/>
          </a:prstGeom>
        </p:spPr>
        <p:txBody>
          <a:bodyPr vert="horz" lIns="91440" tIns="45720" rIns="91440" bIns="45720" rtlCol="0" anchor="t">
            <a:noAutofit/>
          </a:bodyPr>
          <a:lstStyle/>
          <a:p>
            <a:r>
              <a:rPr lang="nl-NL" dirty="0"/>
              <a:t>Klik om stijl van de titel te bewerken</a:t>
            </a:r>
            <a:endParaRPr lang="en-US" dirty="0"/>
          </a:p>
        </p:txBody>
      </p:sp>
    </p:spTree>
    <p:extLst>
      <p:ext uri="{BB962C8B-B14F-4D97-AF65-F5344CB8AC3E}">
        <p14:creationId xmlns:p14="http://schemas.microsoft.com/office/powerpoint/2010/main" val="30807399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dia-GROEN">
    <p:spTree>
      <p:nvGrpSpPr>
        <p:cNvPr id="1" name=""/>
        <p:cNvGrpSpPr/>
        <p:nvPr/>
      </p:nvGrpSpPr>
      <p:grpSpPr>
        <a:xfrm>
          <a:off x="0" y="0"/>
          <a:ext cx="0" cy="0"/>
          <a:chOff x="0" y="0"/>
          <a:chExt cx="0" cy="0"/>
        </a:xfrm>
      </p:grpSpPr>
      <p:sp>
        <p:nvSpPr>
          <p:cNvPr id="10" name="Vlak schuine baan lichte tint">
            <a:extLst>
              <a:ext uri="{FF2B5EF4-FFF2-40B4-BE49-F238E27FC236}">
                <a16:creationId xmlns:a16="http://schemas.microsoft.com/office/drawing/2014/main" id="{8D21E1A3-E065-1F48-80E2-CC91DEB4B6B1}"/>
              </a:ext>
            </a:extLst>
          </p:cNvPr>
          <p:cNvSpPr>
            <a:spLocks noChangeAspect="1"/>
          </p:cNvSpPr>
          <p:nvPr userDrawn="1"/>
        </p:nvSpPr>
        <p:spPr>
          <a:xfrm flipH="1">
            <a:off x="11057729" y="2898199"/>
            <a:ext cx="1134271" cy="3959802"/>
          </a:xfrm>
          <a:prstGeom prst="rtTriangle">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schuine baan midden tint">
            <a:extLst>
              <a:ext uri="{FF2B5EF4-FFF2-40B4-BE49-F238E27FC236}">
                <a16:creationId xmlns:a16="http://schemas.microsoft.com/office/drawing/2014/main" id="{CFB3ED60-2493-374F-9C13-CB6FFDE596C1}"/>
              </a:ext>
            </a:extLst>
          </p:cNvPr>
          <p:cNvSpPr>
            <a:spLocks noChangeAspect="1"/>
          </p:cNvSpPr>
          <p:nvPr userDrawn="1"/>
        </p:nvSpPr>
        <p:spPr>
          <a:xfrm flipH="1">
            <a:off x="11547443" y="4595247"/>
            <a:ext cx="648158" cy="2262753"/>
          </a:xfrm>
          <a:prstGeom prst="rtTriangle">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3" name="Inhoud"/>
          <p:cNvSpPr>
            <a:spLocks noGrp="1"/>
          </p:cNvSpPr>
          <p:nvPr>
            <p:ph idx="1"/>
          </p:nvPr>
        </p:nvSpPr>
        <p:spPr>
          <a:xfrm>
            <a:off x="615520" y="1909481"/>
            <a:ext cx="10502710" cy="422352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12072"/>
          </a:xfrm>
          <a:prstGeom prst="rect">
            <a:avLst/>
          </a:prstGeom>
        </p:spPr>
        <p:txBody>
          <a:bodyPr vert="horz" lIns="91440" tIns="45720" rIns="91440" bIns="45720" rtlCol="0" anchor="t">
            <a:noAutofit/>
          </a:bodyPr>
          <a:lstStyle/>
          <a:p>
            <a:r>
              <a:rPr lang="nl-NL" dirty="0"/>
              <a:t>Klik om stijl van de titel te bewerken</a:t>
            </a:r>
            <a:endParaRPr lang="en-US" dirty="0"/>
          </a:p>
        </p:txBody>
      </p:sp>
    </p:spTree>
    <p:extLst>
      <p:ext uri="{BB962C8B-B14F-4D97-AF65-F5344CB8AC3E}">
        <p14:creationId xmlns:p14="http://schemas.microsoft.com/office/powerpoint/2010/main" val="2127594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dia-ROOD">
    <p:spTree>
      <p:nvGrpSpPr>
        <p:cNvPr id="1" name=""/>
        <p:cNvGrpSpPr/>
        <p:nvPr/>
      </p:nvGrpSpPr>
      <p:grpSpPr>
        <a:xfrm>
          <a:off x="0" y="0"/>
          <a:ext cx="0" cy="0"/>
          <a:chOff x="0" y="0"/>
          <a:chExt cx="0" cy="0"/>
        </a:xfrm>
      </p:grpSpPr>
      <p:sp>
        <p:nvSpPr>
          <p:cNvPr id="10" name="Vlak schuine baan lichte tint">
            <a:extLst>
              <a:ext uri="{FF2B5EF4-FFF2-40B4-BE49-F238E27FC236}">
                <a16:creationId xmlns:a16="http://schemas.microsoft.com/office/drawing/2014/main" id="{BDEEA749-7267-684E-A805-9E6951559CC2}"/>
              </a:ext>
            </a:extLst>
          </p:cNvPr>
          <p:cNvSpPr>
            <a:spLocks noChangeAspect="1"/>
          </p:cNvSpPr>
          <p:nvPr userDrawn="1"/>
        </p:nvSpPr>
        <p:spPr>
          <a:xfrm flipH="1">
            <a:off x="11057729" y="2898199"/>
            <a:ext cx="1134271" cy="3959802"/>
          </a:xfrm>
          <a:prstGeom prst="rtTriangle">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schuine baan midden tint">
            <a:extLst>
              <a:ext uri="{FF2B5EF4-FFF2-40B4-BE49-F238E27FC236}">
                <a16:creationId xmlns:a16="http://schemas.microsoft.com/office/drawing/2014/main" id="{9A7BE3C5-7375-E74C-AC31-70CCA6AF6529}"/>
              </a:ext>
            </a:extLst>
          </p:cNvPr>
          <p:cNvSpPr>
            <a:spLocks noChangeAspect="1"/>
          </p:cNvSpPr>
          <p:nvPr userDrawn="1"/>
        </p:nvSpPr>
        <p:spPr>
          <a:xfrm flipH="1">
            <a:off x="11547443" y="4595247"/>
            <a:ext cx="648158" cy="2262753"/>
          </a:xfrm>
          <a:prstGeom prst="rtTriangle">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3" name="Inhoud"/>
          <p:cNvSpPr>
            <a:spLocks noGrp="1"/>
          </p:cNvSpPr>
          <p:nvPr>
            <p:ph idx="1"/>
          </p:nvPr>
        </p:nvSpPr>
        <p:spPr>
          <a:xfrm>
            <a:off x="615520" y="1909481"/>
            <a:ext cx="10502710" cy="422352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12072"/>
          </a:xfrm>
          <a:prstGeom prst="rect">
            <a:avLst/>
          </a:prstGeom>
        </p:spPr>
        <p:txBody>
          <a:bodyPr vert="horz" lIns="91440" tIns="45720" rIns="91440" bIns="45720" rtlCol="0" anchor="t">
            <a:noAutofit/>
          </a:bodyPr>
          <a:lstStyle/>
          <a:p>
            <a:r>
              <a:rPr lang="nl-NL" dirty="0"/>
              <a:t>Klik om stijl van de titel te bewerken</a:t>
            </a:r>
            <a:endParaRPr lang="en-US" dirty="0"/>
          </a:p>
        </p:txBody>
      </p:sp>
    </p:spTree>
    <p:extLst>
      <p:ext uri="{BB962C8B-B14F-4D97-AF65-F5344CB8AC3E}">
        <p14:creationId xmlns:p14="http://schemas.microsoft.com/office/powerpoint/2010/main" val="9195562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dia-2koloms-GEEL">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6A4B30B8-7224-604B-A663-E6262193E74F}"/>
              </a:ext>
            </a:extLst>
          </p:cNvPr>
          <p:cNvSpPr>
            <a:spLocks noChangeAspect="1"/>
          </p:cNvSpPr>
          <p:nvPr userDrawn="1"/>
        </p:nvSpPr>
        <p:spPr>
          <a:xfrm flipH="1">
            <a:off x="11057729" y="2898199"/>
            <a:ext cx="1134271" cy="395980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EFE6D5F1-1065-534E-BC83-D523BB239209}"/>
              </a:ext>
            </a:extLst>
          </p:cNvPr>
          <p:cNvSpPr>
            <a:spLocks noChangeAspect="1"/>
          </p:cNvSpPr>
          <p:nvPr userDrawn="1"/>
        </p:nvSpPr>
        <p:spPr>
          <a:xfrm flipH="1">
            <a:off x="11547443" y="4595247"/>
            <a:ext cx="648158" cy="2262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24801"/>
            <a:ext cx="5021657" cy="42082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24801"/>
            <a:ext cx="5021656" cy="42082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27392"/>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32687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el rood met beeld">
  <p:cSld name="Subtitel rood met beeld">
    <p:bg>
      <p:bgPr>
        <a:blipFill>
          <a:blip r:embed="rId2">
            <a:alphaModFix/>
          </a:blip>
          <a:stretch>
            <a:fillRect/>
          </a:stretch>
        </a:blipFill>
        <a:effectLst/>
      </p:bgPr>
    </p:bg>
    <p:spTree>
      <p:nvGrpSpPr>
        <p:cNvPr id="1" name="Shape 80"/>
        <p:cNvGrpSpPr/>
        <p:nvPr/>
      </p:nvGrpSpPr>
      <p:grpSpPr>
        <a:xfrm>
          <a:off x="0" y="0"/>
          <a:ext cx="0" cy="0"/>
          <a:chOff x="0" y="0"/>
          <a:chExt cx="0" cy="0"/>
        </a:xfrm>
      </p:grpSpPr>
      <p:grpSp>
        <p:nvGrpSpPr>
          <p:cNvPr id="81" name="Google Shape;81;p12"/>
          <p:cNvGrpSpPr/>
          <p:nvPr/>
        </p:nvGrpSpPr>
        <p:grpSpPr>
          <a:xfrm>
            <a:off x="9155619" y="1741"/>
            <a:ext cx="3023268" cy="3468920"/>
            <a:chOff x="6790514" y="1306"/>
            <a:chExt cx="2267451" cy="2601690"/>
          </a:xfrm>
        </p:grpSpPr>
        <p:grpSp>
          <p:nvGrpSpPr>
            <p:cNvPr id="82" name="Google Shape;82;p12"/>
            <p:cNvGrpSpPr/>
            <p:nvPr/>
          </p:nvGrpSpPr>
          <p:grpSpPr>
            <a:xfrm>
              <a:off x="7067465" y="1306"/>
              <a:ext cx="1990500" cy="1990200"/>
              <a:chOff x="7067465" y="1306"/>
              <a:chExt cx="1990500" cy="1990200"/>
            </a:xfrm>
          </p:grpSpPr>
          <p:sp>
            <p:nvSpPr>
              <p:cNvPr id="83" name="Google Shape;83;p12"/>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2"/>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2"/>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 name="Google Shape;86;p12"/>
            <p:cNvGrpSpPr/>
            <p:nvPr/>
          </p:nvGrpSpPr>
          <p:grpSpPr>
            <a:xfrm>
              <a:off x="8207126" y="1807996"/>
              <a:ext cx="795000" cy="795000"/>
              <a:chOff x="8207126" y="1807996"/>
              <a:chExt cx="795000" cy="795000"/>
            </a:xfrm>
          </p:grpSpPr>
          <p:sp>
            <p:nvSpPr>
              <p:cNvPr id="87" name="Google Shape;87;p12"/>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2"/>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2"/>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12"/>
            <p:cNvGrpSpPr/>
            <p:nvPr/>
          </p:nvGrpSpPr>
          <p:grpSpPr>
            <a:xfrm>
              <a:off x="6790514" y="118857"/>
              <a:ext cx="548700" cy="548700"/>
              <a:chOff x="6790514" y="118857"/>
              <a:chExt cx="548700" cy="548700"/>
            </a:xfrm>
          </p:grpSpPr>
          <p:sp>
            <p:nvSpPr>
              <p:cNvPr id="91" name="Google Shape;91;p12"/>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2"/>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 name="Google Shape;93;p12"/>
          <p:cNvSpPr txBox="1">
            <a:spLocks noGrp="1"/>
          </p:cNvSpPr>
          <p:nvPr>
            <p:ph type="title"/>
          </p:nvPr>
        </p:nvSpPr>
        <p:spPr>
          <a:xfrm>
            <a:off x="1440000" y="2234867"/>
            <a:ext cx="9312000" cy="369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94" name="Google Shape;94;p1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845759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dia-2koloms-BLAUW">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402217F6-2937-1241-B02A-61F7DDBD220A}"/>
              </a:ext>
            </a:extLst>
          </p:cNvPr>
          <p:cNvSpPr>
            <a:spLocks noChangeAspect="1"/>
          </p:cNvSpPr>
          <p:nvPr userDrawn="1"/>
        </p:nvSpPr>
        <p:spPr>
          <a:xfrm flipH="1">
            <a:off x="11057729" y="2898199"/>
            <a:ext cx="1134271" cy="3959802"/>
          </a:xfrm>
          <a:prstGeom prst="rtTriangle">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14E62E69-4778-FD4A-A079-D8A8934E44C4}"/>
              </a:ext>
            </a:extLst>
          </p:cNvPr>
          <p:cNvSpPr>
            <a:spLocks noChangeAspect="1"/>
          </p:cNvSpPr>
          <p:nvPr userDrawn="1"/>
        </p:nvSpPr>
        <p:spPr>
          <a:xfrm flipH="1">
            <a:off x="11547443" y="4595247"/>
            <a:ext cx="648158" cy="2262753"/>
          </a:xfrm>
          <a:prstGeom prst="rtTriangle">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24801"/>
            <a:ext cx="5021657" cy="42082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24801"/>
            <a:ext cx="5021656" cy="42082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27392"/>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692127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dia-2koloms-GROEN">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C7CD140F-5117-4F46-BD75-BD6655EF989F}"/>
              </a:ext>
            </a:extLst>
          </p:cNvPr>
          <p:cNvSpPr>
            <a:spLocks noChangeAspect="1"/>
          </p:cNvSpPr>
          <p:nvPr userDrawn="1"/>
        </p:nvSpPr>
        <p:spPr>
          <a:xfrm flipH="1">
            <a:off x="11057729" y="2898199"/>
            <a:ext cx="1134271" cy="3959802"/>
          </a:xfrm>
          <a:prstGeom prst="rtTriangle">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71C36237-F56F-2746-90CC-40F0CED93407}"/>
              </a:ext>
            </a:extLst>
          </p:cNvPr>
          <p:cNvSpPr>
            <a:spLocks noChangeAspect="1"/>
          </p:cNvSpPr>
          <p:nvPr userDrawn="1"/>
        </p:nvSpPr>
        <p:spPr>
          <a:xfrm flipH="1">
            <a:off x="11547443" y="4595247"/>
            <a:ext cx="648158" cy="2262753"/>
          </a:xfrm>
          <a:prstGeom prst="rtTriangle">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32550"/>
            <a:ext cx="5021657" cy="420045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32550"/>
            <a:ext cx="5021656" cy="420045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35141"/>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893298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dia-2koloms-ROZE">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EF00CBBE-1E1D-A749-B840-5F38DFD49F61}"/>
              </a:ext>
            </a:extLst>
          </p:cNvPr>
          <p:cNvSpPr>
            <a:spLocks noChangeAspect="1"/>
          </p:cNvSpPr>
          <p:nvPr userDrawn="1"/>
        </p:nvSpPr>
        <p:spPr>
          <a:xfrm flipH="1">
            <a:off x="11057729" y="2898199"/>
            <a:ext cx="1134271" cy="3959802"/>
          </a:xfrm>
          <a:prstGeom prst="rtTriangle">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9A4B76DF-C00B-864C-A857-F6E6E51518C9}"/>
              </a:ext>
            </a:extLst>
          </p:cNvPr>
          <p:cNvSpPr>
            <a:spLocks noChangeAspect="1"/>
          </p:cNvSpPr>
          <p:nvPr userDrawn="1"/>
        </p:nvSpPr>
        <p:spPr>
          <a:xfrm flipH="1">
            <a:off x="11547443" y="4595247"/>
            <a:ext cx="648158" cy="2262753"/>
          </a:xfrm>
          <a:prstGeom prst="rtTriangle">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1915702"/>
            <a:ext cx="5021657" cy="421730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1915702"/>
            <a:ext cx="5021656" cy="421730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618293"/>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790173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eelddia-GEEL">
    <p:spTree>
      <p:nvGrpSpPr>
        <p:cNvPr id="1" name=""/>
        <p:cNvGrpSpPr/>
        <p:nvPr/>
      </p:nvGrpSpPr>
      <p:grpSpPr>
        <a:xfrm>
          <a:off x="0" y="0"/>
          <a:ext cx="0" cy="0"/>
          <a:chOff x="0" y="0"/>
          <a:chExt cx="0" cy="0"/>
        </a:xfrm>
      </p:grpSpPr>
      <p:sp>
        <p:nvSpPr>
          <p:cNvPr id="14" name="Vlak schuine baan lichte tint">
            <a:extLst>
              <a:ext uri="{FF2B5EF4-FFF2-40B4-BE49-F238E27FC236}">
                <a16:creationId xmlns:a16="http://schemas.microsoft.com/office/drawing/2014/main" id="{4BBEF99B-6617-E345-B21A-06C41B4770A1}"/>
              </a:ext>
            </a:extLst>
          </p:cNvPr>
          <p:cNvSpPr>
            <a:spLocks noChangeAspect="1"/>
          </p:cNvSpPr>
          <p:nvPr userDrawn="1"/>
        </p:nvSpPr>
        <p:spPr>
          <a:xfrm rot="10800000" flipH="1">
            <a:off x="0" y="-12763"/>
            <a:ext cx="1731902" cy="604616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2" name="Vlak schuine baan midden tint">
            <a:extLst>
              <a:ext uri="{FF2B5EF4-FFF2-40B4-BE49-F238E27FC236}">
                <a16:creationId xmlns:a16="http://schemas.microsoft.com/office/drawing/2014/main" id="{D46EC306-2C88-DA47-A03E-282D90B11D6A}"/>
              </a:ext>
            </a:extLst>
          </p:cNvPr>
          <p:cNvSpPr>
            <a:spLocks noChangeAspect="1"/>
          </p:cNvSpPr>
          <p:nvPr userDrawn="1"/>
        </p:nvSpPr>
        <p:spPr>
          <a:xfrm flipH="1">
            <a:off x="10218148" y="-32823"/>
            <a:ext cx="1973852" cy="689082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sp>
        <p:nvSpPr>
          <p:cNvPr id="13" name="Vlak schuine baan donkere tint">
            <a:extLst>
              <a:ext uri="{FF2B5EF4-FFF2-40B4-BE49-F238E27FC236}">
                <a16:creationId xmlns:a16="http://schemas.microsoft.com/office/drawing/2014/main" id="{97CC70D8-45D2-4643-9521-4E8A3B2B439F}"/>
              </a:ext>
            </a:extLst>
          </p:cNvPr>
          <p:cNvSpPr>
            <a:spLocks noChangeAspect="1"/>
          </p:cNvSpPr>
          <p:nvPr userDrawn="1"/>
        </p:nvSpPr>
        <p:spPr>
          <a:xfrm flipH="1">
            <a:off x="11268171" y="3620299"/>
            <a:ext cx="927429" cy="32377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no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2488079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eelddia-BLAUW">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EA962603-A935-7D4C-8AFF-864F13BB71A4}"/>
              </a:ext>
            </a:extLst>
          </p:cNvPr>
          <p:cNvSpPr>
            <a:spLocks noChangeAspect="1"/>
          </p:cNvSpPr>
          <p:nvPr userDrawn="1"/>
        </p:nvSpPr>
        <p:spPr>
          <a:xfrm rot="10800000" flipH="1">
            <a:off x="0" y="-12763"/>
            <a:ext cx="1731902" cy="6046165"/>
          </a:xfrm>
          <a:prstGeom prst="rtTriangle">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DB495978-F3B1-DE4E-A099-498414A04BB2}"/>
              </a:ext>
            </a:extLst>
          </p:cNvPr>
          <p:cNvSpPr>
            <a:spLocks noChangeAspect="1"/>
          </p:cNvSpPr>
          <p:nvPr userDrawn="1"/>
        </p:nvSpPr>
        <p:spPr>
          <a:xfrm flipH="1">
            <a:off x="10218148" y="-32823"/>
            <a:ext cx="1973852" cy="6890823"/>
          </a:xfrm>
          <a:prstGeom prst="rtTriangle">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sp>
        <p:nvSpPr>
          <p:cNvPr id="14" name="Vlak schuine baan donkere tint">
            <a:extLst>
              <a:ext uri="{FF2B5EF4-FFF2-40B4-BE49-F238E27FC236}">
                <a16:creationId xmlns:a16="http://schemas.microsoft.com/office/drawing/2014/main" id="{54413BCD-1F44-6045-AA8D-A73DD354C478}"/>
              </a:ext>
            </a:extLst>
          </p:cNvPr>
          <p:cNvSpPr>
            <a:spLocks noChangeAspect="1"/>
          </p:cNvSpPr>
          <p:nvPr userDrawn="1"/>
        </p:nvSpPr>
        <p:spPr>
          <a:xfrm flipH="1">
            <a:off x="11268171" y="3620299"/>
            <a:ext cx="927429" cy="3237701"/>
          </a:xfrm>
          <a:prstGeom prst="rtTriangle">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no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4377052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eelddia-GROEN">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4150B2C0-4A43-A549-8C41-06EA60A22AD1}"/>
              </a:ext>
            </a:extLst>
          </p:cNvPr>
          <p:cNvSpPr>
            <a:spLocks noChangeAspect="1"/>
          </p:cNvSpPr>
          <p:nvPr userDrawn="1"/>
        </p:nvSpPr>
        <p:spPr>
          <a:xfrm rot="10800000" flipH="1">
            <a:off x="0" y="-12763"/>
            <a:ext cx="1731902" cy="6046165"/>
          </a:xfrm>
          <a:prstGeom prst="rtTriangle">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95235405-6F95-0648-A272-F8C2CF90C8C4}"/>
              </a:ext>
            </a:extLst>
          </p:cNvPr>
          <p:cNvSpPr>
            <a:spLocks noChangeAspect="1"/>
          </p:cNvSpPr>
          <p:nvPr userDrawn="1"/>
        </p:nvSpPr>
        <p:spPr>
          <a:xfrm flipH="1">
            <a:off x="10218148" y="-32823"/>
            <a:ext cx="1973852" cy="6890823"/>
          </a:xfrm>
          <a:prstGeom prst="rtTriangle">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sp>
        <p:nvSpPr>
          <p:cNvPr id="14" name="Vlak schuine baan donkere tint">
            <a:extLst>
              <a:ext uri="{FF2B5EF4-FFF2-40B4-BE49-F238E27FC236}">
                <a16:creationId xmlns:a16="http://schemas.microsoft.com/office/drawing/2014/main" id="{C4897849-90E8-0441-9FE1-4798AB24B34C}"/>
              </a:ext>
            </a:extLst>
          </p:cNvPr>
          <p:cNvSpPr>
            <a:spLocks noChangeAspect="1"/>
          </p:cNvSpPr>
          <p:nvPr userDrawn="1"/>
        </p:nvSpPr>
        <p:spPr>
          <a:xfrm flipH="1">
            <a:off x="11268171" y="3620299"/>
            <a:ext cx="927429" cy="3237701"/>
          </a:xfrm>
          <a:prstGeom prst="rtTriangle">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no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39377478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eelddia-ROZE">
    <p:spTree>
      <p:nvGrpSpPr>
        <p:cNvPr id="1" name=""/>
        <p:cNvGrpSpPr/>
        <p:nvPr/>
      </p:nvGrpSpPr>
      <p:grpSpPr>
        <a:xfrm>
          <a:off x="0" y="0"/>
          <a:ext cx="0" cy="0"/>
          <a:chOff x="0" y="0"/>
          <a:chExt cx="0" cy="0"/>
        </a:xfrm>
      </p:grpSpPr>
      <p:sp>
        <p:nvSpPr>
          <p:cNvPr id="12" name="Vlak schuine baan lichte tint">
            <a:extLst>
              <a:ext uri="{FF2B5EF4-FFF2-40B4-BE49-F238E27FC236}">
                <a16:creationId xmlns:a16="http://schemas.microsoft.com/office/drawing/2014/main" id="{40342589-3060-C140-B76D-2E667DD2222A}"/>
              </a:ext>
            </a:extLst>
          </p:cNvPr>
          <p:cNvSpPr>
            <a:spLocks noChangeAspect="1"/>
          </p:cNvSpPr>
          <p:nvPr userDrawn="1"/>
        </p:nvSpPr>
        <p:spPr>
          <a:xfrm rot="10800000" flipH="1">
            <a:off x="0" y="-12763"/>
            <a:ext cx="1731902" cy="6046165"/>
          </a:xfrm>
          <a:prstGeom prst="rtTriangle">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3" name="Vlak schuine baan midden tint">
            <a:extLst>
              <a:ext uri="{FF2B5EF4-FFF2-40B4-BE49-F238E27FC236}">
                <a16:creationId xmlns:a16="http://schemas.microsoft.com/office/drawing/2014/main" id="{7FB31F4D-309E-2D44-BCAC-1C8C30BB8E3E}"/>
              </a:ext>
            </a:extLst>
          </p:cNvPr>
          <p:cNvSpPr>
            <a:spLocks noChangeAspect="1"/>
          </p:cNvSpPr>
          <p:nvPr userDrawn="1"/>
        </p:nvSpPr>
        <p:spPr>
          <a:xfrm flipH="1">
            <a:off x="10218148" y="-32823"/>
            <a:ext cx="1973852" cy="6890823"/>
          </a:xfrm>
          <a:prstGeom prst="rtTriangle">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dirty="0"/>
          </a:p>
        </p:txBody>
      </p:sp>
      <p:sp>
        <p:nvSpPr>
          <p:cNvPr id="14" name="Vlak schuine baan donkere tint">
            <a:extLst>
              <a:ext uri="{FF2B5EF4-FFF2-40B4-BE49-F238E27FC236}">
                <a16:creationId xmlns:a16="http://schemas.microsoft.com/office/drawing/2014/main" id="{C428FE92-42E4-914F-94BD-FBE21969E94B}"/>
              </a:ext>
            </a:extLst>
          </p:cNvPr>
          <p:cNvSpPr>
            <a:spLocks noChangeAspect="1"/>
          </p:cNvSpPr>
          <p:nvPr userDrawn="1"/>
        </p:nvSpPr>
        <p:spPr>
          <a:xfrm flipH="1">
            <a:off x="11268171" y="3620299"/>
            <a:ext cx="927429" cy="3237701"/>
          </a:xfrm>
          <a:prstGeom prst="rtTriangle">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5200"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no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239887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mpagnedia-Tekst-GEEL">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0" name="Vlak midden">
            <a:extLst>
              <a:ext uri="{FF2B5EF4-FFF2-40B4-BE49-F238E27FC236}">
                <a16:creationId xmlns:a16="http://schemas.microsoft.com/office/drawing/2014/main" id="{C010B86B-7169-C04C-B896-53213F167F74}"/>
              </a:ext>
            </a:extLst>
          </p:cNvPr>
          <p:cNvSpPr>
            <a:spLocks noChangeAspect="1"/>
          </p:cNvSpPr>
          <p:nvPr userDrawn="1"/>
        </p:nvSpPr>
        <p:spPr>
          <a:xfrm>
            <a:off x="1420735" y="0"/>
            <a:ext cx="9637635" cy="6858000"/>
          </a:xfrm>
          <a:prstGeom prst="parallelogram">
            <a:avLst>
              <a:gd name="adj" fmla="val 28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CF1737AF-DB98-F22F-54CC-F2F549F5A0BB}"/>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11617071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mpagnedia-Tekst-BLAUW">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0" name="Vlak midden">
            <a:extLst>
              <a:ext uri="{FF2B5EF4-FFF2-40B4-BE49-F238E27FC236}">
                <a16:creationId xmlns:a16="http://schemas.microsoft.com/office/drawing/2014/main" id="{FD7BF293-F421-F04B-BFF3-1A4AFD7D1786}"/>
              </a:ext>
            </a:extLst>
          </p:cNvPr>
          <p:cNvSpPr>
            <a:spLocks noChangeAspect="1"/>
          </p:cNvSpPr>
          <p:nvPr userDrawn="1"/>
        </p:nvSpPr>
        <p:spPr>
          <a:xfrm>
            <a:off x="1420735" y="0"/>
            <a:ext cx="9637635" cy="6858000"/>
          </a:xfrm>
          <a:prstGeom prst="parallelogram">
            <a:avLst>
              <a:gd name="adj" fmla="val 28517"/>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E953B564-30A3-76AC-EAA2-56688100B996}"/>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114923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mpagnedia-Tekst-GROEN">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sp>
        <p:nvSpPr>
          <p:cNvPr id="10" name="Vlak midden">
            <a:extLst>
              <a:ext uri="{FF2B5EF4-FFF2-40B4-BE49-F238E27FC236}">
                <a16:creationId xmlns:a16="http://schemas.microsoft.com/office/drawing/2014/main" id="{D40FCAC0-591A-AA4F-A753-6B0E2B9CD1BC}"/>
              </a:ext>
            </a:extLst>
          </p:cNvPr>
          <p:cNvSpPr>
            <a:spLocks noChangeAspect="1"/>
          </p:cNvSpPr>
          <p:nvPr userDrawn="1"/>
        </p:nvSpPr>
        <p:spPr>
          <a:xfrm>
            <a:off x="1420735" y="0"/>
            <a:ext cx="9637635" cy="6858000"/>
          </a:xfrm>
          <a:prstGeom prst="parallelogram">
            <a:avLst>
              <a:gd name="adj" fmla="val 28517"/>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5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07D12358-663E-486F-ED30-ABF45AA9846A}"/>
              </a:ext>
            </a:extLst>
          </p:cNvPr>
          <p:cNvPicPr>
            <a:picLocks noChangeAspect="1"/>
          </p:cNvPicPr>
          <p:nvPr userDrawn="1"/>
        </p:nvPicPr>
        <p:blipFill>
          <a:blip r:embed="rId3"/>
          <a:stretch>
            <a:fillRect/>
          </a:stretch>
        </p:blipFill>
        <p:spPr>
          <a:xfrm>
            <a:off x="9796027" y="5283714"/>
            <a:ext cx="1950475" cy="1244917"/>
          </a:xfrm>
          <a:prstGeom prst="rect">
            <a:avLst/>
          </a:prstGeom>
        </p:spPr>
      </p:pic>
    </p:spTree>
    <p:extLst>
      <p:ext uri="{BB962C8B-B14F-4D97-AF65-F5344CB8AC3E}">
        <p14:creationId xmlns:p14="http://schemas.microsoft.com/office/powerpoint/2010/main" val="756904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5.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theme" Target="../theme/theme6.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41" Type="http://schemas.openxmlformats.org/officeDocument/2006/relationships/slideLayout" Target="../slideLayouts/slideLayout11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9796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Roboto"/>
              <a:ea typeface="Roboto"/>
              <a:cs typeface="Roboto"/>
              <a:sym typeface="Roboto"/>
            </a:endParaRPr>
          </a:p>
        </p:txBody>
      </p:sp>
      <p:sp>
        <p:nvSpPr>
          <p:cNvPr id="7" name="Google Shape;7;p1"/>
          <p:cNvSpPr txBox="1">
            <a:spLocks noGrp="1"/>
          </p:cNvSpPr>
          <p:nvPr>
            <p:ph type="title"/>
          </p:nvPr>
        </p:nvSpPr>
        <p:spPr>
          <a:xfrm>
            <a:off x="1440000" y="788300"/>
            <a:ext cx="9312000" cy="1446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C0555A"/>
              </a:buClr>
              <a:buSzPts val="2800"/>
              <a:buNone/>
              <a:defRPr sz="2800" b="1">
                <a:solidFill>
                  <a:srgbClr val="C0555A"/>
                </a:solidFill>
              </a:defRPr>
            </a:lvl1pPr>
            <a:lvl2pPr lvl="1">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2pPr>
            <a:lvl3pPr lvl="2">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3pPr>
            <a:lvl4pPr lvl="3">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4pPr>
            <a:lvl5pPr lvl="4">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5pPr>
            <a:lvl6pPr lvl="5">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6pPr>
            <a:lvl7pPr lvl="6">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7pPr>
            <a:lvl8pPr lvl="7">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8pPr>
            <a:lvl9pPr lvl="8">
              <a:spcBef>
                <a:spcPts val="0"/>
              </a:spcBef>
              <a:spcAft>
                <a:spcPts val="0"/>
              </a:spcAft>
              <a:buClr>
                <a:srgbClr val="434343"/>
              </a:buClr>
              <a:buSzPts val="2800"/>
              <a:buFont typeface="Montserrat"/>
              <a:buNone/>
              <a:defRPr sz="2800" b="1">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1440000" y="2459100"/>
            <a:ext cx="10136000" cy="3264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8A8787"/>
              </a:buClr>
              <a:buSzPts val="1400"/>
              <a:buChar char="●"/>
              <a:defRPr>
                <a:solidFill>
                  <a:srgbClr val="8A8787"/>
                </a:solidFill>
              </a:defRPr>
            </a:lvl1pPr>
            <a:lvl2pPr marL="914400" lvl="1" indent="-317500">
              <a:lnSpc>
                <a:spcPct val="115000"/>
              </a:lnSpc>
              <a:spcBef>
                <a:spcPts val="0"/>
              </a:spcBef>
              <a:spcAft>
                <a:spcPts val="0"/>
              </a:spcAft>
              <a:buClr>
                <a:srgbClr val="8A8787"/>
              </a:buClr>
              <a:buSzPts val="1400"/>
              <a:buChar char="○"/>
              <a:defRPr>
                <a:solidFill>
                  <a:srgbClr val="8A8787"/>
                </a:solidFill>
              </a:defRPr>
            </a:lvl2pPr>
            <a:lvl3pPr marL="1371600" lvl="2" indent="-317500">
              <a:lnSpc>
                <a:spcPct val="115000"/>
              </a:lnSpc>
              <a:spcBef>
                <a:spcPts val="0"/>
              </a:spcBef>
              <a:spcAft>
                <a:spcPts val="0"/>
              </a:spcAft>
              <a:buClr>
                <a:srgbClr val="8A8787"/>
              </a:buClr>
              <a:buSzPts val="1400"/>
              <a:buChar char="■"/>
              <a:defRPr>
                <a:solidFill>
                  <a:srgbClr val="8A8787"/>
                </a:solidFill>
              </a:defRPr>
            </a:lvl3pPr>
            <a:lvl4pPr marL="1828800" lvl="3" indent="-317500">
              <a:lnSpc>
                <a:spcPct val="115000"/>
              </a:lnSpc>
              <a:spcBef>
                <a:spcPts val="0"/>
              </a:spcBef>
              <a:spcAft>
                <a:spcPts val="0"/>
              </a:spcAft>
              <a:buClr>
                <a:srgbClr val="8A8787"/>
              </a:buClr>
              <a:buSzPts val="1400"/>
              <a:buChar char="●"/>
              <a:defRPr>
                <a:solidFill>
                  <a:srgbClr val="8A8787"/>
                </a:solidFill>
              </a:defRPr>
            </a:lvl4pPr>
            <a:lvl5pPr marL="2286000" lvl="4" indent="-317500">
              <a:lnSpc>
                <a:spcPct val="115000"/>
              </a:lnSpc>
              <a:spcBef>
                <a:spcPts val="0"/>
              </a:spcBef>
              <a:spcAft>
                <a:spcPts val="0"/>
              </a:spcAft>
              <a:buClr>
                <a:srgbClr val="8A8787"/>
              </a:buClr>
              <a:buSzPts val="1400"/>
              <a:buChar char="○"/>
              <a:defRPr>
                <a:solidFill>
                  <a:srgbClr val="8A8787"/>
                </a:solidFill>
              </a:defRPr>
            </a:lvl5pPr>
            <a:lvl6pPr marL="2743200" lvl="5" indent="-317500">
              <a:lnSpc>
                <a:spcPct val="115000"/>
              </a:lnSpc>
              <a:spcBef>
                <a:spcPts val="0"/>
              </a:spcBef>
              <a:spcAft>
                <a:spcPts val="0"/>
              </a:spcAft>
              <a:buClr>
                <a:srgbClr val="8A8787"/>
              </a:buClr>
              <a:buSzPts val="1400"/>
              <a:buChar char="■"/>
              <a:defRPr>
                <a:solidFill>
                  <a:srgbClr val="8A8787"/>
                </a:solidFill>
              </a:defRPr>
            </a:lvl6pPr>
            <a:lvl7pPr marL="3200400" lvl="6" indent="-317500">
              <a:lnSpc>
                <a:spcPct val="115000"/>
              </a:lnSpc>
              <a:spcBef>
                <a:spcPts val="0"/>
              </a:spcBef>
              <a:spcAft>
                <a:spcPts val="0"/>
              </a:spcAft>
              <a:buClr>
                <a:srgbClr val="8A8787"/>
              </a:buClr>
              <a:buSzPts val="1400"/>
              <a:buChar char="●"/>
              <a:defRPr>
                <a:solidFill>
                  <a:srgbClr val="8A8787"/>
                </a:solidFill>
              </a:defRPr>
            </a:lvl7pPr>
            <a:lvl8pPr marL="3657600" lvl="7" indent="-317500">
              <a:lnSpc>
                <a:spcPct val="115000"/>
              </a:lnSpc>
              <a:spcBef>
                <a:spcPts val="0"/>
              </a:spcBef>
              <a:spcAft>
                <a:spcPts val="0"/>
              </a:spcAft>
              <a:buClr>
                <a:srgbClr val="8A8787"/>
              </a:buClr>
              <a:buSzPts val="1400"/>
              <a:buChar char="○"/>
              <a:defRPr>
                <a:solidFill>
                  <a:srgbClr val="8A8787"/>
                </a:solidFill>
              </a:defRPr>
            </a:lvl8pPr>
            <a:lvl9pPr marL="4114800" lvl="8" indent="-317500">
              <a:lnSpc>
                <a:spcPct val="115000"/>
              </a:lnSpc>
              <a:spcBef>
                <a:spcPts val="0"/>
              </a:spcBef>
              <a:spcAft>
                <a:spcPts val="0"/>
              </a:spcAft>
              <a:buClr>
                <a:srgbClr val="8A8787"/>
              </a:buClr>
              <a:buSzPts val="1400"/>
              <a:buChar char="■"/>
              <a:defRPr>
                <a:solidFill>
                  <a:srgbClr val="8A8787"/>
                </a:solidFill>
              </a:defRPr>
            </a:lvl9pPr>
          </a:lstStyle>
          <a:p>
            <a:endParaRPr/>
          </a:p>
        </p:txBody>
      </p:sp>
      <p:sp>
        <p:nvSpPr>
          <p:cNvPr id="9" name="Google Shape;9;p1"/>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rm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fld id="{00000000-1234-1234-1234-123412341234}" type="slidenum">
              <a:rPr lang="nl-NL" smtClean="0"/>
              <a:pPr/>
              <a:t>‹nr.›</a:t>
            </a:fld>
            <a:endParaRPr lang="nl-NL"/>
          </a:p>
        </p:txBody>
      </p:sp>
      <p:pic>
        <p:nvPicPr>
          <p:cNvPr id="10" name="Google Shape;10;p1" title="kleurbalk_ligare_seperator.jpg"/>
          <p:cNvPicPr preferRelativeResize="0"/>
          <p:nvPr/>
        </p:nvPicPr>
        <p:blipFill>
          <a:blip r:embed="rId13">
            <a:alphaModFix/>
          </a:blip>
          <a:stretch>
            <a:fillRect/>
          </a:stretch>
        </p:blipFill>
        <p:spPr>
          <a:xfrm>
            <a:off x="773901" y="6404746"/>
            <a:ext cx="11093900" cy="11733"/>
          </a:xfrm>
          <a:prstGeom prst="rect">
            <a:avLst/>
          </a:prstGeom>
          <a:noFill/>
          <a:ln>
            <a:noFill/>
          </a:ln>
        </p:spPr>
      </p:pic>
      <p:pic>
        <p:nvPicPr>
          <p:cNvPr id="11" name="Google Shape;11;p1" title="outlines - kleur.png"/>
          <p:cNvPicPr preferRelativeResize="0"/>
          <p:nvPr/>
        </p:nvPicPr>
        <p:blipFill>
          <a:blip r:embed="rId14">
            <a:alphaModFix/>
          </a:blip>
          <a:stretch>
            <a:fillRect/>
          </a:stretch>
        </p:blipFill>
        <p:spPr>
          <a:xfrm>
            <a:off x="10571351" y="132963"/>
            <a:ext cx="1321835" cy="754933"/>
          </a:xfrm>
          <a:prstGeom prst="rect">
            <a:avLst/>
          </a:prstGeom>
          <a:noFill/>
          <a:ln>
            <a:noFill/>
          </a:ln>
        </p:spPr>
      </p:pic>
    </p:spTree>
    <p:extLst>
      <p:ext uri="{BB962C8B-B14F-4D97-AF65-F5344CB8AC3E}">
        <p14:creationId xmlns:p14="http://schemas.microsoft.com/office/powerpoint/2010/main" val="1896597849"/>
      </p:ext>
    </p:extLst>
  </p:cSld>
  <p:clrMap bg1="lt1" tx1="dk1" bg2="dk2" tx2="lt2" accent1="accent1" accent2="accent2" accent3="accent3" accent4="accent4" accent5="accent5" accent6="accent6" hlink="hlink" folHlink="folHlink"/>
  <p:sldLayoutIdLst>
    <p:sldLayoutId id="2147483770" r:id="rId1"/>
    <p:sldLayoutId id="2147483759" r:id="rId2"/>
    <p:sldLayoutId id="2147483762" r:id="rId3"/>
    <p:sldLayoutId id="2147483763" r:id="rId4"/>
    <p:sldLayoutId id="2147483769" r:id="rId5"/>
    <p:sldLayoutId id="2147483760" r:id="rId6"/>
    <p:sldLayoutId id="2147483669" r:id="rId7"/>
    <p:sldLayoutId id="2147483670" r:id="rId8"/>
    <p:sldLayoutId id="2147483771" r:id="rId9"/>
    <p:sldLayoutId id="2147483772"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680">
          <p15:clr>
            <a:srgbClr val="E46962"/>
          </p15:clr>
        </p15:guide>
        <p15:guide id="2" orient="horz" pos="510">
          <p15:clr>
            <a:srgbClr val="E46962"/>
          </p15:clr>
        </p15:guide>
        <p15:guide id="3" pos="5080">
          <p15:clr>
            <a:srgbClr val="E46962"/>
          </p15:clr>
        </p15:guide>
        <p15:guide id="4" orient="horz" pos="2800">
          <p15:clr>
            <a:srgbClr val="E46962"/>
          </p15:clr>
        </p15:guide>
        <p15:guide id="5" orient="horz" pos="1258">
          <p15:clr>
            <a:srgbClr val="E46962"/>
          </p15:clr>
        </p15:guide>
        <p15:guide id="6" pos="1077">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02.03.2026</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51698619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79" r:id="rId3"/>
    <p:sldLayoutId id="2147483780" r:id="rId4"/>
    <p:sldLayoutId id="2147483750" r:id="rId5"/>
    <p:sldLayoutId id="2147483774" r:id="rId6"/>
    <p:sldLayoutId id="2147483775" r:id="rId7"/>
    <p:sldLayoutId id="2147483754" r:id="rId8"/>
    <p:sldLayoutId id="2147483776" r:id="rId9"/>
    <p:sldLayoutId id="2147483756"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757" y="710717"/>
            <a:ext cx="10437220" cy="1143000"/>
          </a:xfrm>
          <a:prstGeom prst="rect">
            <a:avLst/>
          </a:prstGeom>
        </p:spPr>
        <p:txBody>
          <a:bodyPr vert="horz" lIns="91440" tIns="45720" rIns="91440" bIns="45720" rtlCol="0" anchor="t" anchorCtr="0">
            <a:noAutofit/>
          </a:bodyPr>
          <a:lstStyle/>
          <a:p>
            <a:r>
              <a:rPr lang="nl-NL"/>
              <a:t>Klik om de stijl te bewerken</a:t>
            </a:r>
            <a:endParaRPr lang="nl-NL" dirty="0"/>
          </a:p>
        </p:txBody>
      </p:sp>
      <p:sp>
        <p:nvSpPr>
          <p:cNvPr id="3" name="Text Placeholder 2"/>
          <p:cNvSpPr>
            <a:spLocks noGrp="1"/>
          </p:cNvSpPr>
          <p:nvPr>
            <p:ph type="body" idx="1"/>
          </p:nvPr>
        </p:nvSpPr>
        <p:spPr>
          <a:xfrm>
            <a:off x="874757" y="2090060"/>
            <a:ext cx="10437220" cy="3926104"/>
          </a:xfrm>
          <a:prstGeom prst="rect">
            <a:avLst/>
          </a:prstGeom>
        </p:spPr>
        <p:txBody>
          <a:bodyPr vert="horz" lIns="91440" tIns="45720" rIns="91440" bIns="4572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p:cNvSpPr>
            <a:spLocks noGrp="1"/>
          </p:cNvSpPr>
          <p:nvPr>
            <p:ph type="dt" sz="half" idx="2"/>
          </p:nvPr>
        </p:nvSpPr>
        <p:spPr>
          <a:xfrm>
            <a:off x="2727157" y="6341509"/>
            <a:ext cx="2844800" cy="205121"/>
          </a:xfrm>
          <a:prstGeom prst="rect">
            <a:avLst/>
          </a:prstGeom>
        </p:spPr>
        <p:txBody>
          <a:bodyPr vert="horz" wrap="square" lIns="91440" tIns="45720" rIns="91440" bIns="45720" rtlCol="0" anchor="ctr">
            <a:spAutoFit/>
          </a:bodyPr>
          <a:lstStyle>
            <a:lvl1pPr algn="l">
              <a:defRPr sz="733">
                <a:solidFill>
                  <a:schemeClr val="tx2"/>
                </a:solidFill>
              </a:defRPr>
            </a:lvl1pPr>
          </a:lstStyle>
          <a:p>
            <a:fld id="{75DBA17C-0C6A-44B7-AE08-94FF21C8FCFF}" type="datetime1">
              <a:rPr lang="nl-NL" smtClean="0"/>
              <a:t>2-3-2026</a:t>
            </a:fld>
            <a:endParaRPr lang="nl-NL" dirty="0"/>
          </a:p>
        </p:txBody>
      </p:sp>
      <p:sp>
        <p:nvSpPr>
          <p:cNvPr id="5" name="Footer Placeholder 4"/>
          <p:cNvSpPr>
            <a:spLocks noGrp="1"/>
          </p:cNvSpPr>
          <p:nvPr>
            <p:ph type="ftr" sz="quarter" idx="3"/>
          </p:nvPr>
        </p:nvSpPr>
        <p:spPr>
          <a:xfrm>
            <a:off x="5607336" y="6326088"/>
            <a:ext cx="6193013" cy="235963"/>
          </a:xfrm>
          <a:prstGeom prst="rect">
            <a:avLst/>
          </a:prstGeom>
        </p:spPr>
        <p:txBody>
          <a:bodyPr vert="horz" wrap="square" lIns="91440" tIns="45720" rIns="91440" bIns="45720" rtlCol="0" anchor="ctr">
            <a:spAutoFit/>
          </a:bodyPr>
          <a:lstStyle>
            <a:lvl1pPr algn="r">
              <a:defRPr sz="733">
                <a:solidFill>
                  <a:schemeClr val="tx2"/>
                </a:solidFill>
              </a:defRPr>
            </a:lvl1pPr>
          </a:lstStyle>
          <a:p>
            <a:endParaRPr lang="nl-NL" dirty="0"/>
          </a:p>
        </p:txBody>
      </p:sp>
      <p:sp>
        <p:nvSpPr>
          <p:cNvPr id="6" name="Slide Number Placeholder 5"/>
          <p:cNvSpPr>
            <a:spLocks noGrp="1"/>
          </p:cNvSpPr>
          <p:nvPr>
            <p:ph type="sldNum" sz="quarter" idx="4"/>
          </p:nvPr>
        </p:nvSpPr>
        <p:spPr>
          <a:xfrm>
            <a:off x="11635636" y="6341509"/>
            <a:ext cx="472096" cy="205121"/>
          </a:xfrm>
          <a:prstGeom prst="rect">
            <a:avLst/>
          </a:prstGeom>
        </p:spPr>
        <p:txBody>
          <a:bodyPr vert="horz" wrap="square" lIns="91440" tIns="45720" rIns="91440" bIns="45720" rtlCol="0" anchor="ctr">
            <a:spAutoFit/>
          </a:bodyPr>
          <a:lstStyle>
            <a:lvl1pPr algn="l">
              <a:defRPr sz="733">
                <a:solidFill>
                  <a:schemeClr val="tx2"/>
                </a:solidFill>
              </a:defRPr>
            </a:lvl1pPr>
          </a:lstStyle>
          <a:p>
            <a:fld id="{AD7DC81C-C575-4D07-AF21-37280659F2C2}" type="slidenum">
              <a:rPr lang="nl-NL" smtClean="0"/>
              <a:pPr/>
              <a:t>‹nr.›</a:t>
            </a:fld>
            <a:endParaRPr lang="nl-NL"/>
          </a:p>
        </p:txBody>
      </p:sp>
      <p:pic>
        <p:nvPicPr>
          <p:cNvPr id="8" name="Content Placeholder 5"/>
          <p:cNvPicPr>
            <a:picLocks/>
          </p:cNvPicPr>
          <p:nvPr userDrawn="1"/>
        </p:nvPicPr>
        <p:blipFill>
          <a:blip r:embed="rId27" cstate="print">
            <a:extLst>
              <a:ext uri="{28A0092B-C50C-407E-A947-70E740481C1C}">
                <a14:useLocalDpi xmlns:a14="http://schemas.microsoft.com/office/drawing/2010/main" val="0"/>
              </a:ext>
            </a:extLst>
          </a:blip>
          <a:stretch>
            <a:fillRect/>
          </a:stretch>
        </p:blipFill>
        <p:spPr bwMode="gray">
          <a:xfrm>
            <a:off x="1029658" y="6254748"/>
            <a:ext cx="911221" cy="351085"/>
          </a:xfrm>
          <a:prstGeom prst="rect">
            <a:avLst/>
          </a:prstGeom>
        </p:spPr>
      </p:pic>
    </p:spTree>
    <p:extLst>
      <p:ext uri="{BB962C8B-B14F-4D97-AF65-F5344CB8AC3E}">
        <p14:creationId xmlns:p14="http://schemas.microsoft.com/office/powerpoint/2010/main" val="3199631425"/>
      </p:ext>
    </p:extLst>
  </p:cSld>
  <p:clrMap bg1="lt1" tx1="dk1" bg2="lt2" tx2="dk2" accent1="accent1" accent2="accent2" accent3="accent3" accent4="accent4" accent5="accent5" accent6="accent6" hlink="hlink" folHlink="folHlink"/>
  <p:sldLayoutIdLst>
    <p:sldLayoutId id="2147483671" r:id="rId1"/>
    <p:sldLayoutId id="2147483753" r:id="rId2"/>
    <p:sldLayoutId id="2147483761" r:id="rId3"/>
    <p:sldLayoutId id="2147483765" r:id="rId4"/>
    <p:sldLayoutId id="2147483773" r:id="rId5"/>
    <p:sldLayoutId id="2147483777" r:id="rId6"/>
    <p:sldLayoutId id="2147483649" r:id="rId7"/>
    <p:sldLayoutId id="2147483757" r:id="rId8"/>
    <p:sldLayoutId id="2147483668" r:id="rId9"/>
    <p:sldLayoutId id="2147483663" r:id="rId10"/>
    <p:sldLayoutId id="2147483664" r:id="rId11"/>
    <p:sldLayoutId id="2147483665" r:id="rId12"/>
    <p:sldLayoutId id="2147483650" r:id="rId13"/>
    <p:sldLayoutId id="2147483652" r:id="rId14"/>
    <p:sldLayoutId id="2147483654" r:id="rId15"/>
    <p:sldLayoutId id="2147483751" r:id="rId16"/>
    <p:sldLayoutId id="2147483752" r:id="rId17"/>
    <p:sldLayoutId id="2147483778" r:id="rId18"/>
    <p:sldLayoutId id="2147483755" r:id="rId19"/>
    <p:sldLayoutId id="2147483748" r:id="rId20"/>
    <p:sldLayoutId id="2147483657" r:id="rId21"/>
    <p:sldLayoutId id="2147483717" r:id="rId22"/>
    <p:sldLayoutId id="2147483651" r:id="rId23"/>
    <p:sldLayoutId id="2147483655" r:id="rId24"/>
    <p:sldLayoutId id="214748374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300" b="1" kern="1200">
          <a:solidFill>
            <a:schemeClr val="tx2"/>
          </a:solidFill>
          <a:latin typeface="+mj-lt"/>
          <a:ea typeface="+mj-ea"/>
          <a:cs typeface="+mj-cs"/>
        </a:defRPr>
      </a:lvl1pPr>
    </p:titleStyle>
    <p:bodyStyle>
      <a:lvl1pPr marL="179388" indent="-179388" algn="l" defTabSz="914400" rtl="0" eaLnBrk="1" latinLnBrk="0" hangingPunct="1">
        <a:lnSpc>
          <a:spcPct val="120000"/>
        </a:lnSpc>
        <a:spcBef>
          <a:spcPts val="0"/>
        </a:spcBef>
        <a:buClr>
          <a:schemeClr val="accent1"/>
        </a:buClr>
        <a:buFont typeface="Arial" panose="020B0604020202020204" pitchFamily="34" charset="0"/>
        <a:buChar char="•"/>
        <a:defRPr sz="1400" kern="1200">
          <a:solidFill>
            <a:srgbClr val="364C55"/>
          </a:solidFill>
          <a:latin typeface="+mn-lt"/>
          <a:ea typeface="+mn-ea"/>
          <a:cs typeface="+mn-cs"/>
        </a:defRPr>
      </a:lvl1pPr>
      <a:lvl2pPr marL="357188" indent="-177800" algn="l" defTabSz="914400" rtl="0" eaLnBrk="1" latinLnBrk="0" hangingPunct="1">
        <a:lnSpc>
          <a:spcPct val="120000"/>
        </a:lnSpc>
        <a:spcBef>
          <a:spcPts val="0"/>
        </a:spcBef>
        <a:buClr>
          <a:schemeClr val="accent1"/>
        </a:buClr>
        <a:buFont typeface="Arial" panose="020B0604020202020204" pitchFamily="34" charset="0"/>
        <a:buChar char="–"/>
        <a:defRPr sz="1400" kern="1200">
          <a:solidFill>
            <a:srgbClr val="364C55"/>
          </a:solidFill>
          <a:latin typeface="+mn-lt"/>
          <a:ea typeface="+mn-ea"/>
          <a:cs typeface="+mn-cs"/>
        </a:defRPr>
      </a:lvl2pPr>
      <a:lvl3pPr marL="536575" indent="-179388" algn="l" defTabSz="914400" rtl="0" eaLnBrk="1" latinLnBrk="0" hangingPunct="1">
        <a:lnSpc>
          <a:spcPct val="120000"/>
        </a:lnSpc>
        <a:spcBef>
          <a:spcPts val="0"/>
        </a:spcBef>
        <a:buClr>
          <a:schemeClr val="accent1"/>
        </a:buClr>
        <a:buFont typeface="Arial" panose="020B0604020202020204" pitchFamily="34" charset="0"/>
        <a:buChar char="•"/>
        <a:defRPr sz="1400" kern="1200">
          <a:solidFill>
            <a:srgbClr val="364C55"/>
          </a:solidFill>
          <a:latin typeface="+mn-lt"/>
          <a:ea typeface="+mn-ea"/>
          <a:cs typeface="+mn-cs"/>
        </a:defRPr>
      </a:lvl3pPr>
      <a:lvl4pPr marL="714375" indent="-177800" algn="l" defTabSz="914400" rtl="0" eaLnBrk="1" latinLnBrk="0" hangingPunct="1">
        <a:lnSpc>
          <a:spcPct val="120000"/>
        </a:lnSpc>
        <a:spcBef>
          <a:spcPts val="0"/>
        </a:spcBef>
        <a:buClr>
          <a:schemeClr val="accent1"/>
        </a:buClr>
        <a:buFont typeface="Arial" panose="020B0604020202020204" pitchFamily="34" charset="0"/>
        <a:buChar char="–"/>
        <a:defRPr sz="1400" kern="1200">
          <a:solidFill>
            <a:srgbClr val="364C55"/>
          </a:solidFill>
          <a:latin typeface="+mn-lt"/>
          <a:ea typeface="+mn-ea"/>
          <a:cs typeface="+mn-cs"/>
        </a:defRPr>
      </a:lvl4pPr>
      <a:lvl5pPr marL="893763" indent="-179388" algn="l" defTabSz="914400" rtl="0" eaLnBrk="1" latinLnBrk="0" hangingPunct="1">
        <a:lnSpc>
          <a:spcPct val="120000"/>
        </a:lnSpc>
        <a:spcBef>
          <a:spcPts val="0"/>
        </a:spcBef>
        <a:buClr>
          <a:schemeClr val="accent1"/>
        </a:buClr>
        <a:buFont typeface="Arial" panose="020B0604020202020204" pitchFamily="34" charset="0"/>
        <a:buChar char="»"/>
        <a:defRPr sz="1400" kern="1200">
          <a:solidFill>
            <a:srgbClr val="364C5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9999" y="540000"/>
            <a:ext cx="10750800" cy="720000"/>
          </a:xfrm>
          <a:prstGeom prst="rect">
            <a:avLst/>
          </a:prstGeom>
        </p:spPr>
        <p:txBody>
          <a:bodyPr vert="horz" lIns="0" tIns="0" rIns="0" bIns="0" rtlCol="0" anchor="t">
            <a:noAutofit/>
          </a:bodyPr>
          <a:lstStyle/>
          <a:p>
            <a:r>
              <a:rPr lang="nl-NL" dirty="0"/>
              <a:t>Titel</a:t>
            </a:r>
            <a:br>
              <a:rPr lang="nl-NL" dirty="0"/>
            </a:br>
            <a:r>
              <a:rPr lang="nl-NL" dirty="0"/>
              <a:t>max. 2 regels</a:t>
            </a:r>
            <a:endParaRPr lang="nl-NL" noProof="0" dirty="0"/>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548000"/>
            <a:ext cx="10750800" cy="4257136"/>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Sub-bullet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a:t>
            </a:r>
          </a:p>
          <a:p>
            <a:pPr lvl="5"/>
            <a:r>
              <a:rPr lang="nl-NL" noProof="0" dirty="0"/>
              <a:t>Numerieke bullet</a:t>
            </a:r>
          </a:p>
          <a:p>
            <a:pPr lvl="6"/>
            <a:r>
              <a:rPr lang="nl-NL" noProof="0" dirty="0"/>
              <a:t>Alfabetische bullet</a:t>
            </a:r>
          </a:p>
          <a:p>
            <a:pPr lvl="7"/>
            <a:r>
              <a:rPr lang="nl-NL" noProof="0" dirty="0"/>
              <a:t>Sub-bullet</a:t>
            </a:r>
          </a:p>
          <a:p>
            <a:pPr lvl="8"/>
            <a:r>
              <a:rPr lang="nl-NL" noProof="0" dirty="0"/>
              <a:t>Bronvermelding</a:t>
            </a:r>
          </a:p>
        </p:txBody>
      </p:sp>
      <p:pic>
        <p:nvPicPr>
          <p:cNvPr id="31" name="Graphic 30">
            <a:extLst>
              <a:ext uri="{FF2B5EF4-FFF2-40B4-BE49-F238E27FC236}">
                <a16:creationId xmlns:a16="http://schemas.microsoft.com/office/drawing/2014/main" id="{C1A97FCF-C4BA-4277-BB9C-243FFAC34D6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948322" y="6233624"/>
            <a:ext cx="1756103" cy="360000"/>
          </a:xfrm>
          <a:prstGeom prst="rect">
            <a:avLst/>
          </a:prstGeom>
        </p:spPr>
      </p:pic>
      <p:grpSp>
        <p:nvGrpSpPr>
          <p:cNvPr id="9" name="Group 8">
            <a:extLst>
              <a:ext uri="{FF2B5EF4-FFF2-40B4-BE49-F238E27FC236}">
                <a16:creationId xmlns:a16="http://schemas.microsoft.com/office/drawing/2014/main" id="{5680E424-5AD8-4E52-A9C3-1E82FC0DE214}"/>
              </a:ext>
            </a:extLst>
          </p:cNvPr>
          <p:cNvGrpSpPr/>
          <p:nvPr userDrawn="1"/>
        </p:nvGrpSpPr>
        <p:grpSpPr>
          <a:xfrm>
            <a:off x="-3" y="6784969"/>
            <a:ext cx="12191971" cy="73033"/>
            <a:chOff x="-2" y="6784967"/>
            <a:chExt cx="12191970" cy="73033"/>
          </a:xfrm>
        </p:grpSpPr>
        <p:sp>
          <p:nvSpPr>
            <p:cNvPr id="21" name="Rechthoek 77">
              <a:extLst>
                <a:ext uri="{FF2B5EF4-FFF2-40B4-BE49-F238E27FC236}">
                  <a16:creationId xmlns:a16="http://schemas.microsoft.com/office/drawing/2014/main" id="{68297851-492F-4D90-8AA4-A081305F6A50}"/>
                </a:ext>
              </a:extLst>
            </p:cNvPr>
            <p:cNvSpPr/>
            <p:nvPr userDrawn="1"/>
          </p:nvSpPr>
          <p:spPr>
            <a:xfrm>
              <a:off x="-2" y="6784967"/>
              <a:ext cx="12191970" cy="73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a:p>
          </p:txBody>
        </p:sp>
        <p:sp>
          <p:nvSpPr>
            <p:cNvPr id="23" name="Rechthoek 99">
              <a:extLst>
                <a:ext uri="{FF2B5EF4-FFF2-40B4-BE49-F238E27FC236}">
                  <a16:creationId xmlns:a16="http://schemas.microsoft.com/office/drawing/2014/main" id="{8AAF02B5-D111-4519-91BD-7FBFA8F945ED}"/>
                </a:ext>
              </a:extLst>
            </p:cNvPr>
            <p:cNvSpPr/>
            <p:nvPr userDrawn="1"/>
          </p:nvSpPr>
          <p:spPr>
            <a:xfrm>
              <a:off x="7232203" y="6784967"/>
              <a:ext cx="664021" cy="73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a:p>
          </p:txBody>
        </p:sp>
        <p:sp>
          <p:nvSpPr>
            <p:cNvPr id="24" name="Rechthoek 141">
              <a:extLst>
                <a:ext uri="{FF2B5EF4-FFF2-40B4-BE49-F238E27FC236}">
                  <a16:creationId xmlns:a16="http://schemas.microsoft.com/office/drawing/2014/main" id="{7FD7B075-E8BC-43AD-87F7-08792CE2BE2E}"/>
                </a:ext>
              </a:extLst>
            </p:cNvPr>
            <p:cNvSpPr/>
            <p:nvPr userDrawn="1"/>
          </p:nvSpPr>
          <p:spPr>
            <a:xfrm>
              <a:off x="7898953" y="6784967"/>
              <a:ext cx="597347" cy="73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a:p>
          </p:txBody>
        </p:sp>
        <p:sp>
          <p:nvSpPr>
            <p:cNvPr id="25" name="Rechthoek 142">
              <a:extLst>
                <a:ext uri="{FF2B5EF4-FFF2-40B4-BE49-F238E27FC236}">
                  <a16:creationId xmlns:a16="http://schemas.microsoft.com/office/drawing/2014/main" id="{E50B33C6-E845-4816-BA99-241366348B30}"/>
                </a:ext>
              </a:extLst>
            </p:cNvPr>
            <p:cNvSpPr/>
            <p:nvPr userDrawn="1"/>
          </p:nvSpPr>
          <p:spPr>
            <a:xfrm>
              <a:off x="8494266" y="6784967"/>
              <a:ext cx="1452215" cy="73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a:p>
          </p:txBody>
        </p:sp>
      </p:grpSp>
      <p:sp>
        <p:nvSpPr>
          <p:cNvPr id="20" name="Footer Placeholder 22">
            <a:extLst>
              <a:ext uri="{FF2B5EF4-FFF2-40B4-BE49-F238E27FC236}">
                <a16:creationId xmlns:a16="http://schemas.microsoft.com/office/drawing/2014/main" id="{5F386A16-DC33-4A18-92E3-56A663AE626F}"/>
              </a:ext>
            </a:extLst>
          </p:cNvPr>
          <p:cNvSpPr>
            <a:spLocks noGrp="1"/>
          </p:cNvSpPr>
          <p:nvPr userDrawn="1">
            <p:ph type="ftr" sz="quarter" idx="3"/>
          </p:nvPr>
        </p:nvSpPr>
        <p:spPr>
          <a:xfrm>
            <a:off x="592934" y="6434837"/>
            <a:ext cx="8627265" cy="360000"/>
          </a:xfrm>
          <a:prstGeom prst="rect">
            <a:avLst/>
          </a:prstGeom>
        </p:spPr>
        <p:txBody>
          <a:bodyPr vert="horz" lIns="108000" tIns="0" rIns="0" bIns="0" rtlCol="0" anchor="ctr"/>
          <a:lstStyle>
            <a:lvl1pPr algn="l">
              <a:defRPr sz="1200">
                <a:solidFill>
                  <a:schemeClr val="bg2"/>
                </a:solidFill>
              </a:defRPr>
            </a:lvl1pPr>
          </a:lstStyle>
          <a:p>
            <a:endParaRPr lang="nl-NL" dirty="0"/>
          </a:p>
        </p:txBody>
      </p:sp>
      <p:grpSp>
        <p:nvGrpSpPr>
          <p:cNvPr id="6" name="Group 5" hidden="1">
            <a:extLst>
              <a:ext uri="{FF2B5EF4-FFF2-40B4-BE49-F238E27FC236}">
                <a16:creationId xmlns:a16="http://schemas.microsoft.com/office/drawing/2014/main" id="{61CE6B1C-9F8A-444D-952A-F07C4D86B06E}"/>
              </a:ext>
            </a:extLst>
          </p:cNvPr>
          <p:cNvGrpSpPr/>
          <p:nvPr userDrawn="1"/>
        </p:nvGrpSpPr>
        <p:grpSpPr>
          <a:xfrm>
            <a:off x="-476250" y="-891000"/>
            <a:ext cx="13068299" cy="8640000"/>
            <a:chOff x="-476250" y="-891000"/>
            <a:chExt cx="13068299" cy="8640000"/>
          </a:xfrm>
        </p:grpSpPr>
        <p:grpSp>
          <p:nvGrpSpPr>
            <p:cNvPr id="29" name="GRID">
              <a:extLst>
                <a:ext uri="{FF2B5EF4-FFF2-40B4-BE49-F238E27FC236}">
                  <a16:creationId xmlns:a16="http://schemas.microsoft.com/office/drawing/2014/main" id="{0AB5833D-64CB-448F-9D86-660137933868}"/>
                </a:ext>
              </a:extLst>
            </p:cNvPr>
            <p:cNvGrpSpPr/>
            <p:nvPr userDrawn="1"/>
          </p:nvGrpSpPr>
          <p:grpSpPr>
            <a:xfrm>
              <a:off x="-476250" y="-891000"/>
              <a:ext cx="13068299" cy="8640000"/>
              <a:chOff x="-476250" y="-891000"/>
              <a:chExt cx="13068299" cy="8640000"/>
            </a:xfrm>
          </p:grpSpPr>
          <p:cxnSp>
            <p:nvCxnSpPr>
              <p:cNvPr id="83" name="Straight Connector 82">
                <a:extLst>
                  <a:ext uri="{FF2B5EF4-FFF2-40B4-BE49-F238E27FC236}">
                    <a16:creationId xmlns:a16="http://schemas.microsoft.com/office/drawing/2014/main" id="{61042D3E-F6A4-4E33-BC27-3A8EEF7CCC7C}"/>
                  </a:ext>
                </a:extLst>
              </p:cNvPr>
              <p:cNvCxnSpPr>
                <a:cxnSpLocks/>
              </p:cNvCxnSpPr>
              <p:nvPr userDrawn="1"/>
            </p:nvCxnSpPr>
            <p:spPr>
              <a:xfrm rot="5400000">
                <a:off x="-3242401" y="3333750"/>
                <a:ext cx="7924800" cy="0"/>
              </a:xfrm>
              <a:prstGeom prst="line">
                <a:avLst/>
              </a:prstGeom>
              <a:ln w="127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CDEEE34-AAD9-4B72-AF10-B476136E19D4}"/>
                  </a:ext>
                </a:extLst>
              </p:cNvPr>
              <p:cNvCxnSpPr>
                <a:cxnSpLocks/>
              </p:cNvCxnSpPr>
              <p:nvPr userDrawn="1"/>
            </p:nvCxnSpPr>
            <p:spPr>
              <a:xfrm>
                <a:off x="11470800" y="-590550"/>
                <a:ext cx="0" cy="7886700"/>
              </a:xfrm>
              <a:prstGeom prst="line">
                <a:avLst/>
              </a:prstGeom>
              <a:ln w="127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388E846-1733-4B37-82D9-8CE64D5A4788}"/>
                  </a:ext>
                </a:extLst>
              </p:cNvPr>
              <p:cNvGrpSpPr/>
              <p:nvPr userDrawn="1"/>
            </p:nvGrpSpPr>
            <p:grpSpPr>
              <a:xfrm>
                <a:off x="-476250" y="1439535"/>
                <a:ext cx="13068299" cy="288000"/>
                <a:chOff x="-476250" y="1439535"/>
                <a:chExt cx="13068299" cy="284490"/>
              </a:xfrm>
            </p:grpSpPr>
            <p:cxnSp>
              <p:nvCxnSpPr>
                <p:cNvPr id="76" name="Straight Connector 75">
                  <a:extLst>
                    <a:ext uri="{FF2B5EF4-FFF2-40B4-BE49-F238E27FC236}">
                      <a16:creationId xmlns:a16="http://schemas.microsoft.com/office/drawing/2014/main" id="{8A43584A-CB10-408D-895A-72120E839589}"/>
                    </a:ext>
                  </a:extLst>
                </p:cNvPr>
                <p:cNvCxnSpPr>
                  <a:cxnSpLocks/>
                </p:cNvCxnSpPr>
                <p:nvPr userDrawn="1"/>
              </p:nvCxnSpPr>
              <p:spPr>
                <a:xfrm>
                  <a:off x="-476250" y="1724025"/>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1EBA429-7D9C-4B54-B286-1BF026105281}"/>
                    </a:ext>
                  </a:extLst>
                </p:cNvPr>
                <p:cNvCxnSpPr>
                  <a:cxnSpLocks/>
                </p:cNvCxnSpPr>
                <p:nvPr userDrawn="1"/>
              </p:nvCxnSpPr>
              <p:spPr>
                <a:xfrm>
                  <a:off x="-476250" y="1439535"/>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6ACA529C-7E6F-4FF7-8A7B-28A0467E9E45}"/>
                  </a:ext>
                </a:extLst>
              </p:cNvPr>
              <p:cNvCxnSpPr>
                <a:cxnSpLocks/>
              </p:cNvCxnSpPr>
              <p:nvPr userDrawn="1"/>
            </p:nvCxnSpPr>
            <p:spPr>
              <a:xfrm>
                <a:off x="-476250" y="719535"/>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6B3EF46-7C51-48A4-B428-EDCF4AAE3DFD}"/>
                  </a:ext>
                </a:extLst>
              </p:cNvPr>
              <p:cNvCxnSpPr>
                <a:cxnSpLocks/>
              </p:cNvCxnSpPr>
              <p:nvPr userDrawn="1"/>
            </p:nvCxnSpPr>
            <p:spPr>
              <a:xfrm>
                <a:off x="-476250" y="5984671"/>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13E48307-55AA-4BD9-BF82-B5EB85DE53A2}"/>
                  </a:ext>
                </a:extLst>
              </p:cNvPr>
              <p:cNvGrpSpPr/>
              <p:nvPr userDrawn="1"/>
            </p:nvGrpSpPr>
            <p:grpSpPr>
              <a:xfrm rot="5400000">
                <a:off x="1776000" y="3285000"/>
                <a:ext cx="8640000" cy="288000"/>
                <a:chOff x="-476250" y="1439535"/>
                <a:chExt cx="13068299" cy="284490"/>
              </a:xfrm>
            </p:grpSpPr>
            <p:cxnSp>
              <p:nvCxnSpPr>
                <p:cNvPr id="89" name="Straight Connector 88">
                  <a:extLst>
                    <a:ext uri="{FF2B5EF4-FFF2-40B4-BE49-F238E27FC236}">
                      <a16:creationId xmlns:a16="http://schemas.microsoft.com/office/drawing/2014/main" id="{D8E1E55E-5A4E-483E-B27E-174F39B5B0B8}"/>
                    </a:ext>
                  </a:extLst>
                </p:cNvPr>
                <p:cNvCxnSpPr>
                  <a:cxnSpLocks/>
                </p:cNvCxnSpPr>
                <p:nvPr userDrawn="1"/>
              </p:nvCxnSpPr>
              <p:spPr>
                <a:xfrm>
                  <a:off x="-476250" y="1724025"/>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3E041FB-FB80-4E6B-A8A8-7DACA03A306E}"/>
                    </a:ext>
                  </a:extLst>
                </p:cNvPr>
                <p:cNvCxnSpPr>
                  <a:cxnSpLocks/>
                </p:cNvCxnSpPr>
                <p:nvPr userDrawn="1"/>
              </p:nvCxnSpPr>
              <p:spPr>
                <a:xfrm>
                  <a:off x="-476250" y="1439535"/>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EB227B59-C484-41B9-AB37-8E84BBBCCECB}"/>
                </a:ext>
              </a:extLst>
            </p:cNvPr>
            <p:cNvGrpSpPr/>
            <p:nvPr userDrawn="1"/>
          </p:nvGrpSpPr>
          <p:grpSpPr>
            <a:xfrm>
              <a:off x="-476250" y="6434837"/>
              <a:ext cx="13068299" cy="241167"/>
              <a:chOff x="-476250" y="6434837"/>
              <a:chExt cx="13068299" cy="241167"/>
            </a:xfrm>
          </p:grpSpPr>
          <p:cxnSp>
            <p:nvCxnSpPr>
              <p:cNvPr id="45" name="Straight Connector 44">
                <a:extLst>
                  <a:ext uri="{FF2B5EF4-FFF2-40B4-BE49-F238E27FC236}">
                    <a16:creationId xmlns:a16="http://schemas.microsoft.com/office/drawing/2014/main" id="{889EDBBB-801B-45AE-B3A1-DE87EA163572}"/>
                  </a:ext>
                </a:extLst>
              </p:cNvPr>
              <p:cNvCxnSpPr>
                <a:cxnSpLocks/>
              </p:cNvCxnSpPr>
              <p:nvPr userDrawn="1"/>
            </p:nvCxnSpPr>
            <p:spPr>
              <a:xfrm>
                <a:off x="-476250" y="6676004"/>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EAF201C-0796-4A0B-9012-0FEB546D7B1D}"/>
                  </a:ext>
                </a:extLst>
              </p:cNvPr>
              <p:cNvCxnSpPr>
                <a:cxnSpLocks/>
              </p:cNvCxnSpPr>
              <p:nvPr userDrawn="1"/>
            </p:nvCxnSpPr>
            <p:spPr>
              <a:xfrm>
                <a:off x="-476250" y="6434837"/>
                <a:ext cx="13068299" cy="0"/>
              </a:xfrm>
              <a:prstGeom prst="line">
                <a:avLst/>
              </a:prstGeom>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sp>
        <p:nvSpPr>
          <p:cNvPr id="30" name="Slide Number Placeholder 4">
            <a:extLst>
              <a:ext uri="{FF2B5EF4-FFF2-40B4-BE49-F238E27FC236}">
                <a16:creationId xmlns:a16="http://schemas.microsoft.com/office/drawing/2014/main" id="{61E73EC6-DCB4-4EF6-85E5-4A4129350355}"/>
              </a:ext>
            </a:extLst>
          </p:cNvPr>
          <p:cNvSpPr>
            <a:spLocks noGrp="1"/>
          </p:cNvSpPr>
          <p:nvPr>
            <p:ph type="sldNum" sz="quarter" idx="4"/>
          </p:nvPr>
        </p:nvSpPr>
        <p:spPr>
          <a:xfrm>
            <a:off x="-2" y="6434836"/>
            <a:ext cx="592923" cy="359995"/>
          </a:xfrm>
          <a:prstGeom prst="rect">
            <a:avLst/>
          </a:prstGeom>
          <a:noFill/>
        </p:spPr>
        <p:txBody>
          <a:bodyPr vert="horz" lIns="0" tIns="108000" rIns="108000" bIns="0" rtlCol="0" anchor="t"/>
          <a:lstStyle>
            <a:lvl1pPr marL="0" indent="0" algn="r" defTabSz="914377" rtl="0" eaLnBrk="1" latinLnBrk="0" hangingPunct="1">
              <a:lnSpc>
                <a:spcPct val="90000"/>
              </a:lnSpc>
              <a:spcBef>
                <a:spcPts val="600"/>
              </a:spcBef>
              <a:spcAft>
                <a:spcPts val="600"/>
              </a:spcAft>
              <a:buClr>
                <a:schemeClr val="tx2"/>
              </a:buClr>
              <a:buFont typeface="Arial" panose="020B0604020202020204" pitchFamily="34" charset="0"/>
              <a:buNone/>
              <a:defRPr lang="nl-NL" sz="1200" b="1" kern="1200" smtClean="0">
                <a:solidFill>
                  <a:schemeClr val="accent1"/>
                </a:solidFill>
                <a:latin typeface="+mn-lt"/>
                <a:ea typeface="+mn-ea"/>
                <a:cs typeface="+mn-cs"/>
              </a:defRPr>
            </a:lvl1pPr>
          </a:lstStyle>
          <a:p>
            <a:fld id="{1C9D8F9F-7191-4649-A2DA-476AA7168A7E}" type="slidenum">
              <a:rPr lang="nl-NL" smtClean="0"/>
              <a:pPr/>
              <a:t>‹nr.›</a:t>
            </a:fld>
            <a:endParaRPr lang="nl-NL" dirty="0"/>
          </a:p>
        </p:txBody>
      </p:sp>
    </p:spTree>
    <p:extLst>
      <p:ext uri="{BB962C8B-B14F-4D97-AF65-F5344CB8AC3E}">
        <p14:creationId xmlns:p14="http://schemas.microsoft.com/office/powerpoint/2010/main" val="338751026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hdr="0" ftr="0" dt="0"/>
  <p:txStyles>
    <p:titleStyle>
      <a:lvl1pPr algn="l" defTabSz="685800" rtl="0" eaLnBrk="1" latinLnBrk="0" hangingPunct="1">
        <a:lnSpc>
          <a:spcPct val="80000"/>
        </a:lnSpc>
        <a:spcBef>
          <a:spcPct val="0"/>
        </a:spcBef>
        <a:buNone/>
        <a:defRPr sz="2400" b="1" kern="1200">
          <a:solidFill>
            <a:schemeClr val="accent1"/>
          </a:solidFill>
          <a:latin typeface="+mj-lt"/>
          <a:ea typeface="+mj-ea"/>
          <a:cs typeface="+mj-cs"/>
        </a:defRPr>
      </a:lvl1pPr>
    </p:titleStyle>
    <p:bodyStyle>
      <a:lvl1pPr marL="135731" indent="-135731" algn="l" defTabSz="685800" rtl="0" eaLnBrk="1" latinLnBrk="0" hangingPunct="1">
        <a:lnSpc>
          <a:spcPct val="100000"/>
        </a:lnSpc>
        <a:spcBef>
          <a:spcPts val="450"/>
        </a:spcBef>
        <a:spcAft>
          <a:spcPts val="450"/>
        </a:spcAft>
        <a:buClr>
          <a:schemeClr val="tx1">
            <a:lumMod val="75000"/>
            <a:lumOff val="25000"/>
          </a:schemeClr>
        </a:buClr>
        <a:buFont typeface="Arial" panose="020B0604020202020204" pitchFamily="34" charset="0"/>
        <a:buChar char="•"/>
        <a:defRPr sz="1200" kern="1200">
          <a:solidFill>
            <a:schemeClr val="tx1">
              <a:lumMod val="75000"/>
              <a:lumOff val="25000"/>
            </a:schemeClr>
          </a:solidFill>
          <a:latin typeface="+mn-lt"/>
          <a:ea typeface="+mn-ea"/>
          <a:cs typeface="+mn-cs"/>
        </a:defRPr>
      </a:lvl1pPr>
      <a:lvl2pPr marL="266700" indent="-133350" algn="l" defTabSz="685800" rtl="0" eaLnBrk="1" latinLnBrk="0" hangingPunct="1">
        <a:lnSpc>
          <a:spcPct val="100000"/>
        </a:lnSpc>
        <a:spcBef>
          <a:spcPts val="450"/>
        </a:spcBef>
        <a:spcAft>
          <a:spcPts val="450"/>
        </a:spcAft>
        <a:buClr>
          <a:schemeClr val="tx1">
            <a:lumMod val="75000"/>
            <a:lumOff val="25000"/>
          </a:schemeClr>
        </a:buClr>
        <a:buFont typeface="Arial" panose="020B0604020202020204" pitchFamily="34" charset="0"/>
        <a:buChar char="•"/>
        <a:tabLst/>
        <a:defRPr sz="1200" kern="1200">
          <a:solidFill>
            <a:schemeClr val="tx1">
              <a:lumMod val="75000"/>
              <a:lumOff val="25000"/>
            </a:schemeClr>
          </a:solidFill>
          <a:latin typeface="+mn-lt"/>
          <a:ea typeface="+mn-ea"/>
          <a:cs typeface="+mn-cs"/>
        </a:defRPr>
      </a:lvl2pPr>
      <a:lvl3pPr marL="398860" indent="-128588" algn="l" defTabSz="685800" rtl="0" eaLnBrk="1" latinLnBrk="0" hangingPunct="1">
        <a:lnSpc>
          <a:spcPct val="100000"/>
        </a:lnSpc>
        <a:spcBef>
          <a:spcPts val="450"/>
        </a:spcBef>
        <a:spcAft>
          <a:spcPts val="450"/>
        </a:spcAft>
        <a:buClr>
          <a:schemeClr val="tx1">
            <a:lumMod val="75000"/>
            <a:lumOff val="25000"/>
          </a:schemeClr>
        </a:buClr>
        <a:buFont typeface="Arial" panose="020B0604020202020204" pitchFamily="34" charset="0"/>
        <a:buChar char="•"/>
        <a:defRPr sz="1200" kern="1200">
          <a:solidFill>
            <a:schemeClr val="tx1">
              <a:lumMod val="75000"/>
              <a:lumOff val="25000"/>
            </a:schemeClr>
          </a:solidFill>
          <a:latin typeface="+mn-lt"/>
          <a:ea typeface="+mn-ea"/>
          <a:cs typeface="+mn-cs"/>
        </a:defRPr>
      </a:lvl3pPr>
      <a:lvl4pPr marL="0" indent="0" algn="l" defTabSz="685800" rtl="0" eaLnBrk="1" latinLnBrk="0" hangingPunct="1">
        <a:lnSpc>
          <a:spcPct val="100000"/>
        </a:lnSpc>
        <a:spcBef>
          <a:spcPts val="450"/>
        </a:spcBef>
        <a:spcAft>
          <a:spcPts val="450"/>
        </a:spcAft>
        <a:buFont typeface="Arial" panose="020B0604020202020204" pitchFamily="34" charset="0"/>
        <a:buNone/>
        <a:defRPr sz="1200" kern="1200">
          <a:solidFill>
            <a:schemeClr val="tx1">
              <a:lumMod val="75000"/>
              <a:lumOff val="25000"/>
            </a:schemeClr>
          </a:solidFill>
          <a:latin typeface="+mn-lt"/>
          <a:ea typeface="+mn-ea"/>
          <a:cs typeface="+mn-cs"/>
        </a:defRPr>
      </a:lvl4pPr>
      <a:lvl5pPr marL="0" indent="0" algn="l" defTabSz="685800" rtl="0" eaLnBrk="1" latinLnBrk="0" hangingPunct="1">
        <a:lnSpc>
          <a:spcPct val="100000"/>
        </a:lnSpc>
        <a:spcBef>
          <a:spcPts val="450"/>
        </a:spcBef>
        <a:spcAft>
          <a:spcPts val="450"/>
        </a:spcAft>
        <a:buFont typeface="Arial" panose="020B0604020202020204" pitchFamily="34" charset="0"/>
        <a:buNone/>
        <a:defRPr sz="1500" b="1" kern="1200" spc="38" baseline="0">
          <a:solidFill>
            <a:schemeClr val="tx1">
              <a:lumMod val="75000"/>
              <a:lumOff val="25000"/>
            </a:schemeClr>
          </a:solidFill>
          <a:latin typeface="+mj-lt"/>
          <a:ea typeface="+mn-ea"/>
          <a:cs typeface="+mn-cs"/>
        </a:defRPr>
      </a:lvl5pPr>
      <a:lvl6pPr marL="189000" indent="-189000" algn="l" defTabSz="685800" rtl="0" eaLnBrk="1" latinLnBrk="0" hangingPunct="1">
        <a:lnSpc>
          <a:spcPct val="100000"/>
        </a:lnSpc>
        <a:spcBef>
          <a:spcPts val="450"/>
        </a:spcBef>
        <a:spcAft>
          <a:spcPts val="450"/>
        </a:spcAft>
        <a:buClr>
          <a:schemeClr val="tx1">
            <a:lumMod val="75000"/>
            <a:lumOff val="25000"/>
          </a:schemeClr>
        </a:buClr>
        <a:buFont typeface="+mj-lt"/>
        <a:buAutoNum type="arabicPeriod"/>
        <a:defRPr sz="1200" b="0" kern="1200" cap="none" baseline="0">
          <a:solidFill>
            <a:schemeClr val="tx1">
              <a:lumMod val="75000"/>
              <a:lumOff val="25000"/>
            </a:schemeClr>
          </a:solidFill>
          <a:latin typeface="+mn-lt"/>
          <a:ea typeface="+mn-ea"/>
          <a:cs typeface="+mn-cs"/>
        </a:defRPr>
      </a:lvl6pPr>
      <a:lvl7pPr marL="297000" indent="-189000" algn="l" defTabSz="685800" rtl="0" eaLnBrk="1" latinLnBrk="0" hangingPunct="1">
        <a:lnSpc>
          <a:spcPct val="100000"/>
        </a:lnSpc>
        <a:spcBef>
          <a:spcPts val="450"/>
        </a:spcBef>
        <a:spcAft>
          <a:spcPts val="450"/>
        </a:spcAft>
        <a:buClr>
          <a:schemeClr val="tx1">
            <a:lumMod val="75000"/>
            <a:lumOff val="25000"/>
          </a:schemeClr>
        </a:buClr>
        <a:buFont typeface="+mj-lt"/>
        <a:buAutoNum type="alphaLcPeriod"/>
        <a:tabLst/>
        <a:defRPr sz="1200" kern="1200">
          <a:solidFill>
            <a:schemeClr val="tx1">
              <a:lumMod val="75000"/>
              <a:lumOff val="25000"/>
            </a:schemeClr>
          </a:solidFill>
          <a:latin typeface="+mn-lt"/>
          <a:ea typeface="+mn-ea"/>
          <a:cs typeface="+mn-cs"/>
        </a:defRPr>
      </a:lvl7pPr>
      <a:lvl8pPr marL="399600" indent="-129600" algn="l" defTabSz="685800" rtl="0" eaLnBrk="1" latinLnBrk="0" hangingPunct="1">
        <a:lnSpc>
          <a:spcPct val="100000"/>
        </a:lnSpc>
        <a:spcBef>
          <a:spcPts val="450"/>
        </a:spcBef>
        <a:spcAft>
          <a:spcPts val="450"/>
        </a:spcAft>
        <a:buClr>
          <a:schemeClr val="tx1">
            <a:lumMod val="75000"/>
            <a:lumOff val="25000"/>
          </a:schemeClr>
        </a:buClr>
        <a:buFont typeface="Arial" panose="020B0604020202020204" pitchFamily="34" charset="0"/>
        <a:buChar char="•"/>
        <a:defRPr sz="1200" kern="1200">
          <a:solidFill>
            <a:schemeClr val="tx1">
              <a:lumMod val="75000"/>
              <a:lumOff val="25000"/>
            </a:schemeClr>
          </a:solidFill>
          <a:latin typeface="+mn-lt"/>
          <a:ea typeface="+mn-ea"/>
          <a:cs typeface="+mn-cs"/>
        </a:defRPr>
      </a:lvl8pPr>
      <a:lvl9pPr marL="0" indent="0" algn="l" defTabSz="685800" rtl="0" eaLnBrk="1" latinLnBrk="0" hangingPunct="1">
        <a:lnSpc>
          <a:spcPct val="100000"/>
        </a:lnSpc>
        <a:spcBef>
          <a:spcPts val="900"/>
        </a:spcBef>
        <a:spcAft>
          <a:spcPts val="450"/>
        </a:spcAft>
        <a:buClr>
          <a:schemeClr val="accent1"/>
        </a:buClr>
        <a:buFont typeface="Arial" panose="020B0604020202020204" pitchFamily="34" charset="0"/>
        <a:buNone/>
        <a:defRPr sz="1050" i="1" kern="1200">
          <a:solidFill>
            <a:schemeClr val="tx1">
              <a:lumMod val="75000"/>
              <a:lumOff val="2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31" userDrawn="1">
          <p15:clr>
            <a:srgbClr val="F26B43"/>
          </p15:clr>
        </p15:guide>
        <p15:guide id="2" pos="604" userDrawn="1">
          <p15:clr>
            <a:srgbClr val="F26B43"/>
          </p15:clr>
        </p15:guide>
        <p15:guide id="3" orient="horz" pos="5027" userDrawn="1">
          <p15:clr>
            <a:srgbClr val="F26B43"/>
          </p15:clr>
        </p15:guide>
        <p15:guide id="6" pos="9635" userDrawn="1">
          <p15:clr>
            <a:srgbClr val="F26B43"/>
          </p15:clr>
        </p15:guide>
        <p15:guide id="7" orient="horz" pos="1489" userDrawn="1">
          <p15:clr>
            <a:srgbClr val="A4A3A4"/>
          </p15:clr>
        </p15:guide>
        <p15:guide id="9" orient="horz" pos="88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9357F3-8438-ADEF-BC18-092287F63F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F1D413-6E81-0B61-769E-0C14A69FDFE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7D1A95-CA21-9C23-51DA-E78E1A4530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97DF6-91B4-45EA-BBD0-0A39DD5FE1CC}" type="datetimeFigureOut">
              <a:rPr lang="nl-NL" smtClean="0"/>
              <a:t>2-3-2026</a:t>
            </a:fld>
            <a:endParaRPr lang="nl-NL"/>
          </a:p>
        </p:txBody>
      </p:sp>
      <p:sp>
        <p:nvSpPr>
          <p:cNvPr id="5" name="Tijdelijke aanduiding voor voettekst 4">
            <a:extLst>
              <a:ext uri="{FF2B5EF4-FFF2-40B4-BE49-F238E27FC236}">
                <a16:creationId xmlns:a16="http://schemas.microsoft.com/office/drawing/2014/main" id="{F26F5F95-BC8D-5524-8BE9-99200B8BC88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676A91B-C2BC-FBBD-EC56-9922C0FE8D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EE7E0-7EDA-46B2-BA7E-90DFD10B01B8}" type="slidenum">
              <a:rPr lang="nl-NL" smtClean="0"/>
              <a:t>‹nr.›</a:t>
            </a:fld>
            <a:endParaRPr lang="nl-NL"/>
          </a:p>
        </p:txBody>
      </p:sp>
    </p:spTree>
    <p:extLst>
      <p:ext uri="{BB962C8B-B14F-4D97-AF65-F5344CB8AC3E}">
        <p14:creationId xmlns:p14="http://schemas.microsoft.com/office/powerpoint/2010/main" val="396732057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684" y="1247903"/>
            <a:ext cx="10515600" cy="667608"/>
          </a:xfrm>
          <a:prstGeom prst="rect">
            <a:avLst/>
          </a:prstGeom>
        </p:spPr>
        <p:txBody>
          <a:bodyPr vert="horz" lIns="91440" tIns="45720" rIns="91440" bIns="45720" rtlCol="0" anchor="t">
            <a:noAutofit/>
          </a:bodyPr>
          <a:lstStyle/>
          <a:p>
            <a:r>
              <a:rPr lang="nl-NL" dirty="0"/>
              <a:t>Klik om stijl van de titel te bewerken</a:t>
            </a:r>
            <a:endParaRPr lang="en-US" dirty="0"/>
          </a:p>
        </p:txBody>
      </p:sp>
      <p:sp>
        <p:nvSpPr>
          <p:cNvPr id="3" name="Text Placeholder 2"/>
          <p:cNvSpPr>
            <a:spLocks noGrp="1"/>
          </p:cNvSpPr>
          <p:nvPr>
            <p:ph type="body" idx="1"/>
          </p:nvPr>
        </p:nvSpPr>
        <p:spPr>
          <a:xfrm>
            <a:off x="604315" y="2041635"/>
            <a:ext cx="5721234" cy="4193627"/>
          </a:xfrm>
          <a:prstGeom prst="rect">
            <a:avLst/>
          </a:prstGeom>
        </p:spPr>
        <p:txBody>
          <a:bodyPr vert="horz" lIns="91440" tIns="45720" rIns="91440" bIns="4572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Voettekst"/>
          <p:cNvSpPr>
            <a:spLocks noGrp="1"/>
          </p:cNvSpPr>
          <p:nvPr>
            <p:ph type="ftr" sz="quarter" idx="3"/>
          </p:nvPr>
        </p:nvSpPr>
        <p:spPr>
          <a:xfrm>
            <a:off x="2260045" y="6356351"/>
            <a:ext cx="3241785"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endParaRPr lang="nl-NL" dirty="0"/>
          </a:p>
        </p:txBody>
      </p:sp>
      <p:sp>
        <p:nvSpPr>
          <p:cNvPr id="6" name="Paginanummer"/>
          <p:cNvSpPr>
            <a:spLocks noGrp="1"/>
          </p:cNvSpPr>
          <p:nvPr>
            <p:ph type="sldNum" sz="quarter" idx="4"/>
          </p:nvPr>
        </p:nvSpPr>
        <p:spPr>
          <a:xfrm>
            <a:off x="1269602" y="6356351"/>
            <a:ext cx="803674"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B3761A81-E545-3C41-97A5-08DA8ED0F4C4}" type="slidenum">
              <a:rPr lang="nl-NL" smtClean="0"/>
              <a:pPr/>
              <a:t>‹nr.›</a:t>
            </a:fld>
            <a:endParaRPr lang="nl-NL" dirty="0"/>
          </a:p>
        </p:txBody>
      </p:sp>
    </p:spTree>
    <p:extLst>
      <p:ext uri="{BB962C8B-B14F-4D97-AF65-F5344CB8AC3E}">
        <p14:creationId xmlns:p14="http://schemas.microsoft.com/office/powerpoint/2010/main" val="3070878648"/>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81" r:id="rId4"/>
    <p:sldLayoutId id="2147483672" r:id="rId5"/>
    <p:sldLayoutId id="2147483682" r:id="rId6"/>
    <p:sldLayoutId id="2147483683" r:id="rId7"/>
    <p:sldLayoutId id="2147483684" r:id="rId8"/>
    <p:sldLayoutId id="2147483662" r:id="rId9"/>
    <p:sldLayoutId id="2147483685" r:id="rId10"/>
    <p:sldLayoutId id="2147483686" r:id="rId11"/>
    <p:sldLayoutId id="2147483687" r:id="rId12"/>
    <p:sldLayoutId id="2147483673" r:id="rId13"/>
    <p:sldLayoutId id="2147483688" r:id="rId14"/>
    <p:sldLayoutId id="2147483689" r:id="rId15"/>
    <p:sldLayoutId id="2147483690" r:id="rId16"/>
    <p:sldLayoutId id="2147483674" r:id="rId17"/>
    <p:sldLayoutId id="2147483695" r:id="rId18"/>
    <p:sldLayoutId id="2147483696" r:id="rId19"/>
    <p:sldLayoutId id="2147483697" r:id="rId20"/>
    <p:sldLayoutId id="2147483667" r:id="rId21"/>
    <p:sldLayoutId id="2147483691" r:id="rId22"/>
    <p:sldLayoutId id="2147483692" r:id="rId23"/>
    <p:sldLayoutId id="2147483693" r:id="rId24"/>
    <p:sldLayoutId id="2147483675" r:id="rId25"/>
    <p:sldLayoutId id="2147483698" r:id="rId26"/>
    <p:sldLayoutId id="2147483699" r:id="rId27"/>
    <p:sldLayoutId id="2147483700" r:id="rId28"/>
    <p:sldLayoutId id="2147483676" r:id="rId29"/>
    <p:sldLayoutId id="2147483701" r:id="rId30"/>
    <p:sldLayoutId id="2147483702" r:id="rId31"/>
    <p:sldLayoutId id="2147483703" r:id="rId32"/>
    <p:sldLayoutId id="2147483677" r:id="rId33"/>
    <p:sldLayoutId id="2147483704" r:id="rId34"/>
    <p:sldLayoutId id="2147483705" r:id="rId35"/>
    <p:sldLayoutId id="2147483706" r:id="rId36"/>
    <p:sldLayoutId id="2147483678" r:id="rId37"/>
    <p:sldLayoutId id="2147483707" r:id="rId38"/>
    <p:sldLayoutId id="2147483708" r:id="rId39"/>
    <p:sldLayoutId id="2147483709" r:id="rId40"/>
    <p:sldLayoutId id="2147483711" r:id="rId41"/>
  </p:sldLayoutIdLst>
  <p:hf sldNum="0" hdr="0" ftr="0" dt="0"/>
  <p:txStyles>
    <p:titleStyle>
      <a:lvl1pPr algn="l" defTabSz="914217" rtl="0" eaLnBrk="1" latinLnBrk="0" hangingPunct="1">
        <a:lnSpc>
          <a:spcPct val="100000"/>
        </a:lnSpc>
        <a:spcBef>
          <a:spcPct val="0"/>
        </a:spcBef>
        <a:buNone/>
        <a:defRPr sz="3499" b="1" i="0" kern="1200">
          <a:solidFill>
            <a:schemeClr val="tx1"/>
          </a:solidFill>
          <a:latin typeface="Roboto Black" panose="02000000000000000000" pitchFamily="2" charset="0"/>
          <a:ea typeface="Roboto Black" panose="02000000000000000000" pitchFamily="2" charset="0"/>
          <a:cs typeface="+mj-cs"/>
        </a:defRPr>
      </a:lvl1pPr>
    </p:titleStyle>
    <p:bodyStyle>
      <a:lvl1pPr marL="228554" indent="-228554" algn="l" defTabSz="914217" rtl="0" eaLnBrk="1" fontAlgn="t" latinLnBrk="0" hangingPunct="1">
        <a:lnSpc>
          <a:spcPct val="100000"/>
        </a:lnSpc>
        <a:spcBef>
          <a:spcPts val="1000"/>
        </a:spcBef>
        <a:spcAft>
          <a:spcPts val="0"/>
        </a:spcAft>
        <a:buFont typeface="Arial" panose="020B0604020202020204" pitchFamily="34" charset="0"/>
        <a:buChar char="•"/>
        <a:defRPr sz="2799" b="0" i="0" kern="1200">
          <a:solidFill>
            <a:schemeClr val="tx1"/>
          </a:solidFill>
          <a:latin typeface="Roboto" panose="02000000000000000000" pitchFamily="2" charset="0"/>
          <a:ea typeface="Roboto" panose="02000000000000000000" pitchFamily="2" charset="0"/>
          <a:cs typeface="+mn-cs"/>
        </a:defRPr>
      </a:lvl1pPr>
      <a:lvl2pPr marL="685663" indent="-228554" algn="l" defTabSz="914217" rtl="0" eaLnBrk="1" fontAlgn="t" latinLnBrk="0" hangingPunct="1">
        <a:lnSpc>
          <a:spcPct val="100000"/>
        </a:lnSpc>
        <a:spcBef>
          <a:spcPts val="500"/>
        </a:spcBef>
        <a:spcAft>
          <a:spcPts val="0"/>
        </a:spcAft>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mn-cs"/>
        </a:defRPr>
      </a:lvl2pPr>
      <a:lvl3pPr marL="1142771" indent="-228554" algn="l" defTabSz="914217" rtl="0" eaLnBrk="1" fontAlgn="t" latinLnBrk="0" hangingPunct="1">
        <a:lnSpc>
          <a:spcPct val="100000"/>
        </a:lnSpc>
        <a:spcBef>
          <a:spcPts val="500"/>
        </a:spcBef>
        <a:spcAft>
          <a:spcPts val="0"/>
        </a:spcAft>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mn-cs"/>
        </a:defRPr>
      </a:lvl3pPr>
      <a:lvl4pPr marL="1599880" indent="-228554" algn="l" defTabSz="914217" rtl="0" eaLnBrk="1" fontAlgn="t" latinLnBrk="0" hangingPunct="1">
        <a:lnSpc>
          <a:spcPct val="100000"/>
        </a:lnSpc>
        <a:spcBef>
          <a:spcPts val="500"/>
        </a:spcBef>
        <a:spcAft>
          <a:spcPts val="0"/>
        </a:spcAft>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4pPr>
      <a:lvl5pPr marL="2056989" indent="-228554" algn="l" defTabSz="914217" rtl="0" eaLnBrk="1" fontAlgn="t" latinLnBrk="0" hangingPunct="1">
        <a:lnSpc>
          <a:spcPct val="100000"/>
        </a:lnSpc>
        <a:spcBef>
          <a:spcPts val="500"/>
        </a:spcBef>
        <a:spcAft>
          <a:spcPts val="0"/>
        </a:spcAft>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hyperlink" Target="http://www.vved.org/" TargetMode="External"/><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www.patientervaringsverhalen.n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16/j.healthpol.2023.104946" TargetMode="External"/><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www.palliaweb.nl/consortium-ligare"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5"/>
          <p:cNvSpPr txBox="1">
            <a:spLocks noGrp="1"/>
          </p:cNvSpPr>
          <p:nvPr>
            <p:ph type="subTitle" idx="1"/>
          </p:nvPr>
        </p:nvSpPr>
        <p:spPr>
          <a:xfrm>
            <a:off x="1440000" y="4270333"/>
            <a:ext cx="4407600" cy="927200"/>
          </a:xfrm>
          <a:prstGeom prst="rect">
            <a:avLst/>
          </a:prstGeom>
        </p:spPr>
        <p:txBody>
          <a:bodyPr spcFirstLastPara="1" wrap="square" lIns="121900" tIns="121900" rIns="121900" bIns="121900" anchor="t" anchorCtr="0">
            <a:noAutofit/>
          </a:bodyPr>
          <a:lstStyle/>
          <a:p>
            <a:pPr marL="0" indent="0"/>
            <a:endParaRPr lang="nl" dirty="0">
              <a:latin typeface="Arial"/>
              <a:ea typeface="Arial"/>
              <a:cs typeface="Arial"/>
              <a:sym typeface="Arial"/>
            </a:endParaRPr>
          </a:p>
          <a:p>
            <a:pPr marL="0" indent="0"/>
            <a:r>
              <a:rPr lang="nl" dirty="0">
                <a:latin typeface="Arial"/>
                <a:ea typeface="Arial"/>
                <a:cs typeface="Arial"/>
                <a:sym typeface="Arial"/>
              </a:rPr>
              <a:t>3 maart 2026</a:t>
            </a:r>
            <a:endParaRPr dirty="0">
              <a:latin typeface="Arial"/>
              <a:ea typeface="Arial"/>
              <a:cs typeface="Arial"/>
              <a:sym typeface="Arial"/>
            </a:endParaRPr>
          </a:p>
        </p:txBody>
      </p:sp>
      <p:sp>
        <p:nvSpPr>
          <p:cNvPr id="120" name="Google Shape;120;p15"/>
          <p:cNvSpPr txBox="1">
            <a:spLocks noGrp="1"/>
          </p:cNvSpPr>
          <p:nvPr>
            <p:ph type="title"/>
          </p:nvPr>
        </p:nvSpPr>
        <p:spPr>
          <a:xfrm>
            <a:off x="1440000" y="2328700"/>
            <a:ext cx="5997200" cy="1884000"/>
          </a:xfrm>
          <a:prstGeom prst="rect">
            <a:avLst/>
          </a:prstGeom>
        </p:spPr>
        <p:txBody>
          <a:bodyPr spcFirstLastPara="1" wrap="square" lIns="121900" tIns="121900" rIns="121900" bIns="121900" anchor="ctr" anchorCtr="0">
            <a:normAutofit fontScale="90000"/>
          </a:bodyPr>
          <a:lstStyle/>
          <a:p>
            <a:r>
              <a:rPr lang="nl" dirty="0">
                <a:latin typeface="Arial"/>
                <a:ea typeface="Arial"/>
                <a:cs typeface="Arial"/>
                <a:sym typeface="Arial"/>
              </a:rPr>
              <a:t>Welkom bij het </a:t>
            </a:r>
            <a:br>
              <a:rPr lang="nl" dirty="0">
                <a:latin typeface="Arial"/>
                <a:ea typeface="Arial"/>
                <a:cs typeface="Arial"/>
                <a:sym typeface="Arial"/>
              </a:rPr>
            </a:br>
            <a:r>
              <a:rPr lang="nl" dirty="0">
                <a:latin typeface="Arial"/>
                <a:ea typeface="Arial"/>
                <a:cs typeface="Arial"/>
                <a:sym typeface="Arial"/>
              </a:rPr>
              <a:t>Onderzoekscafé ‘Patienten- en naastenparticipatie en gelijkwaardigheid tussen patient en zorgverlener’</a:t>
            </a:r>
            <a:endParaRPr dirty="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8F37B7-A723-AD9C-AE59-E3BD1BACA76A}"/>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7FBA6233-D7A6-098B-D03A-943C5C88AE62}"/>
              </a:ext>
            </a:extLst>
          </p:cNvPr>
          <p:cNvSpPr txBox="1">
            <a:spLocks/>
          </p:cNvSpPr>
          <p:nvPr/>
        </p:nvSpPr>
        <p:spPr>
          <a:xfrm>
            <a:off x="640104" y="2397159"/>
            <a:ext cx="4925809" cy="37651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nl-NL" sz="2400" b="0" i="1" u="none" strike="noStrike" kern="1200" cap="none" spc="0" normalizeH="0" baseline="0" noProof="0">
                <a:ln>
                  <a:noFill/>
                </a:ln>
                <a:solidFill>
                  <a:prstClr val="black"/>
                </a:solidFill>
                <a:effectLst/>
                <a:uLnTx/>
                <a:uFillTx/>
                <a:latin typeface="Aptos" panose="020B0004020202020204"/>
                <a:ea typeface="+mn-ea"/>
                <a:cs typeface="+mn-cs"/>
              </a:rPr>
            </a:br>
            <a:br>
              <a:rPr kumimoji="0" lang="nl-NL" sz="2400" b="0" i="0" u="none" strike="noStrike" kern="1200" cap="none" spc="0" normalizeH="0" baseline="0" noProof="0">
                <a:ln>
                  <a:noFill/>
                </a:ln>
                <a:solidFill>
                  <a:prstClr val="black"/>
                </a:solidFill>
                <a:effectLst/>
                <a:uLnTx/>
                <a:uFillTx/>
                <a:latin typeface="Aptos" panose="020B0004020202020204"/>
                <a:ea typeface="+mn-ea"/>
                <a:cs typeface="+mn-cs"/>
              </a:rPr>
            </a:br>
            <a:endParaRPr kumimoji="0" lang="nl-NL"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a:ln>
                <a:noFill/>
              </a:ln>
              <a:solidFill>
                <a:srgbClr val="000000"/>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a:ln>
                <a:noFill/>
              </a:ln>
              <a:solidFill>
                <a:srgbClr val="000000"/>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nl-NL" sz="16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ekstvak 1">
            <a:extLst>
              <a:ext uri="{FF2B5EF4-FFF2-40B4-BE49-F238E27FC236}">
                <a16:creationId xmlns:a16="http://schemas.microsoft.com/office/drawing/2014/main" id="{0AA39D28-3ED6-F064-167F-47D4BA0DA962}"/>
              </a:ext>
            </a:extLst>
          </p:cNvPr>
          <p:cNvSpPr txBox="1"/>
          <p:nvPr/>
        </p:nvSpPr>
        <p:spPr>
          <a:xfrm>
            <a:off x="6730999" y="2201333"/>
            <a:ext cx="5192888" cy="1077218"/>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black"/>
              </a:solidFill>
              <a:effectLst/>
              <a:uLnTx/>
              <a:uFillTx/>
              <a:latin typeface="Aptos" panose="020B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Tekstvak 2">
            <a:extLst>
              <a:ext uri="{FF2B5EF4-FFF2-40B4-BE49-F238E27FC236}">
                <a16:creationId xmlns:a16="http://schemas.microsoft.com/office/drawing/2014/main" id="{DE47129C-EE0E-7EFF-E0F3-868A6656B797}"/>
              </a:ext>
            </a:extLst>
          </p:cNvPr>
          <p:cNvSpPr txBox="1"/>
          <p:nvPr/>
        </p:nvSpPr>
        <p:spPr>
          <a:xfrm>
            <a:off x="543441" y="484372"/>
            <a:ext cx="9356651" cy="992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kstvak 4">
            <a:extLst>
              <a:ext uri="{FF2B5EF4-FFF2-40B4-BE49-F238E27FC236}">
                <a16:creationId xmlns:a16="http://schemas.microsoft.com/office/drawing/2014/main" id="{AA3AD4E2-7228-A479-DD27-10165B040BB8}"/>
              </a:ext>
            </a:extLst>
          </p:cNvPr>
          <p:cNvSpPr txBox="1"/>
          <p:nvPr/>
        </p:nvSpPr>
        <p:spPr>
          <a:xfrm>
            <a:off x="366231" y="2020186"/>
            <a:ext cx="551711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kstvak 7">
            <a:extLst>
              <a:ext uri="{FF2B5EF4-FFF2-40B4-BE49-F238E27FC236}">
                <a16:creationId xmlns:a16="http://schemas.microsoft.com/office/drawing/2014/main" id="{B5BAE8D6-AE4D-2F45-BD76-0853B167FBB5}"/>
              </a:ext>
            </a:extLst>
          </p:cNvPr>
          <p:cNvSpPr txBox="1"/>
          <p:nvPr/>
        </p:nvSpPr>
        <p:spPr>
          <a:xfrm>
            <a:off x="366229" y="378046"/>
            <a:ext cx="108688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a:ln>
                  <a:noFill/>
                </a:ln>
                <a:solidFill>
                  <a:prstClr val="white"/>
                </a:solidFill>
                <a:effectLst/>
                <a:uLnTx/>
                <a:uFillTx/>
                <a:latin typeface="Aptos" panose="020B0004020202020204"/>
                <a:ea typeface="+mn-ea"/>
                <a:cs typeface="+mn-cs"/>
              </a:rPr>
              <a:t>Inhoud</a:t>
            </a:r>
            <a:endParaRPr kumimoji="0" lang="nl-NL" sz="40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9" name="Tekstvak 8">
            <a:extLst>
              <a:ext uri="{FF2B5EF4-FFF2-40B4-BE49-F238E27FC236}">
                <a16:creationId xmlns:a16="http://schemas.microsoft.com/office/drawing/2014/main" id="{DCFE2736-D22B-0FE5-587F-3D67D6070CEE}"/>
              </a:ext>
            </a:extLst>
          </p:cNvPr>
          <p:cNvSpPr txBox="1"/>
          <p:nvPr/>
        </p:nvSpPr>
        <p:spPr>
          <a:xfrm>
            <a:off x="372141" y="2026095"/>
            <a:ext cx="55112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t>Wat is ervaringsdeskundigheid?</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t>Ervaringsdeskundigheid in de oncologie</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t>Reflecties op de relatie tussen ervaringsdeskundigheid en </a:t>
            </a:r>
            <a:r>
              <a:rPr kumimoji="0" lang="nl-NL" sz="2800" b="0" i="0" u="none" strike="noStrike" kern="1200" cap="none" spc="0" normalizeH="0" baseline="0" noProof="0" dirty="0" err="1">
                <a:ln>
                  <a:noFill/>
                </a:ln>
                <a:solidFill>
                  <a:prstClr val="black"/>
                </a:solidFill>
                <a:effectLst/>
                <a:uLnTx/>
                <a:uFillTx/>
                <a:latin typeface="Aptos" panose="020B0004020202020204"/>
                <a:ea typeface="+mn-ea"/>
                <a:cs typeface="+mn-cs"/>
              </a:rPr>
              <a:t>patiëntenparticipatie</a:t>
            </a:r>
            <a:endPar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t>Gesprek over de relatie tussen ervaringsdeskundigheid en </a:t>
            </a:r>
            <a:r>
              <a:rPr kumimoji="0" lang="nl-NL" sz="2800" b="0" i="0" u="none" strike="noStrike" kern="1200" cap="none" spc="0" normalizeH="0" baseline="0" noProof="0" dirty="0" err="1">
                <a:ln>
                  <a:noFill/>
                </a:ln>
                <a:solidFill>
                  <a:prstClr val="black"/>
                </a:solidFill>
                <a:effectLst/>
                <a:uLnTx/>
                <a:uFillTx/>
                <a:latin typeface="Aptos" panose="020B0004020202020204"/>
                <a:ea typeface="+mn-ea"/>
                <a:cs typeface="+mn-cs"/>
              </a:rPr>
              <a:t>patiëntenparticipatie</a:t>
            </a:r>
            <a: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t> </a:t>
            </a:r>
          </a:p>
        </p:txBody>
      </p:sp>
    </p:spTree>
    <p:extLst>
      <p:ext uri="{BB962C8B-B14F-4D97-AF65-F5344CB8AC3E}">
        <p14:creationId xmlns:p14="http://schemas.microsoft.com/office/powerpoint/2010/main" val="2982215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D3DADE-78E1-F03C-9C27-916DB0D18478}"/>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16A02B49-9D71-0E0E-5419-7167146559A1}"/>
              </a:ext>
            </a:extLst>
          </p:cNvPr>
          <p:cNvSpPr>
            <a:spLocks noGrp="1"/>
          </p:cNvSpPr>
          <p:nvPr>
            <p:ph type="subTitle" idx="1"/>
          </p:nvPr>
        </p:nvSpPr>
        <p:spPr>
          <a:xfrm>
            <a:off x="640104" y="2397159"/>
            <a:ext cx="4925809" cy="3765102"/>
          </a:xfrm>
        </p:spPr>
        <p:txBody>
          <a:bodyPr vert="horz" lIns="91440" tIns="45720" rIns="91440" bIns="45720" rtlCol="0" anchor="t">
            <a:noAutofit/>
          </a:bodyPr>
          <a:lstStyle/>
          <a:p>
            <a:pPr algn="l"/>
            <a:endParaRPr lang="nl-NL" sz="2000" dirty="0"/>
          </a:p>
          <a:p>
            <a:pPr marL="285750" indent="-285750" algn="l">
              <a:buFont typeface="Calibri" panose="020B0604020202020204" pitchFamily="34" charset="0"/>
              <a:buChar char="-"/>
            </a:pPr>
            <a:endParaRPr lang="nl-NL" sz="2000">
              <a:solidFill>
                <a:schemeClr val="bg1"/>
              </a:solidFill>
            </a:endParaRPr>
          </a:p>
          <a:p>
            <a:pPr marL="285750" indent="-285750" algn="l">
              <a:buFont typeface="Calibri" panose="020B0604020202020204" pitchFamily="34" charset="0"/>
              <a:buChar char="-"/>
            </a:pPr>
            <a:endParaRPr lang="nl-NL" sz="1600">
              <a:solidFill>
                <a:schemeClr val="bg1"/>
              </a:solidFill>
            </a:endParaRPr>
          </a:p>
          <a:p>
            <a:pPr marL="285750" indent="-285750" algn="l">
              <a:buFont typeface="Calibri" panose="020B0604020202020204" pitchFamily="34" charset="0"/>
              <a:buChar char="-"/>
            </a:pPr>
            <a:endParaRPr lang="nl-NL" sz="1600">
              <a:solidFill>
                <a:schemeClr val="bg1"/>
              </a:solidFill>
            </a:endParaRPr>
          </a:p>
        </p:txBody>
      </p:sp>
      <p:sp>
        <p:nvSpPr>
          <p:cNvPr id="6" name="Titel 1">
            <a:extLst>
              <a:ext uri="{FF2B5EF4-FFF2-40B4-BE49-F238E27FC236}">
                <a16:creationId xmlns:a16="http://schemas.microsoft.com/office/drawing/2014/main" id="{C2971CD0-9A56-5A68-6992-20FDD6A85DA5}"/>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rPr>
            </a:br>
            <a:endPar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sp>
        <p:nvSpPr>
          <p:cNvPr id="7" name="Titel 1">
            <a:extLst>
              <a:ext uri="{FF2B5EF4-FFF2-40B4-BE49-F238E27FC236}">
                <a16:creationId xmlns:a16="http://schemas.microsoft.com/office/drawing/2014/main" id="{895DD865-5E05-4DC2-AD21-509B55B1C275}"/>
              </a:ext>
            </a:extLst>
          </p:cNvPr>
          <p:cNvSpPr txBox="1">
            <a:spLocks/>
          </p:cNvSpPr>
          <p:nvPr/>
        </p:nvSpPr>
        <p:spPr>
          <a:xfrm>
            <a:off x="792504" y="466928"/>
            <a:ext cx="10640809" cy="10272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FFFFFF"/>
                </a:solidFill>
                <a:effectLst/>
                <a:uLnTx/>
                <a:uFillTx/>
                <a:latin typeface="Museo 700"/>
                <a:ea typeface="+mj-ea"/>
                <a:cs typeface="+mj-cs"/>
              </a:rPr>
              <a:t>Bijdrage Els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000" b="0" i="0" u="none" strike="noStrike" kern="1200" cap="none" spc="0" normalizeH="0" baseline="0" noProof="0" dirty="0">
                <a:ln>
                  <a:noFill/>
                </a:ln>
                <a:solidFill>
                  <a:srgbClr val="FFFFFF"/>
                </a:solidFill>
                <a:effectLst/>
                <a:uLnTx/>
                <a:uFillTx/>
                <a:latin typeface="Museo 700"/>
                <a:ea typeface="+mj-ea"/>
                <a:cs typeface="+mj-cs"/>
              </a:rPr>
              <a:t>Ervaringsdeskundige in opleiding</a:t>
            </a:r>
            <a:endParaRPr kumimoji="0" lang="nl-NL" sz="4400" b="1" i="0" u="none" strike="noStrike" kern="1200" cap="none" spc="0" normalizeH="0" baseline="0" noProof="0" dirty="0">
              <a:ln>
                <a:noFill/>
              </a:ln>
              <a:solidFill>
                <a:srgbClr val="FFFFFF"/>
              </a:solidFill>
              <a:effectLst/>
              <a:uLnTx/>
              <a:uFillTx/>
              <a:latin typeface="Museo 700" panose="02000000000000000000" pitchFamily="2" charset="77"/>
              <a:ea typeface="+mj-ea"/>
              <a:cs typeface="+mj-cs"/>
            </a:endParaRPr>
          </a:p>
        </p:txBody>
      </p:sp>
      <p:sp>
        <p:nvSpPr>
          <p:cNvPr id="2" name="Tekstvak 1">
            <a:extLst>
              <a:ext uri="{FF2B5EF4-FFF2-40B4-BE49-F238E27FC236}">
                <a16:creationId xmlns:a16="http://schemas.microsoft.com/office/drawing/2014/main" id="{3EEFA966-420B-15B2-2B64-2FA02F574700}"/>
              </a:ext>
            </a:extLst>
          </p:cNvPr>
          <p:cNvSpPr txBox="1"/>
          <p:nvPr/>
        </p:nvSpPr>
        <p:spPr>
          <a:xfrm>
            <a:off x="413488" y="2091070"/>
            <a:ext cx="543441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rPr>
              <a:t>Hoe mensen omgaan met ziekte en kwetsbaarheid</a:t>
            </a:r>
            <a:br>
              <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rPr>
              <a:t>Na de behandeling:</a:t>
            </a:r>
            <a: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t> “rubber bootje midden op de zee”</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r>
              <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rPr>
              <a:t>Niet oplossen, maar er zijn: </a:t>
            </a:r>
            <a: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t>voor jezelf en voor elkaar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rPr>
              <a:t>Niet alles alleen hoeven doen: </a:t>
            </a:r>
            <a: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t>erkenning, verbinding &amp; ondersteuning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0B0004020202020204"/>
                <a:ea typeface="+mn-ea"/>
                <a:cs typeface="+mn-cs"/>
              </a:rPr>
              <a:t>Ervaringskennis verbindt medische zorg met psychosociaal herstel</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5" name="Afbeelding 4">
            <a:extLst>
              <a:ext uri="{FF2B5EF4-FFF2-40B4-BE49-F238E27FC236}">
                <a16:creationId xmlns:a16="http://schemas.microsoft.com/office/drawing/2014/main" id="{861BE6DD-EE36-416B-8D3E-8CB8298944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84" b="27089"/>
          <a:stretch/>
        </p:blipFill>
        <p:spPr>
          <a:xfrm>
            <a:off x="7522318" y="2821710"/>
            <a:ext cx="2937093" cy="2916000"/>
          </a:xfrm>
          <a:prstGeom prst="rect">
            <a:avLst/>
          </a:prstGeom>
        </p:spPr>
      </p:pic>
    </p:spTree>
    <p:extLst>
      <p:ext uri="{BB962C8B-B14F-4D97-AF65-F5344CB8AC3E}">
        <p14:creationId xmlns:p14="http://schemas.microsoft.com/office/powerpoint/2010/main" val="4085784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E65B2E2-8B03-972C-6C52-EE774C7DF7B6}"/>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07DDA2F5-1A21-CDFB-C47A-2988EA25B5E4}"/>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a:ea typeface="+mj-ea"/>
                <a:cs typeface="+mj-cs"/>
              </a:rPr>
              <a:t>Wat is ervaringsdeskundigheid?</a:t>
            </a:r>
            <a:endParaRPr kumimoji="0" lang="nl-NL" sz="3200" b="1" i="0" u="none" strike="noStrike" kern="1200" cap="none" spc="0" normalizeH="0" baseline="0" noProof="0">
              <a:ln>
                <a:noFill/>
              </a:ln>
              <a:solidFill>
                <a:srgbClr val="FFFFFF"/>
              </a:solidFill>
              <a:effectLst/>
              <a:uLnTx/>
              <a:uFillTx/>
              <a:latin typeface="Museo 700" panose="02000000000000000000" pitchFamily="2" charset="77"/>
              <a:ea typeface="+mj-ea"/>
              <a:cs typeface="+mj-cs"/>
            </a:endParaRPr>
          </a:p>
        </p:txBody>
      </p:sp>
      <p:pic>
        <p:nvPicPr>
          <p:cNvPr id="3" name="Tijdelijke aanduiding voor inhoud 3" descr="Afbeelding met tekst, schermopname, Lettertype, lijn&#10;&#10;Door AI gegenereerde inhoud is mogelijk onjuist.">
            <a:extLst>
              <a:ext uri="{FF2B5EF4-FFF2-40B4-BE49-F238E27FC236}">
                <a16:creationId xmlns:a16="http://schemas.microsoft.com/office/drawing/2014/main" id="{026C3F00-434F-DE23-B9F5-847F1ED41B6D}"/>
              </a:ext>
            </a:extLst>
          </p:cNvPr>
          <p:cNvPicPr>
            <a:picLocks noGrp="1" noChangeAspect="1"/>
          </p:cNvPicPr>
          <p:nvPr>
            <p:ph sz="half" idx="1"/>
          </p:nvPr>
        </p:nvPicPr>
        <p:blipFill>
          <a:blip r:embed="rId3"/>
          <a:stretch>
            <a:fillRect/>
          </a:stretch>
        </p:blipFill>
        <p:spPr>
          <a:xfrm>
            <a:off x="6668977" y="611111"/>
            <a:ext cx="4606995" cy="5382612"/>
          </a:xfrm>
          <a:prstGeom prst="rect">
            <a:avLst/>
          </a:prstGeom>
        </p:spPr>
      </p:pic>
      <p:pic>
        <p:nvPicPr>
          <p:cNvPr id="2" name="Afbeelding 1" descr="Afbeelding met tekst, cirkel, schermopname, Lettertype&#10;&#10;Door AI gegenereerde inhoud is mogelijk onjuist.">
            <a:extLst>
              <a:ext uri="{FF2B5EF4-FFF2-40B4-BE49-F238E27FC236}">
                <a16:creationId xmlns:a16="http://schemas.microsoft.com/office/drawing/2014/main" id="{3B02E330-2226-1D70-A144-86697ECB5BD6}"/>
              </a:ext>
            </a:extLst>
          </p:cNvPr>
          <p:cNvPicPr>
            <a:picLocks noChangeAspect="1"/>
          </p:cNvPicPr>
          <p:nvPr/>
        </p:nvPicPr>
        <p:blipFill>
          <a:blip r:embed="rId4"/>
          <a:stretch>
            <a:fillRect/>
          </a:stretch>
        </p:blipFill>
        <p:spPr>
          <a:xfrm>
            <a:off x="1431619" y="2841239"/>
            <a:ext cx="4313736" cy="3462610"/>
          </a:xfrm>
          <a:prstGeom prst="rect">
            <a:avLst/>
          </a:prstGeom>
        </p:spPr>
      </p:pic>
      <p:sp>
        <p:nvSpPr>
          <p:cNvPr id="5" name="Tekstvak 4">
            <a:extLst>
              <a:ext uri="{FF2B5EF4-FFF2-40B4-BE49-F238E27FC236}">
                <a16:creationId xmlns:a16="http://schemas.microsoft.com/office/drawing/2014/main" id="{A9D744C1-4045-D869-5E1A-F51057DF26CD}"/>
              </a:ext>
            </a:extLst>
          </p:cNvPr>
          <p:cNvSpPr txBox="1"/>
          <p:nvPr/>
        </p:nvSpPr>
        <p:spPr>
          <a:xfrm>
            <a:off x="472557" y="2173767"/>
            <a:ext cx="55053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Aptos" panose="020B0004020202020204"/>
                <a:ea typeface="+mn-lt"/>
                <a:cs typeface="+mn-lt"/>
              </a:rPr>
              <a:t>“We do not learn from experience…we learn from </a:t>
            </a:r>
            <a:r>
              <a:rPr kumimoji="0" lang="nl-NL" sz="1800" b="0" i="1" u="none" strike="noStrike" kern="1200" cap="none" spc="0" normalizeH="0" baseline="0" noProof="0">
                <a:ln>
                  <a:noFill/>
                </a:ln>
                <a:solidFill>
                  <a:prstClr val="black"/>
                </a:solidFill>
                <a:effectLst/>
                <a:uLnTx/>
                <a:uFillTx/>
                <a:latin typeface="Aptos" panose="020B0004020202020204"/>
                <a:ea typeface="+mn-lt"/>
                <a:cs typeface="+mn-lt"/>
              </a:rPr>
              <a:t>reflecting on experience.” (filosoof John Dewey)</a:t>
            </a:r>
            <a:endParaRPr kumimoji="0" lang="nl-NL" sz="1800" b="0" i="1"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191756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8AAC642-CE7B-03E6-94EF-496891BAA951}"/>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919BC523-A609-EB48-D0BE-B75C914B01D3}"/>
              </a:ext>
            </a:extLst>
          </p:cNvPr>
          <p:cNvSpPr txBox="1">
            <a:spLocks/>
          </p:cNvSpPr>
          <p:nvPr/>
        </p:nvSpPr>
        <p:spPr>
          <a:xfrm>
            <a:off x="640104" y="2397159"/>
            <a:ext cx="4925809" cy="3765102"/>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2000" b="0" i="0" u="none" strike="noStrike" kern="1200" cap="none" spc="0" normalizeH="0" baseline="0" noProof="0">
                <a:ln>
                  <a:noFill/>
                </a:ln>
                <a:solidFill>
                  <a:prstClr val="white"/>
                </a:solidFill>
                <a:effectLst/>
                <a:uLnTx/>
                <a:uFillTx/>
                <a:latin typeface="Aptos" panose="020B0004020202020204"/>
                <a:ea typeface="+mn-lt"/>
                <a:cs typeface="+mn-lt"/>
              </a:rPr>
              <a:t>Ruimte maken voor </a:t>
            </a:r>
            <a:r>
              <a:rPr kumimoji="0" lang="nl-NL" sz="2000" b="0" i="0" u="none" strike="noStrike" kern="1200" cap="none" spc="0" normalizeH="0" baseline="0" noProof="0" dirty="0">
                <a:ln>
                  <a:noFill/>
                </a:ln>
                <a:solidFill>
                  <a:prstClr val="white"/>
                </a:solidFill>
                <a:effectLst/>
                <a:uLnTx/>
                <a:uFillTx/>
                <a:latin typeface="Aptos" panose="020B0004020202020204"/>
                <a:ea typeface="+mn-lt"/>
                <a:cs typeface="+mn-lt"/>
              </a:rPr>
              <a:t>ervaringskennis bij het herstel of de persoonlijke ontwikkeling van mensen die ontwrichtende situaties en de gevolgen daarvan ervaren</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2000" b="0" i="0" u="none" strike="noStrike" kern="1200" cap="none" spc="0" normalizeH="0" baseline="0" noProof="0">
                <a:ln>
                  <a:noFill/>
                </a:ln>
                <a:solidFill>
                  <a:prstClr val="white"/>
                </a:solidFill>
                <a:effectLst/>
                <a:uLnTx/>
                <a:uFillTx/>
                <a:latin typeface="Aptos" panose="020B0004020202020204"/>
                <a:ea typeface="+mn-lt"/>
                <a:cs typeface="+mn-lt"/>
              </a:rPr>
              <a:t>Bevorderen van persoonsgerichte, gelijkwaardige en toegankelijke zorg, ondersteuning en dienstverlening </a:t>
            </a:r>
            <a:endParaRPr kumimoji="0" lang="nl-NL" sz="2000" b="0" i="0" u="none" strike="noStrike" kern="1200" cap="none" spc="0" normalizeH="0" baseline="0" noProof="0" dirty="0">
              <a:ln>
                <a:noFill/>
              </a:ln>
              <a:solidFill>
                <a:prstClr val="white"/>
              </a:solidFill>
              <a:effectLst/>
              <a:uLnTx/>
              <a:uFillTx/>
              <a:latin typeface="Aptos" panose="020B0004020202020204"/>
              <a:ea typeface="+mn-lt"/>
              <a:cs typeface="+mn-l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2000" b="0" i="0" u="none" strike="noStrike" kern="1200" cap="none" spc="0" normalizeH="0" baseline="0" noProof="0">
                <a:ln>
                  <a:noFill/>
                </a:ln>
                <a:solidFill>
                  <a:prstClr val="white"/>
                </a:solidFill>
                <a:effectLst/>
                <a:uLnTx/>
                <a:uFillTx/>
                <a:latin typeface="Aptos" panose="020B0004020202020204"/>
                <a:ea typeface="+mn-lt"/>
                <a:cs typeface="+mn-lt"/>
              </a:rPr>
              <a:t>(Beleids)beïnvloeding van de systeemwereld om die dienend te maken aan de leefwereld om zodoende empowerment, diversiteit en inclusie te bevorderen</a:t>
            </a:r>
            <a:endParaRPr kumimoji="0" lang="nl-NL" sz="2000" b="0" i="0" u="none" strike="noStrike" kern="1200" cap="none" spc="0" normalizeH="0" baseline="0" noProof="0" dirty="0">
              <a:ln>
                <a:noFill/>
              </a:ln>
              <a:solidFill>
                <a:prstClr val="white"/>
              </a:solidFill>
              <a:effectLst/>
              <a:uLnTx/>
              <a:uFillTx/>
              <a:latin typeface="Aptos" panose="020B0004020202020204"/>
              <a:ea typeface="+mn-lt"/>
              <a:cs typeface="+mn-l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2000" b="0" i="0" u="none" strike="noStrike" kern="1200" cap="none" spc="0" normalizeH="0" baseline="0" noProof="0">
                <a:ln>
                  <a:noFill/>
                </a:ln>
                <a:solidFill>
                  <a:prstClr val="white"/>
                </a:solidFill>
                <a:effectLst/>
                <a:uLnTx/>
                <a:uFillTx/>
                <a:latin typeface="Aptos" panose="020B0004020202020204"/>
                <a:ea typeface="+mn-lt"/>
                <a:cs typeface="+mn-lt"/>
              </a:rPr>
              <a:t>De eigen en collectieve ervaringskennis inzetten ter versterking van het vakgebied en de positionering van het beroep</a:t>
            </a:r>
            <a:endParaRPr kumimoji="0" lang="nl-NL" sz="20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7" name="Titel 1">
            <a:extLst>
              <a:ext uri="{FF2B5EF4-FFF2-40B4-BE49-F238E27FC236}">
                <a16:creationId xmlns:a16="http://schemas.microsoft.com/office/drawing/2014/main" id="{2ED59E7D-D3E1-4B5B-BEE2-068F54DF4066}"/>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1" i="0" u="none" strike="noStrike" kern="1200" cap="none" spc="0" normalizeH="0" baseline="0" noProof="0">
                <a:ln>
                  <a:noFill/>
                </a:ln>
                <a:solidFill>
                  <a:srgbClr val="FFFFFF"/>
                </a:solidFill>
                <a:effectLst/>
                <a:uLnTx/>
                <a:uFillTx/>
                <a:latin typeface="Museo 700"/>
                <a:ea typeface="+mj-ea"/>
                <a:cs typeface="+mj-cs"/>
              </a:rPr>
              <a:t>Kerntaken ervaringsdeskundigen</a:t>
            </a:r>
            <a:endPar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pic>
        <p:nvPicPr>
          <p:cNvPr id="4" name="Afbeelding 3" descr="Afbeelding met tekst, schermopname, Lettertype, Graphics&#10;&#10;Door AI gegenereerde inhoud is mogelijk onjuist.">
            <a:extLst>
              <a:ext uri="{FF2B5EF4-FFF2-40B4-BE49-F238E27FC236}">
                <a16:creationId xmlns:a16="http://schemas.microsoft.com/office/drawing/2014/main" id="{9CFA6D11-5372-70F7-2D66-9CE61F2B802C}"/>
              </a:ext>
            </a:extLst>
          </p:cNvPr>
          <p:cNvPicPr>
            <a:picLocks noChangeAspect="1"/>
          </p:cNvPicPr>
          <p:nvPr/>
        </p:nvPicPr>
        <p:blipFill>
          <a:blip r:embed="rId3"/>
          <a:stretch>
            <a:fillRect/>
          </a:stretch>
        </p:blipFill>
        <p:spPr>
          <a:xfrm>
            <a:off x="8928544" y="1851616"/>
            <a:ext cx="2722820" cy="3928582"/>
          </a:xfrm>
          <a:prstGeom prst="rect">
            <a:avLst/>
          </a:prstGeom>
        </p:spPr>
      </p:pic>
    </p:spTree>
    <p:extLst>
      <p:ext uri="{BB962C8B-B14F-4D97-AF65-F5344CB8AC3E}">
        <p14:creationId xmlns:p14="http://schemas.microsoft.com/office/powerpoint/2010/main" val="282388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50FF46-3072-51BA-8A56-2FBC1265B293}"/>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3BAD5F20-F157-28DB-E5C5-0E5AEADFA51B}"/>
              </a:ext>
            </a:extLst>
          </p:cNvPr>
          <p:cNvSpPr txBox="1">
            <a:spLocks/>
          </p:cNvSpPr>
          <p:nvPr/>
        </p:nvSpPr>
        <p:spPr>
          <a:xfrm>
            <a:off x="640104" y="2397159"/>
            <a:ext cx="4925809" cy="37651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1" i="0" u="none" strike="noStrike" kern="1200" cap="none" spc="0" normalizeH="0" baseline="0" noProof="0">
                <a:ln>
                  <a:noFill/>
                </a:ln>
                <a:solidFill>
                  <a:prstClr val="black"/>
                </a:solidFill>
                <a:effectLst/>
                <a:uLnTx/>
                <a:uFillTx/>
                <a:latin typeface="Aptos" panose="020B0004020202020204"/>
                <a:ea typeface="+mn-ea"/>
                <a:cs typeface="+mn-cs"/>
              </a:rPr>
              <a:t>Medisch herstel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1" i="0" u="none" strike="noStrike" kern="1200" cap="none" spc="0" normalizeH="0" baseline="0" noProof="0">
                <a:ln>
                  <a:noFill/>
                </a:ln>
                <a:solidFill>
                  <a:prstClr val="black"/>
                </a:solidFill>
                <a:effectLst/>
                <a:uLnTx/>
                <a:uFillTx/>
                <a:latin typeface="Aptos" panose="020B0004020202020204"/>
                <a:ea typeface="+mn-ea"/>
                <a:cs typeface="+mn-cs"/>
              </a:rPr>
              <a:t>Persoonlijk herstel</a:t>
            </a:r>
            <a:r>
              <a:rPr kumimoji="0" lang="nl-NL" sz="2400" b="0" i="0" u="none" strike="noStrike" kern="1200" cap="none" spc="0" normalizeH="0" baseline="0" noProof="0" dirty="0">
                <a:ln>
                  <a:noFill/>
                </a:ln>
                <a:solidFill>
                  <a:prstClr val="black"/>
                </a:solidFill>
                <a:effectLst/>
                <a:uLnTx/>
                <a:uFillTx/>
                <a:latin typeface="Aptos" panose="020B0004020202020204"/>
                <a:ea typeface="+mn-ea"/>
                <a:cs typeface="+mn-cs"/>
              </a:rPr>
              <a:t> </a:t>
            </a:r>
            <a:br>
              <a:rPr kumimoji="0" lang="nl-NL" sz="24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1" i="0" u="none" strike="noStrike" kern="1200" cap="none" spc="0" normalizeH="0" baseline="0" noProof="0">
                <a:ln>
                  <a:noFill/>
                </a:ln>
                <a:solidFill>
                  <a:prstClr val="black"/>
                </a:solidFill>
                <a:effectLst/>
                <a:uLnTx/>
                <a:uFillTx/>
                <a:latin typeface="Aptos" panose="020B0004020202020204"/>
                <a:ea typeface="+mn-ea"/>
                <a:cs typeface="+mn-cs"/>
              </a:rPr>
              <a:t>Maatschappelijk herstel</a:t>
            </a:r>
            <a:br>
              <a:rPr kumimoji="0" lang="nl-NL" sz="24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2400" b="1"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0" i="1" u="none" strike="noStrike" kern="1200" cap="none" spc="0" normalizeH="0" baseline="0" noProof="0">
                <a:ln>
                  <a:noFill/>
                </a:ln>
                <a:solidFill>
                  <a:prstClr val="white"/>
                </a:solidFill>
                <a:effectLst/>
                <a:uLnTx/>
                <a:uFillTx/>
                <a:latin typeface="Aptos" panose="020B0004020202020204"/>
                <a:ea typeface="+mn-ea"/>
                <a:cs typeface="+mn-cs"/>
              </a:rPr>
              <a:t>'zwarte gat' </a:t>
            </a:r>
            <a:br>
              <a:rPr kumimoji="0" lang="nl-NL" sz="2400" b="0" i="1"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24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a:ln>
                <a:noFill/>
              </a:ln>
              <a:solidFill>
                <a:srgbClr val="000000"/>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a:ln>
                <a:noFill/>
              </a:ln>
              <a:solidFill>
                <a:srgbClr val="000000"/>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nl-NL" sz="16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itel 1">
            <a:extLst>
              <a:ext uri="{FF2B5EF4-FFF2-40B4-BE49-F238E27FC236}">
                <a16:creationId xmlns:a16="http://schemas.microsoft.com/office/drawing/2014/main" id="{9692876F-7AFA-E667-6363-0A621682277E}"/>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a:ea typeface="+mj-ea"/>
                <a:cs typeface="+mj-cs"/>
              </a:rPr>
              <a:t>Over het begrip herstel</a:t>
            </a:r>
            <a:endParaRPr kumimoji="0" lang="nl-NL" sz="32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sp>
        <p:nvSpPr>
          <p:cNvPr id="2" name="Tekstvak 1">
            <a:extLst>
              <a:ext uri="{FF2B5EF4-FFF2-40B4-BE49-F238E27FC236}">
                <a16:creationId xmlns:a16="http://schemas.microsoft.com/office/drawing/2014/main" id="{BE162533-6923-AAF7-7093-8AB7C47B9BAE}"/>
              </a:ext>
            </a:extLst>
          </p:cNvPr>
          <p:cNvSpPr txBox="1"/>
          <p:nvPr/>
        </p:nvSpPr>
        <p:spPr>
          <a:xfrm>
            <a:off x="6730999" y="2201333"/>
            <a:ext cx="5192888" cy="1077218"/>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Aptos" panose="020B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3" name="Afbeelding 2" descr="Afbeelding met kleding, tekst, boom, glimlach&#10;&#10;Door AI gegenereerde inhoud is mogelijk onjuist.">
            <a:extLst>
              <a:ext uri="{FF2B5EF4-FFF2-40B4-BE49-F238E27FC236}">
                <a16:creationId xmlns:a16="http://schemas.microsoft.com/office/drawing/2014/main" id="{8B929ECF-4E6E-D68A-11AF-DD3B9F9BE624}"/>
              </a:ext>
            </a:extLst>
          </p:cNvPr>
          <p:cNvPicPr>
            <a:picLocks noChangeAspect="1"/>
          </p:cNvPicPr>
          <p:nvPr/>
        </p:nvPicPr>
        <p:blipFill>
          <a:blip r:embed="rId4"/>
          <a:stretch>
            <a:fillRect/>
          </a:stretch>
        </p:blipFill>
        <p:spPr>
          <a:xfrm>
            <a:off x="6286166" y="1972790"/>
            <a:ext cx="2628900" cy="2600325"/>
          </a:xfrm>
          <a:prstGeom prst="rect">
            <a:avLst/>
          </a:prstGeom>
        </p:spPr>
      </p:pic>
      <p:pic>
        <p:nvPicPr>
          <p:cNvPr id="4" name="Afbeelding 3" descr="Afbeelding met Menselijk gezicht, kleding, glimlach, persoon&#10;&#10;Door AI gegenereerde inhoud is mogelijk onjuist.">
            <a:extLst>
              <a:ext uri="{FF2B5EF4-FFF2-40B4-BE49-F238E27FC236}">
                <a16:creationId xmlns:a16="http://schemas.microsoft.com/office/drawing/2014/main" id="{510E382E-CC59-BF63-DB2B-4C7E4B971C7F}"/>
              </a:ext>
            </a:extLst>
          </p:cNvPr>
          <p:cNvPicPr>
            <a:picLocks noChangeAspect="1"/>
          </p:cNvPicPr>
          <p:nvPr/>
        </p:nvPicPr>
        <p:blipFill>
          <a:blip r:embed="rId5"/>
          <a:stretch>
            <a:fillRect/>
          </a:stretch>
        </p:blipFill>
        <p:spPr>
          <a:xfrm>
            <a:off x="9294366" y="3654039"/>
            <a:ext cx="2628900" cy="2390775"/>
          </a:xfrm>
          <a:prstGeom prst="rect">
            <a:avLst/>
          </a:prstGeom>
        </p:spPr>
      </p:pic>
    </p:spTree>
    <p:extLst>
      <p:ext uri="{BB962C8B-B14F-4D97-AF65-F5344CB8AC3E}">
        <p14:creationId xmlns:p14="http://schemas.microsoft.com/office/powerpoint/2010/main" val="179605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14092CC-9EB4-A590-6D16-CAC62A3E6E92}"/>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E20DCF69-26B3-97DE-36AF-A03C2D421C4C}"/>
              </a:ext>
            </a:extLst>
          </p:cNvPr>
          <p:cNvSpPr>
            <a:spLocks noGrp="1"/>
          </p:cNvSpPr>
          <p:nvPr>
            <p:ph type="subTitle" idx="1"/>
          </p:nvPr>
        </p:nvSpPr>
        <p:spPr>
          <a:xfrm>
            <a:off x="640104" y="2397159"/>
            <a:ext cx="4925809" cy="3765102"/>
          </a:xfrm>
        </p:spPr>
        <p:txBody>
          <a:bodyPr vert="horz" lIns="91440" tIns="45720" rIns="91440" bIns="45720" rtlCol="0" anchor="t">
            <a:noAutofit/>
          </a:bodyPr>
          <a:lstStyle/>
          <a:p>
            <a:pPr marL="285750" indent="-285750" algn="l">
              <a:buFont typeface="Calibri" panose="020B0604020202020204" pitchFamily="34" charset="0"/>
              <a:buChar char="-"/>
            </a:pPr>
            <a:r>
              <a:rPr lang="nl-NL" sz="2000">
                <a:solidFill>
                  <a:schemeClr val="bg1"/>
                </a:solidFill>
              </a:rPr>
              <a:t>Ontstaan vanuit clientbeweging in de ggz (jaren '90)</a:t>
            </a:r>
          </a:p>
          <a:p>
            <a:pPr marL="285750" indent="-285750" algn="l">
              <a:buFont typeface="Calibri" panose="020B0604020202020204" pitchFamily="34" charset="0"/>
              <a:buChar char="-"/>
            </a:pPr>
            <a:r>
              <a:rPr lang="nl-NL" sz="2000">
                <a:solidFill>
                  <a:schemeClr val="bg1"/>
                </a:solidFill>
              </a:rPr>
              <a:t>activisme</a:t>
            </a:r>
            <a:endParaRPr lang="nl-NL" sz="2000" dirty="0">
              <a:solidFill>
                <a:schemeClr val="bg1"/>
              </a:solidFill>
            </a:endParaRPr>
          </a:p>
          <a:p>
            <a:pPr marL="285750" indent="-285750" algn="l">
              <a:buFont typeface="Calibri" panose="020B0604020202020204" pitchFamily="34" charset="0"/>
              <a:buChar char="-"/>
            </a:pPr>
            <a:r>
              <a:rPr lang="nl-NL" sz="2000">
                <a:solidFill>
                  <a:schemeClr val="bg1"/>
                </a:solidFill>
              </a:rPr>
              <a:t>In 2022 ca. 900 ervaringsdeskundigen in dienst bij organisaties </a:t>
            </a:r>
            <a:r>
              <a:rPr lang="nl-NL" sz="1100">
                <a:solidFill>
                  <a:schemeClr val="bg1"/>
                </a:solidFill>
              </a:rPr>
              <a:t>(</a:t>
            </a:r>
            <a:r>
              <a:rPr lang="nl-NL" sz="1100">
                <a:solidFill>
                  <a:schemeClr val="bg1"/>
                </a:solidFill>
                <a:ea typeface="+mn-lt"/>
                <a:cs typeface="+mn-lt"/>
              </a:rPr>
              <a:t>https://ervaringskennisplein.nl/themas/ervaringskennis/stand-van-zaken-ervaringsdeskundigheid/)</a:t>
            </a:r>
            <a:endParaRPr lang="nl-NL" sz="1100" dirty="0">
              <a:solidFill>
                <a:schemeClr val="bg1"/>
              </a:solidFill>
            </a:endParaRPr>
          </a:p>
          <a:p>
            <a:pPr marL="285750" indent="-285750" algn="l">
              <a:buFont typeface="Calibri" panose="020B0604020202020204" pitchFamily="34" charset="0"/>
              <a:buChar char="-"/>
            </a:pPr>
            <a:r>
              <a:rPr lang="nl-NL" sz="2000">
                <a:solidFill>
                  <a:schemeClr val="bg1"/>
                </a:solidFill>
              </a:rPr>
              <a:t>Vereniging </a:t>
            </a:r>
            <a:r>
              <a:rPr lang="nl-NL" sz="2000" dirty="0">
                <a:solidFill>
                  <a:schemeClr val="bg1"/>
                </a:solidFill>
                <a:hlinkClick r:id="rId3">
                  <a:extLst>
                    <a:ext uri="{A12FA001-AC4F-418D-AE19-62706E023703}">
                      <ahyp:hlinkClr xmlns:ahyp="http://schemas.microsoft.com/office/drawing/2018/hyperlinkcolor" val="tx"/>
                    </a:ext>
                  </a:extLst>
                </a:hlinkClick>
              </a:rPr>
              <a:t>www.vved.org</a:t>
            </a:r>
            <a:endParaRPr lang="nl-NL" sz="2000" dirty="0">
              <a:solidFill>
                <a:schemeClr val="bg1"/>
              </a:solidFill>
            </a:endParaRPr>
          </a:p>
          <a:p>
            <a:pPr marL="342900" indent="-342900" algn="l">
              <a:buFont typeface="Calibri" panose="020B0604020202020204" pitchFamily="34" charset="0"/>
              <a:buChar char="-"/>
            </a:pPr>
            <a:r>
              <a:rPr lang="nl-NL" sz="2000">
                <a:solidFill>
                  <a:schemeClr val="bg1"/>
                </a:solidFill>
              </a:rPr>
              <a:t>Professionalisering: Beroepscompetentieprofiel, kwaliteitskader, opleidingen </a:t>
            </a:r>
          </a:p>
          <a:p>
            <a:pPr marL="342900" indent="-342900" algn="l">
              <a:buFont typeface="Calibri" panose="020B0604020202020204" pitchFamily="34" charset="0"/>
              <a:buChar char="-"/>
            </a:pPr>
            <a:r>
              <a:rPr lang="nl-NL" sz="2000">
                <a:solidFill>
                  <a:schemeClr val="bg1"/>
                </a:solidFill>
              </a:rPr>
              <a:t>Nieuwe sectoren, waaronder jeugdzorg en oncologie</a:t>
            </a:r>
            <a:endParaRPr lang="nl-NL">
              <a:solidFill>
                <a:schemeClr val="bg1"/>
              </a:solidFill>
            </a:endParaRPr>
          </a:p>
          <a:p>
            <a:pPr marL="285750" indent="-285750" algn="l">
              <a:buFont typeface="Calibri" panose="020B0604020202020204" pitchFamily="34" charset="0"/>
              <a:buChar char="-"/>
            </a:pPr>
            <a:endParaRPr lang="nl-NL" sz="2000">
              <a:solidFill>
                <a:schemeClr val="bg1"/>
              </a:solidFill>
            </a:endParaRPr>
          </a:p>
          <a:p>
            <a:pPr marL="285750" indent="-285750" algn="l">
              <a:buFont typeface="Calibri" panose="020B0604020202020204" pitchFamily="34" charset="0"/>
              <a:buChar char="-"/>
            </a:pPr>
            <a:endParaRPr lang="nl-NL" sz="1600">
              <a:solidFill>
                <a:schemeClr val="bg1"/>
              </a:solidFill>
            </a:endParaRPr>
          </a:p>
          <a:p>
            <a:pPr marL="285750" indent="-285750" algn="l">
              <a:buFont typeface="Calibri" panose="020B0604020202020204" pitchFamily="34" charset="0"/>
              <a:buChar char="-"/>
            </a:pPr>
            <a:endParaRPr lang="nl-NL" sz="1600">
              <a:solidFill>
                <a:schemeClr val="bg1"/>
              </a:solidFill>
            </a:endParaRPr>
          </a:p>
        </p:txBody>
      </p:sp>
      <p:sp>
        <p:nvSpPr>
          <p:cNvPr id="6" name="Titel 1">
            <a:extLst>
              <a:ext uri="{FF2B5EF4-FFF2-40B4-BE49-F238E27FC236}">
                <a16:creationId xmlns:a16="http://schemas.microsoft.com/office/drawing/2014/main" id="{B5263D36-4986-F26D-F217-9A2CCCF114EC}"/>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rPr>
            </a:br>
            <a:endPar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sp>
        <p:nvSpPr>
          <p:cNvPr id="7" name="Titel 1">
            <a:extLst>
              <a:ext uri="{FF2B5EF4-FFF2-40B4-BE49-F238E27FC236}">
                <a16:creationId xmlns:a16="http://schemas.microsoft.com/office/drawing/2014/main" id="{5D09578B-5D5D-BA53-CAD0-55D2DDC808D0}"/>
              </a:ext>
            </a:extLst>
          </p:cNvPr>
          <p:cNvSpPr txBox="1">
            <a:spLocks/>
          </p:cNvSpPr>
          <p:nvPr/>
        </p:nvSpPr>
        <p:spPr>
          <a:xfrm>
            <a:off x="249063" y="326865"/>
            <a:ext cx="11940343"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a:ln>
                  <a:noFill/>
                </a:ln>
                <a:solidFill>
                  <a:srgbClr val="FFFFFF"/>
                </a:solidFill>
                <a:effectLst/>
                <a:uLnTx/>
                <a:uFillTx/>
                <a:latin typeface="Museo 700"/>
                <a:ea typeface="+mj-ea"/>
                <a:cs typeface="+mj-cs"/>
              </a:rPr>
              <a:t>Ontwikkeling van ervaringsdeskundigheid</a:t>
            </a:r>
            <a:endParaRPr kumimoji="0" lang="nl-NL" sz="44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pic>
        <p:nvPicPr>
          <p:cNvPr id="4" name="Tijdelijke aanduiding voor inhoud 6" descr="Afbeelding met Menselijk gezicht, poster, illustratie, bril&#10;&#10;Door AI gegenereerde inhoud is mogelijk onjuist.">
            <a:extLst>
              <a:ext uri="{FF2B5EF4-FFF2-40B4-BE49-F238E27FC236}">
                <a16:creationId xmlns:a16="http://schemas.microsoft.com/office/drawing/2014/main" id="{784F3493-875F-787B-C049-4FE773193EC5}"/>
              </a:ext>
            </a:extLst>
          </p:cNvPr>
          <p:cNvPicPr>
            <a:picLocks noChangeAspect="1"/>
          </p:cNvPicPr>
          <p:nvPr/>
        </p:nvPicPr>
        <p:blipFill>
          <a:blip r:embed="rId4"/>
          <a:stretch>
            <a:fillRect/>
          </a:stretch>
        </p:blipFill>
        <p:spPr>
          <a:xfrm>
            <a:off x="7360642" y="1985454"/>
            <a:ext cx="2746612" cy="3772951"/>
          </a:xfrm>
          <a:prstGeom prst="rect">
            <a:avLst/>
          </a:prstGeom>
        </p:spPr>
      </p:pic>
    </p:spTree>
    <p:extLst>
      <p:ext uri="{BB962C8B-B14F-4D97-AF65-F5344CB8AC3E}">
        <p14:creationId xmlns:p14="http://schemas.microsoft.com/office/powerpoint/2010/main" val="3562752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el 1">
            <a:extLst>
              <a:ext uri="{FF2B5EF4-FFF2-40B4-BE49-F238E27FC236}">
                <a16:creationId xmlns:a16="http://schemas.microsoft.com/office/drawing/2014/main" id="{79757395-CB19-3C72-8D4A-D759C7F2F911}"/>
              </a:ext>
            </a:extLst>
          </p:cNvPr>
          <p:cNvSpPr>
            <a:spLocks noGrp="1"/>
          </p:cNvSpPr>
          <p:nvPr>
            <p:ph type="title"/>
          </p:nvPr>
        </p:nvSpPr>
        <p:spPr>
          <a:xfrm>
            <a:off x="448340" y="1945134"/>
            <a:ext cx="4246246" cy="2778888"/>
          </a:xfrm>
        </p:spPr>
        <p:txBody>
          <a:bodyPr vert="horz" lIns="91440" tIns="45720" rIns="91440" bIns="45720" rtlCol="0" anchor="b">
            <a:normAutofit/>
          </a:bodyPr>
          <a:lstStyle/>
          <a:p>
            <a:r>
              <a:rPr lang="en-US" sz="2500" b="1" kern="1200" dirty="0">
                <a:latin typeface="+mj-lt"/>
                <a:ea typeface="+mj-ea"/>
                <a:cs typeface="+mj-cs"/>
              </a:rPr>
              <a:t>De </a:t>
            </a:r>
            <a:r>
              <a:rPr lang="en-US" sz="2500" b="1" kern="1200" dirty="0" err="1">
                <a:latin typeface="+mj-lt"/>
                <a:ea typeface="+mj-ea"/>
                <a:cs typeface="+mj-cs"/>
              </a:rPr>
              <a:t>meerwaarde</a:t>
            </a:r>
            <a:r>
              <a:rPr lang="en-US" sz="2500" b="1" kern="1200" dirty="0">
                <a:latin typeface="+mj-lt"/>
                <a:ea typeface="+mj-ea"/>
                <a:cs typeface="+mj-cs"/>
              </a:rPr>
              <a:t> </a:t>
            </a:r>
            <a:r>
              <a:rPr lang="en-US" sz="2500" b="1" kern="1200" dirty="0" err="1">
                <a:latin typeface="+mj-lt"/>
                <a:ea typeface="+mj-ea"/>
                <a:cs typeface="+mj-cs"/>
              </a:rPr>
              <a:t>ervaringsdeskundigheid</a:t>
            </a:r>
            <a:r>
              <a:rPr lang="en-US" sz="2500" b="1" kern="1200" dirty="0">
                <a:latin typeface="+mj-lt"/>
                <a:ea typeface="+mj-ea"/>
                <a:cs typeface="+mj-cs"/>
              </a:rPr>
              <a:t> is steeds </a:t>
            </a:r>
            <a:r>
              <a:rPr lang="en-US" sz="2500" b="1" kern="1200" dirty="0" err="1">
                <a:latin typeface="+mj-lt"/>
                <a:ea typeface="+mj-ea"/>
                <a:cs typeface="+mj-cs"/>
              </a:rPr>
              <a:t>beter</a:t>
            </a:r>
            <a:r>
              <a:rPr lang="en-US" sz="2500" b="1" kern="1200" dirty="0">
                <a:latin typeface="+mj-lt"/>
                <a:ea typeface="+mj-ea"/>
                <a:cs typeface="+mj-cs"/>
              </a:rPr>
              <a:t> </a:t>
            </a:r>
            <a:r>
              <a:rPr lang="en-US" sz="2500" b="1" kern="1200" dirty="0" err="1">
                <a:latin typeface="+mj-lt"/>
                <a:ea typeface="+mj-ea"/>
                <a:cs typeface="+mj-cs"/>
              </a:rPr>
              <a:t>onderzocht</a:t>
            </a:r>
            <a:r>
              <a:rPr lang="en-US" sz="2500" b="1" kern="1200" dirty="0">
                <a:latin typeface="+mj-lt"/>
                <a:ea typeface="+mj-ea"/>
                <a:cs typeface="+mj-cs"/>
              </a:rPr>
              <a:t> </a:t>
            </a:r>
            <a:r>
              <a:rPr lang="en-US" sz="2500" b="1" kern="1200" dirty="0" err="1">
                <a:latin typeface="+mj-lt"/>
                <a:ea typeface="+mj-ea"/>
                <a:cs typeface="+mj-cs"/>
              </a:rPr>
              <a:t>en</a:t>
            </a:r>
            <a:r>
              <a:rPr lang="en-US" sz="2500" b="1" kern="1200" dirty="0">
                <a:latin typeface="+mj-lt"/>
                <a:ea typeface="+mj-ea"/>
                <a:cs typeface="+mj-cs"/>
              </a:rPr>
              <a:t> </a:t>
            </a:r>
            <a:r>
              <a:rPr lang="en-US" sz="2500" b="1" dirty="0" err="1"/>
              <a:t>aangetoond</a:t>
            </a:r>
            <a:br>
              <a:rPr lang="en-US" sz="2500" b="1" dirty="0"/>
            </a:br>
            <a:br>
              <a:rPr lang="en-US" sz="2500" b="1" dirty="0"/>
            </a:br>
            <a:endParaRPr lang="en-US" sz="1800"/>
          </a:p>
        </p:txBody>
      </p:sp>
      <p:pic>
        <p:nvPicPr>
          <p:cNvPr id="4" name="Afbeelding 3" descr="Afbeelding met tekst, schermopname, persoon, massage&#10;&#10;Door AI gegenereerde inhoud is mogelijk onjuist.">
            <a:extLst>
              <a:ext uri="{FF2B5EF4-FFF2-40B4-BE49-F238E27FC236}">
                <a16:creationId xmlns:a16="http://schemas.microsoft.com/office/drawing/2014/main" id="{5837F783-4AE7-C668-DAF6-BEB9B26A1C36}"/>
              </a:ext>
            </a:extLst>
          </p:cNvPr>
          <p:cNvPicPr>
            <a:picLocks noChangeAspect="1"/>
          </p:cNvPicPr>
          <p:nvPr/>
        </p:nvPicPr>
        <p:blipFill>
          <a:blip r:embed="rId3"/>
          <a:stretch>
            <a:fillRect/>
          </a:stretch>
        </p:blipFill>
        <p:spPr>
          <a:xfrm>
            <a:off x="5350486" y="177919"/>
            <a:ext cx="1802356" cy="2615184"/>
          </a:xfrm>
          <a:prstGeom prst="rect">
            <a:avLst/>
          </a:prstGeom>
        </p:spPr>
      </p:pic>
      <p:pic>
        <p:nvPicPr>
          <p:cNvPr id="5" name="Afbeelding 4" descr="Afbeelding met tekst, Lettertype, schermopname, boek&#10;&#10;Door AI gegenereerde inhoud is mogelijk onjuist.">
            <a:extLst>
              <a:ext uri="{FF2B5EF4-FFF2-40B4-BE49-F238E27FC236}">
                <a16:creationId xmlns:a16="http://schemas.microsoft.com/office/drawing/2014/main" id="{2453B3E3-483B-08D0-B37E-8E5AC1E1B688}"/>
              </a:ext>
            </a:extLst>
          </p:cNvPr>
          <p:cNvPicPr>
            <a:picLocks noChangeAspect="1"/>
          </p:cNvPicPr>
          <p:nvPr/>
        </p:nvPicPr>
        <p:blipFill>
          <a:blip r:embed="rId4"/>
          <a:stretch>
            <a:fillRect/>
          </a:stretch>
        </p:blipFill>
        <p:spPr>
          <a:xfrm>
            <a:off x="10122907" y="4228961"/>
            <a:ext cx="1877281" cy="2630735"/>
          </a:xfrm>
          <a:prstGeom prst="rect">
            <a:avLst/>
          </a:prstGeom>
        </p:spPr>
      </p:pic>
      <p:pic>
        <p:nvPicPr>
          <p:cNvPr id="7" name="Tijdelijke aanduiding voor inhoud 6" descr="Afbeelding met Menselijk gezicht, poster, illustratie, bril&#10;&#10;Door AI gegenereerde inhoud is mogelijk onjuist.">
            <a:extLst>
              <a:ext uri="{FF2B5EF4-FFF2-40B4-BE49-F238E27FC236}">
                <a16:creationId xmlns:a16="http://schemas.microsoft.com/office/drawing/2014/main" id="{FB44AF13-13F0-640A-0023-47C822B93B61}"/>
              </a:ext>
            </a:extLst>
          </p:cNvPr>
          <p:cNvPicPr>
            <a:picLocks noGrp="1" noChangeAspect="1"/>
          </p:cNvPicPr>
          <p:nvPr>
            <p:ph idx="1"/>
          </p:nvPr>
        </p:nvPicPr>
        <p:blipFill>
          <a:blip r:embed="rId5"/>
          <a:stretch>
            <a:fillRect/>
          </a:stretch>
        </p:blipFill>
        <p:spPr>
          <a:xfrm>
            <a:off x="9652549" y="177919"/>
            <a:ext cx="1896008" cy="2615184"/>
          </a:xfrm>
          <a:prstGeom prst="rect">
            <a:avLst/>
          </a:prstGeom>
        </p:spPr>
      </p:pic>
      <p:pic>
        <p:nvPicPr>
          <p:cNvPr id="3" name="Afbeelding 2" descr="Afbeelding met tekst, poster, schermopname, ontwerp&#10;&#10;Door AI gegenereerde inhoud is mogelijk onjuist.">
            <a:extLst>
              <a:ext uri="{FF2B5EF4-FFF2-40B4-BE49-F238E27FC236}">
                <a16:creationId xmlns:a16="http://schemas.microsoft.com/office/drawing/2014/main" id="{38E6576A-4B08-1DB5-74D2-8D7A4AF153D5}"/>
              </a:ext>
            </a:extLst>
          </p:cNvPr>
          <p:cNvPicPr>
            <a:picLocks noChangeAspect="1"/>
          </p:cNvPicPr>
          <p:nvPr/>
        </p:nvPicPr>
        <p:blipFill>
          <a:blip r:embed="rId6"/>
          <a:stretch>
            <a:fillRect/>
          </a:stretch>
        </p:blipFill>
        <p:spPr>
          <a:xfrm>
            <a:off x="5233760" y="3169176"/>
            <a:ext cx="2035682" cy="2615184"/>
          </a:xfrm>
          <a:prstGeom prst="rect">
            <a:avLst/>
          </a:prstGeom>
        </p:spPr>
      </p:pic>
      <p:pic>
        <p:nvPicPr>
          <p:cNvPr id="10" name="Afbeelding 9" descr="Afbeelding met tekst, kunst, illustratie&#10;&#10;Door AI gegenereerde inhoud is mogelijk onjuist.">
            <a:extLst>
              <a:ext uri="{FF2B5EF4-FFF2-40B4-BE49-F238E27FC236}">
                <a16:creationId xmlns:a16="http://schemas.microsoft.com/office/drawing/2014/main" id="{E88DA85E-95C1-3997-C824-DB074AD192E4}"/>
              </a:ext>
            </a:extLst>
          </p:cNvPr>
          <p:cNvPicPr>
            <a:picLocks noChangeAspect="1"/>
          </p:cNvPicPr>
          <p:nvPr/>
        </p:nvPicPr>
        <p:blipFill>
          <a:blip r:embed="rId7"/>
          <a:stretch>
            <a:fillRect/>
          </a:stretch>
        </p:blipFill>
        <p:spPr>
          <a:xfrm>
            <a:off x="7404082" y="3428589"/>
            <a:ext cx="2120766" cy="2578439"/>
          </a:xfrm>
          <a:prstGeom prst="rect">
            <a:avLst/>
          </a:prstGeom>
        </p:spPr>
      </p:pic>
      <p:pic>
        <p:nvPicPr>
          <p:cNvPr id="6" name="Afbeelding 5" descr="Afbeelding met tekst, schermopname, Lettertype, violet&#10;&#10;Door AI gegenereerde inhoud is mogelijk onjuist.">
            <a:extLst>
              <a:ext uri="{FF2B5EF4-FFF2-40B4-BE49-F238E27FC236}">
                <a16:creationId xmlns:a16="http://schemas.microsoft.com/office/drawing/2014/main" id="{25CCDBE2-D0C4-BA80-A930-9956D29FA04B}"/>
              </a:ext>
            </a:extLst>
          </p:cNvPr>
          <p:cNvPicPr>
            <a:picLocks noChangeAspect="1"/>
          </p:cNvPicPr>
          <p:nvPr/>
        </p:nvPicPr>
        <p:blipFill>
          <a:blip r:embed="rId8"/>
          <a:stretch>
            <a:fillRect/>
          </a:stretch>
        </p:blipFill>
        <p:spPr>
          <a:xfrm>
            <a:off x="9657117" y="2790307"/>
            <a:ext cx="2120766" cy="1277761"/>
          </a:xfrm>
          <a:prstGeom prst="rect">
            <a:avLst/>
          </a:prstGeom>
        </p:spPr>
      </p:pic>
      <p:pic>
        <p:nvPicPr>
          <p:cNvPr id="8" name="Afbeelding 7" descr="Afbeelding met tekst, poster, kleding, persoon&#10;&#10;Door AI gegenereerde inhoud is mogelijk onjuist.">
            <a:extLst>
              <a:ext uri="{FF2B5EF4-FFF2-40B4-BE49-F238E27FC236}">
                <a16:creationId xmlns:a16="http://schemas.microsoft.com/office/drawing/2014/main" id="{A6EB708E-14D4-74CE-408E-219AB329B7D3}"/>
              </a:ext>
            </a:extLst>
          </p:cNvPr>
          <p:cNvPicPr>
            <a:picLocks noChangeAspect="1"/>
          </p:cNvPicPr>
          <p:nvPr/>
        </p:nvPicPr>
        <p:blipFill>
          <a:blip r:embed="rId9"/>
          <a:stretch>
            <a:fillRect/>
          </a:stretch>
        </p:blipFill>
        <p:spPr>
          <a:xfrm>
            <a:off x="7402568" y="210012"/>
            <a:ext cx="1963318" cy="2581471"/>
          </a:xfrm>
          <a:prstGeom prst="rect">
            <a:avLst/>
          </a:prstGeom>
        </p:spPr>
      </p:pic>
    </p:spTree>
    <p:extLst>
      <p:ext uri="{BB962C8B-B14F-4D97-AF65-F5344CB8AC3E}">
        <p14:creationId xmlns:p14="http://schemas.microsoft.com/office/powerpoint/2010/main" val="1922849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891F979-1C2F-C321-26ED-26AF1B178C26}"/>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BD242303-545A-0FAA-F81B-815D47C3F187}"/>
              </a:ext>
            </a:extLst>
          </p:cNvPr>
          <p:cNvSpPr>
            <a:spLocks noGrp="1"/>
          </p:cNvSpPr>
          <p:nvPr>
            <p:ph type="subTitle" idx="1"/>
          </p:nvPr>
        </p:nvSpPr>
        <p:spPr>
          <a:xfrm>
            <a:off x="640104" y="2397159"/>
            <a:ext cx="4925809" cy="3765102"/>
          </a:xfrm>
        </p:spPr>
        <p:txBody>
          <a:bodyPr vert="horz" lIns="91440" tIns="45720" rIns="91440" bIns="45720" rtlCol="0" anchor="t">
            <a:noAutofit/>
          </a:bodyPr>
          <a:lstStyle/>
          <a:p>
            <a:pPr algn="l"/>
            <a:endParaRPr lang="nl-NL" sz="2000" dirty="0">
              <a:solidFill>
                <a:schemeClr val="bg1"/>
              </a:solidFill>
            </a:endParaRPr>
          </a:p>
          <a:p>
            <a:pPr marL="285750" indent="-285750" algn="l">
              <a:buFont typeface="Arial" panose="020B0604020202020204" pitchFamily="34" charset="0"/>
              <a:buChar char="•"/>
            </a:pPr>
            <a:r>
              <a:rPr lang="nl-NL" sz="2000">
                <a:solidFill>
                  <a:schemeClr val="bg1"/>
                </a:solidFill>
              </a:rPr>
              <a:t>KWF constateert in het veld een behoefte aan opgeleide ervaringsdeskundigen</a:t>
            </a:r>
            <a:endParaRPr lang="nl-NL" sz="2000" dirty="0">
              <a:solidFill>
                <a:schemeClr val="bg1"/>
              </a:solidFill>
            </a:endParaRPr>
          </a:p>
          <a:p>
            <a:pPr marL="285750" indent="-285750" algn="l">
              <a:buFont typeface="Arial" panose="020B0604020202020204" pitchFamily="34" charset="0"/>
              <a:buChar char="•"/>
            </a:pPr>
            <a:r>
              <a:rPr lang="nl-NL" sz="2000">
                <a:solidFill>
                  <a:schemeClr val="bg1"/>
                </a:solidFill>
              </a:rPr>
              <a:t>50 opleidingsplekken op 6 hogescholen (AD/post-hbo leergang) (2024-2027)</a:t>
            </a:r>
          </a:p>
          <a:p>
            <a:pPr marL="285750" indent="-285750" algn="l">
              <a:buFont typeface="Arial" panose="020B0604020202020204" pitchFamily="34" charset="0"/>
              <a:buChar char="•"/>
            </a:pPr>
            <a:r>
              <a:rPr lang="nl-NL" sz="2000">
                <a:solidFill>
                  <a:schemeClr val="bg1"/>
                </a:solidFill>
              </a:rPr>
              <a:t>Leerwerkplekken in ziekenhuizen, IPSO-huizen (inloophuizen),  </a:t>
            </a:r>
            <a:r>
              <a:rPr lang="nl-NL" sz="2000" err="1">
                <a:solidFill>
                  <a:schemeClr val="bg1"/>
                </a:solidFill>
              </a:rPr>
              <a:t>reïntegratiebureaus</a:t>
            </a:r>
            <a:r>
              <a:rPr lang="nl-NL" sz="2000">
                <a:solidFill>
                  <a:schemeClr val="bg1"/>
                </a:solidFill>
              </a:rPr>
              <a:t>, eigen </a:t>
            </a:r>
            <a:r>
              <a:rPr lang="nl-NL" sz="2000" err="1">
                <a:solidFill>
                  <a:schemeClr val="bg1"/>
                </a:solidFill>
              </a:rPr>
              <a:t>coachingspraktijken</a:t>
            </a:r>
            <a:r>
              <a:rPr lang="nl-NL" sz="2000">
                <a:solidFill>
                  <a:schemeClr val="bg1"/>
                </a:solidFill>
              </a:rPr>
              <a:t> en heel voorzichtig in bedrijfsleven</a:t>
            </a:r>
            <a:endParaRPr lang="nl-NL">
              <a:solidFill>
                <a:schemeClr val="bg1"/>
              </a:solidFill>
            </a:endParaRPr>
          </a:p>
          <a:p>
            <a:pPr algn="l"/>
            <a:endParaRPr lang="nl-NL" sz="2000">
              <a:solidFill>
                <a:schemeClr val="bg1"/>
              </a:solidFill>
            </a:endParaRPr>
          </a:p>
          <a:p>
            <a:pPr marL="285750" indent="-285750" algn="l">
              <a:buFont typeface="Arial" panose="020B0604020202020204" pitchFamily="34" charset="0"/>
              <a:buChar char="•"/>
            </a:pPr>
            <a:endParaRPr lang="nl-NL" sz="1600">
              <a:solidFill>
                <a:schemeClr val="bg1"/>
              </a:solidFill>
            </a:endParaRPr>
          </a:p>
          <a:p>
            <a:pPr marL="285750" indent="-285750" algn="l">
              <a:buFont typeface="Arial" panose="020B0604020202020204" pitchFamily="34" charset="0"/>
              <a:buChar char="•"/>
            </a:pPr>
            <a:endParaRPr lang="nl-NL" sz="1600">
              <a:solidFill>
                <a:schemeClr val="bg1"/>
              </a:solidFill>
            </a:endParaRPr>
          </a:p>
          <a:p>
            <a:pPr marL="285750" indent="-285750" algn="l">
              <a:buFont typeface="Arial" panose="020B0604020202020204" pitchFamily="34" charset="0"/>
              <a:buChar char="•"/>
            </a:pPr>
            <a:endParaRPr lang="nl-NL" sz="1600">
              <a:solidFill>
                <a:schemeClr val="bg1"/>
              </a:solidFill>
            </a:endParaRPr>
          </a:p>
          <a:p>
            <a:pPr marL="285750" indent="-285750" algn="l">
              <a:buFont typeface="Arial" panose="020B0604020202020204" pitchFamily="34" charset="0"/>
              <a:buChar char="•"/>
            </a:pPr>
            <a:endParaRPr lang="nl-NL" sz="1600">
              <a:solidFill>
                <a:schemeClr val="bg1"/>
              </a:solidFill>
            </a:endParaRPr>
          </a:p>
        </p:txBody>
      </p:sp>
      <p:sp>
        <p:nvSpPr>
          <p:cNvPr id="6" name="Titel 1">
            <a:extLst>
              <a:ext uri="{FF2B5EF4-FFF2-40B4-BE49-F238E27FC236}">
                <a16:creationId xmlns:a16="http://schemas.microsoft.com/office/drawing/2014/main" id="{D10AF6A7-FEAB-C084-2003-EDFFA82315F9}"/>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rPr>
            </a:br>
            <a:endPar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sp>
        <p:nvSpPr>
          <p:cNvPr id="7" name="Titel 1">
            <a:extLst>
              <a:ext uri="{FF2B5EF4-FFF2-40B4-BE49-F238E27FC236}">
                <a16:creationId xmlns:a16="http://schemas.microsoft.com/office/drawing/2014/main" id="{892F6B04-E5F6-D0CF-ACE5-4CAFE0040293}"/>
              </a:ext>
            </a:extLst>
          </p:cNvPr>
          <p:cNvSpPr txBox="1">
            <a:spLocks/>
          </p:cNvSpPr>
          <p:nvPr/>
        </p:nvSpPr>
        <p:spPr>
          <a:xfrm>
            <a:off x="792504" y="7639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1" i="0" u="none" strike="noStrike" kern="1200" cap="none" spc="0" normalizeH="0" baseline="0" noProof="0">
                <a:ln>
                  <a:noFill/>
                </a:ln>
                <a:solidFill>
                  <a:srgbClr val="FFFFFF"/>
                </a:solidFill>
                <a:effectLst/>
                <a:uLnTx/>
                <a:uFillTx/>
                <a:latin typeface="Museo 700"/>
                <a:ea typeface="+mj-ea"/>
                <a:cs typeface="+mj-cs"/>
              </a:rPr>
              <a:t>Naar de oncologie</a:t>
            </a:r>
          </a:p>
        </p:txBody>
      </p:sp>
    </p:spTree>
    <p:extLst>
      <p:ext uri="{BB962C8B-B14F-4D97-AF65-F5344CB8AC3E}">
        <p14:creationId xmlns:p14="http://schemas.microsoft.com/office/powerpoint/2010/main" val="4276967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4088CB2-5127-5EF8-F11E-74831EB43488}"/>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9989F9FA-7EB7-9383-A654-3E98EC2E52C3}"/>
              </a:ext>
            </a:extLst>
          </p:cNvPr>
          <p:cNvSpPr txBox="1">
            <a:spLocks/>
          </p:cNvSpPr>
          <p:nvPr/>
        </p:nvSpPr>
        <p:spPr>
          <a:xfrm>
            <a:off x="640104" y="2397159"/>
            <a:ext cx="4925809" cy="37651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a:ln>
                <a:noFill/>
              </a:ln>
              <a:solidFill>
                <a:prstClr val="black"/>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a:ln>
                  <a:noFill/>
                </a:ln>
                <a:solidFill>
                  <a:prstClr val="white"/>
                </a:solidFill>
                <a:effectLst/>
                <a:uLnTx/>
                <a:uFillTx/>
                <a:latin typeface="Aptos" panose="020B0004020202020204"/>
                <a:ea typeface="+mn-ea"/>
                <a:cs typeface="+mn-cs"/>
              </a:rPr>
              <a:t>Wat is de meerwaarde van ervaringsdeskundigheid in de oncologie?</a:t>
            </a:r>
            <a:endParaRPr kumimoji="0" lang="en-US" sz="2400" b="0" i="0" u="none" strike="noStrike" kern="1200" cap="none" spc="0" normalizeH="0" baseline="0" noProof="0">
              <a:ln>
                <a:noFill/>
              </a:ln>
              <a:solidFill>
                <a:prstClr val="white"/>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nl-NL" sz="2400" b="0" i="0" u="none" strike="noStrike" kern="1200" cap="none" spc="0" normalizeH="0" baseline="0" noProof="0">
              <a:ln>
                <a:noFill/>
              </a:ln>
              <a:solidFill>
                <a:prstClr val="white"/>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a:ln>
                  <a:noFill/>
                </a:ln>
                <a:solidFill>
                  <a:prstClr val="white"/>
                </a:solidFill>
                <a:effectLst/>
                <a:uLnTx/>
                <a:uFillTx/>
                <a:latin typeface="Aptos" panose="020B0004020202020204"/>
                <a:ea typeface="+mn-ea"/>
                <a:cs typeface="+mn-cs"/>
              </a:rPr>
              <a:t>Wat komen deze ervaringsdeskundigen tegen als zij zich willen positioneren?</a:t>
            </a:r>
            <a:endParaRPr kumimoji="0" lang="en-US" sz="24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itel 1">
            <a:extLst>
              <a:ext uri="{FF2B5EF4-FFF2-40B4-BE49-F238E27FC236}">
                <a16:creationId xmlns:a16="http://schemas.microsoft.com/office/drawing/2014/main" id="{75BF50FC-A6D9-AF89-4639-7982E1143D4A}"/>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panose="02000000000000000000" pitchFamily="2" charset="77"/>
                <a:ea typeface="+mj-ea"/>
                <a:cs typeface="+mj-cs"/>
              </a:rPr>
              <a:t>En wij onderzoeken deze ontwikkeling vanuit de vragen:</a:t>
            </a:r>
            <a:endParaRPr kumimoji="0" lang="nl-NL" sz="32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spTree>
    <p:extLst>
      <p:ext uri="{BB962C8B-B14F-4D97-AF65-F5344CB8AC3E}">
        <p14:creationId xmlns:p14="http://schemas.microsoft.com/office/powerpoint/2010/main" val="281187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5FD012-E529-E22E-8446-A362FA3A5C2D}"/>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65A1DDA9-43F1-5114-6785-C4D6334EC7DC}"/>
              </a:ext>
            </a:extLst>
          </p:cNvPr>
          <p:cNvSpPr txBox="1">
            <a:spLocks/>
          </p:cNvSpPr>
          <p:nvPr/>
        </p:nvSpPr>
        <p:spPr>
          <a:xfrm>
            <a:off x="640104" y="2397159"/>
            <a:ext cx="4925809" cy="376510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white"/>
                </a:solidFill>
                <a:effectLst/>
                <a:uLnTx/>
                <a:uFillTx/>
                <a:latin typeface="Aptos" panose="020B0004020202020204"/>
                <a:ea typeface="+mn-ea"/>
                <a:cs typeface="+mn-cs"/>
              </a:rPr>
              <a:t>Praktijkgericht (actie)onderzoek tijdens de studie</a:t>
            </a:r>
            <a:b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2800" b="0" i="0" u="none" strike="noStrike" kern="1200" cap="none" spc="0" normalizeH="0" baseline="0" noProof="0">
              <a:ln>
                <a:noFill/>
              </a:ln>
              <a:solidFill>
                <a:prstClr val="white"/>
              </a:solidFill>
              <a:effectLst/>
              <a:uLnTx/>
              <a:uFillTx/>
              <a:latin typeface="Aptos" panose="020B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err="1">
                <a:ln>
                  <a:noFill/>
                </a:ln>
                <a:solidFill>
                  <a:prstClr val="white"/>
                </a:solidFill>
                <a:effectLst/>
                <a:uLnTx/>
                <a:uFillTx/>
                <a:latin typeface="Aptos" panose="020B0004020202020204"/>
                <a:ea typeface="+mn-ea"/>
                <a:cs typeface="+mn-cs"/>
              </a:rPr>
              <a:t>Onderzoeksbijeenkomsten</a:t>
            </a:r>
            <a:r>
              <a:rPr kumimoji="0" lang="nl-NL" sz="2800" b="0"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l-NL" sz="2800" b="0" i="0" u="none" strike="noStrike" kern="1200" cap="none" spc="0" normalizeH="0" baseline="0" noProof="0">
                <a:ln>
                  <a:noFill/>
                </a:ln>
                <a:solidFill>
                  <a:prstClr val="white"/>
                </a:solidFill>
                <a:effectLst/>
                <a:uLnTx/>
                <a:uFillTx/>
                <a:latin typeface="Aptos" panose="020B0004020202020204"/>
                <a:ea typeface="+mn-ea"/>
                <a:cs typeface="+mn-cs"/>
              </a:rPr>
              <a:t>met aspirant </a:t>
            </a:r>
            <a:r>
              <a:rPr kumimoji="0" lang="nl-NL" sz="2800" b="0" i="0" u="none" strike="noStrike" kern="1200" cap="none" spc="0" normalizeH="0" baseline="0" noProof="0" err="1">
                <a:ln>
                  <a:noFill/>
                </a:ln>
                <a:solidFill>
                  <a:prstClr val="white"/>
                </a:solidFill>
                <a:effectLst/>
                <a:uLnTx/>
                <a:uFillTx/>
                <a:latin typeface="Aptos" panose="020B0004020202020204"/>
                <a:ea typeface="+mn-ea"/>
                <a:cs typeface="+mn-cs"/>
              </a:rPr>
              <a:t>ED's</a:t>
            </a:r>
            <a:r>
              <a:rPr kumimoji="0" lang="nl-NL" sz="2800" b="0" i="0" u="none" strike="noStrike" kern="1200" cap="none" spc="0" normalizeH="0" baseline="0" noProof="0">
                <a:ln>
                  <a:noFill/>
                </a:ln>
                <a:solidFill>
                  <a:prstClr val="white"/>
                </a:solidFill>
                <a:effectLst/>
                <a:uLnTx/>
                <a:uFillTx/>
                <a:latin typeface="Aptos" panose="020B0004020202020204"/>
                <a:ea typeface="+mn-ea"/>
                <a:cs typeface="+mn-cs"/>
              </a:rPr>
              <a:t> van alle opleidingen</a:t>
            </a:r>
            <a:br>
              <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2800" b="0" i="0" u="none" strike="noStrike" kern="1200" cap="none" spc="0" normalizeH="0" baseline="0" noProof="0">
              <a:ln>
                <a:noFill/>
              </a:ln>
              <a:solidFill>
                <a:prstClr val="white"/>
              </a:solidFill>
              <a:effectLst/>
              <a:uLnTx/>
              <a:uFillTx/>
              <a:latin typeface="Aptos" panose="020B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white"/>
                </a:solidFill>
                <a:effectLst/>
                <a:uLnTx/>
                <a:uFillTx/>
                <a:latin typeface="Aptos" panose="020B0004020202020204"/>
                <a:ea typeface="+mn-ea"/>
                <a:cs typeface="+mn-cs"/>
              </a:rPr>
              <a:t>Vragenlijsten, interviews, </a:t>
            </a:r>
            <a:r>
              <a:rPr kumimoji="0" lang="nl-NL" sz="2800" b="0" i="0" u="none" strike="noStrike" kern="1200" cap="none" spc="0" normalizeH="0" baseline="0" noProof="0" err="1">
                <a:ln>
                  <a:noFill/>
                </a:ln>
                <a:solidFill>
                  <a:prstClr val="white"/>
                </a:solidFill>
                <a:effectLst/>
                <a:uLnTx/>
                <a:uFillTx/>
                <a:latin typeface="Aptos" panose="020B0004020202020204"/>
                <a:ea typeface="+mn-ea"/>
                <a:cs typeface="+mn-cs"/>
              </a:rPr>
              <a:t>webinars</a:t>
            </a:r>
            <a:endParaRPr kumimoji="0" lang="nl-NL" sz="2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itel 1">
            <a:extLst>
              <a:ext uri="{FF2B5EF4-FFF2-40B4-BE49-F238E27FC236}">
                <a16:creationId xmlns:a16="http://schemas.microsoft.com/office/drawing/2014/main" id="{A6E573E0-B65A-9FFD-9007-E226EE31C10D}"/>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1" i="0" u="none" strike="noStrike" kern="1200" cap="none" spc="0" normalizeH="0" baseline="0" noProof="0">
                <a:ln>
                  <a:noFill/>
                </a:ln>
                <a:solidFill>
                  <a:srgbClr val="FFFFFF"/>
                </a:solidFill>
                <a:effectLst/>
                <a:uLnTx/>
                <a:uFillTx/>
                <a:latin typeface="Museo 700" panose="02000000000000000000" pitchFamily="2" charset="77"/>
                <a:ea typeface="+mj-ea"/>
                <a:cs typeface="+mj-cs"/>
              </a:rPr>
              <a:t>Werkwijze van het onderzoek</a:t>
            </a:r>
            <a:endPar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pic>
        <p:nvPicPr>
          <p:cNvPr id="2" name="Afbeelding 1" descr="Afbeelding met kleding, schoeisel, persoon, muur&#10;&#10;Door AI gegenereerde inhoud is mogelijk onjuist.">
            <a:extLst>
              <a:ext uri="{FF2B5EF4-FFF2-40B4-BE49-F238E27FC236}">
                <a16:creationId xmlns:a16="http://schemas.microsoft.com/office/drawing/2014/main" id="{DB377D16-9303-B298-908F-BEE8FBA8F296}"/>
              </a:ext>
            </a:extLst>
          </p:cNvPr>
          <p:cNvPicPr>
            <a:picLocks noChangeAspect="1"/>
          </p:cNvPicPr>
          <p:nvPr/>
        </p:nvPicPr>
        <p:blipFill>
          <a:blip r:embed="rId3"/>
          <a:srcRect l="16581" t="686" r="-1133" b="6721"/>
          <a:stretch>
            <a:fillRect/>
          </a:stretch>
        </p:blipFill>
        <p:spPr>
          <a:xfrm rot="5400000">
            <a:off x="7288183" y="1781528"/>
            <a:ext cx="4966028" cy="4078118"/>
          </a:xfrm>
          <a:prstGeom prst="rect">
            <a:avLst/>
          </a:prstGeom>
        </p:spPr>
      </p:pic>
    </p:spTree>
    <p:extLst>
      <p:ext uri="{BB962C8B-B14F-4D97-AF65-F5344CB8AC3E}">
        <p14:creationId xmlns:p14="http://schemas.microsoft.com/office/powerpoint/2010/main" val="69946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1440000" y="788067"/>
            <a:ext cx="9312000" cy="1332400"/>
          </a:xfrm>
          <a:prstGeom prst="rect">
            <a:avLst/>
          </a:prstGeom>
        </p:spPr>
        <p:txBody>
          <a:bodyPr spcFirstLastPara="1" wrap="square" lIns="121900" tIns="121900" rIns="121900" bIns="121900" anchor="t" anchorCtr="0">
            <a:normAutofit/>
          </a:bodyPr>
          <a:lstStyle/>
          <a:p>
            <a:r>
              <a:rPr lang="nl-NL" dirty="0">
                <a:solidFill>
                  <a:srgbClr val="C0555A"/>
                </a:solidFill>
              </a:rPr>
              <a:t>Programma</a:t>
            </a:r>
            <a:endParaRPr dirty="0">
              <a:solidFill>
                <a:srgbClr val="C0555A"/>
              </a:solidFill>
            </a:endParaRPr>
          </a:p>
        </p:txBody>
      </p:sp>
      <p:sp>
        <p:nvSpPr>
          <p:cNvPr id="126" name="Google Shape;126;p16"/>
          <p:cNvSpPr txBox="1">
            <a:spLocks noGrp="1"/>
          </p:cNvSpPr>
          <p:nvPr>
            <p:ph type="body" idx="1"/>
          </p:nvPr>
        </p:nvSpPr>
        <p:spPr>
          <a:xfrm>
            <a:off x="1440000" y="1344168"/>
            <a:ext cx="9374000" cy="4816365"/>
          </a:xfrm>
          <a:prstGeom prst="rect">
            <a:avLst/>
          </a:prstGeom>
        </p:spPr>
        <p:txBody>
          <a:bodyPr spcFirstLastPara="1" wrap="square" lIns="121900" tIns="121900" rIns="121900" bIns="121900" anchor="t" anchorCtr="0">
            <a:noAutofit/>
          </a:bodyPr>
          <a:lstStyle/>
          <a:p>
            <a:pPr marL="0" indent="0">
              <a:spcAft>
                <a:spcPts val="1600"/>
              </a:spcAft>
              <a:buNone/>
            </a:pPr>
            <a:r>
              <a:rPr lang="nl-NL" sz="1600" dirty="0">
                <a:latin typeface="Arial"/>
                <a:ea typeface="Arial"/>
                <a:cs typeface="Arial"/>
                <a:sym typeface="Arial"/>
              </a:rPr>
              <a:t>13.45 – 14.00 uur</a:t>
            </a:r>
            <a:br>
              <a:rPr lang="nl-NL" sz="1600" dirty="0">
                <a:latin typeface="Arial"/>
                <a:ea typeface="Arial"/>
                <a:cs typeface="Arial"/>
                <a:sym typeface="Arial"/>
              </a:rPr>
            </a:br>
            <a:r>
              <a:rPr lang="nl-NL" sz="1600" b="1" dirty="0">
                <a:latin typeface="Arial"/>
                <a:ea typeface="Arial"/>
                <a:cs typeface="Arial"/>
                <a:sym typeface="Arial"/>
              </a:rPr>
              <a:t>Welkom en introductie door Myrna Pelgrum-Keurhorst. </a:t>
            </a:r>
          </a:p>
          <a:p>
            <a:pPr marL="0" indent="0">
              <a:spcAft>
                <a:spcPts val="1600"/>
              </a:spcAft>
              <a:buNone/>
            </a:pPr>
            <a:r>
              <a:rPr lang="nl-NL" sz="1600" dirty="0"/>
              <a:t>14.00 – 15.00 uur</a:t>
            </a:r>
            <a:br>
              <a:rPr lang="nl-NL" sz="1600" dirty="0"/>
            </a:br>
            <a:r>
              <a:rPr lang="nl-NL" sz="1600" b="1" dirty="0"/>
              <a:t>De inzet van ervaringsdeskundigen in de oncologie door Esther van Loon. </a:t>
            </a:r>
          </a:p>
          <a:p>
            <a:pPr marL="0" indent="0">
              <a:spcAft>
                <a:spcPts val="1600"/>
              </a:spcAft>
              <a:buNone/>
            </a:pPr>
            <a:r>
              <a:rPr lang="nl-NL" sz="1600" dirty="0">
                <a:latin typeface="Arial"/>
                <a:ea typeface="Arial"/>
                <a:cs typeface="Arial"/>
                <a:sym typeface="Arial"/>
              </a:rPr>
              <a:t>15.00 – 15</a:t>
            </a:r>
            <a:r>
              <a:rPr lang="nl-NL" sz="1600" dirty="0"/>
              <a:t>.15 uur</a:t>
            </a:r>
            <a:br>
              <a:rPr lang="nl-NL" sz="1600" dirty="0"/>
            </a:br>
            <a:r>
              <a:rPr lang="nl-NL" sz="1600" b="1" dirty="0"/>
              <a:t>Pauze</a:t>
            </a:r>
          </a:p>
          <a:p>
            <a:pPr marL="0" indent="0">
              <a:spcAft>
                <a:spcPts val="1600"/>
              </a:spcAft>
              <a:buNone/>
            </a:pPr>
            <a:r>
              <a:rPr lang="nl-NL" sz="1600" dirty="0">
                <a:latin typeface="Arial"/>
                <a:ea typeface="Arial"/>
                <a:cs typeface="Arial"/>
                <a:sym typeface="Arial"/>
              </a:rPr>
              <a:t>15.15 – 16.15 uur </a:t>
            </a:r>
            <a:br>
              <a:rPr lang="nl-NL" sz="1600" dirty="0">
                <a:latin typeface="Arial"/>
                <a:ea typeface="Arial"/>
                <a:cs typeface="Arial"/>
                <a:sym typeface="Arial"/>
              </a:rPr>
            </a:br>
            <a:r>
              <a:rPr lang="nl-NL" sz="1600" b="1" dirty="0">
                <a:latin typeface="Arial"/>
                <a:ea typeface="Arial"/>
                <a:cs typeface="Arial"/>
                <a:sym typeface="Arial"/>
              </a:rPr>
              <a:t>Collectieve </a:t>
            </a:r>
            <a:r>
              <a:rPr lang="nl-NL" sz="1600" b="1" err="1">
                <a:latin typeface="Arial"/>
                <a:ea typeface="Arial"/>
                <a:cs typeface="Arial"/>
                <a:sym typeface="Arial"/>
              </a:rPr>
              <a:t>patiënt</a:t>
            </a:r>
            <a:r>
              <a:rPr lang="nl-NL" sz="1600" b="1" err="1"/>
              <a:t>enparticipatie</a:t>
            </a:r>
            <a:r>
              <a:rPr lang="nl-NL" sz="1600" b="1" dirty="0"/>
              <a:t> bij het verbeteren van zorg door Lian </a:t>
            </a:r>
            <a:r>
              <a:rPr lang="nl-NL" sz="1600" b="1"/>
              <a:t>Trapman, Renée Dubois en Jet </a:t>
            </a:r>
            <a:r>
              <a:rPr lang="nl-NL" sz="1600" b="1" err="1"/>
              <a:t>Westerink</a:t>
            </a:r>
            <a:r>
              <a:rPr lang="nl-NL" sz="1600" b="1" dirty="0"/>
              <a:t>.</a:t>
            </a:r>
            <a:endParaRPr lang="nl-NL" sz="1850" b="1"/>
          </a:p>
          <a:p>
            <a:pPr marL="0" indent="0">
              <a:spcAft>
                <a:spcPts val="1600"/>
              </a:spcAft>
              <a:buNone/>
            </a:pPr>
            <a:r>
              <a:rPr lang="nl-NL" sz="1600" dirty="0">
                <a:latin typeface="Arial"/>
                <a:ea typeface="Arial"/>
                <a:cs typeface="Arial"/>
                <a:sym typeface="Arial"/>
              </a:rPr>
              <a:t>16.15 – 16.30 uur</a:t>
            </a:r>
            <a:br>
              <a:rPr lang="nl-NL" sz="1600" dirty="0">
                <a:latin typeface="Arial"/>
                <a:ea typeface="Arial"/>
                <a:cs typeface="Arial"/>
                <a:sym typeface="Arial"/>
              </a:rPr>
            </a:br>
            <a:r>
              <a:rPr lang="nl-NL" sz="1600" b="1" dirty="0">
                <a:latin typeface="Arial"/>
                <a:ea typeface="Arial"/>
                <a:cs typeface="Arial"/>
                <a:sym typeface="Arial"/>
              </a:rPr>
              <a:t>Plenaire afsluiting</a:t>
            </a:r>
            <a:br>
              <a:rPr lang="nl-NL" sz="1600" dirty="0">
                <a:latin typeface="Arial"/>
                <a:ea typeface="Arial"/>
                <a:cs typeface="Arial"/>
                <a:sym typeface="Arial"/>
              </a:rPr>
            </a:br>
            <a:br>
              <a:rPr lang="nl-NL" sz="1600" dirty="0">
                <a:latin typeface="Arial"/>
                <a:ea typeface="Arial"/>
                <a:cs typeface="Arial"/>
                <a:sym typeface="Arial"/>
              </a:rPr>
            </a:br>
            <a:r>
              <a:rPr lang="nl-NL" sz="1600" dirty="0">
                <a:latin typeface="Arial"/>
                <a:ea typeface="Arial"/>
                <a:cs typeface="Arial"/>
                <a:sym typeface="Arial"/>
              </a:rPr>
              <a:t>16.30 – 17.00 uur</a:t>
            </a:r>
            <a:br>
              <a:rPr lang="nl-NL" sz="1600" dirty="0">
                <a:latin typeface="Arial"/>
                <a:ea typeface="Arial"/>
                <a:cs typeface="Arial"/>
                <a:sym typeface="Arial"/>
              </a:rPr>
            </a:br>
            <a:r>
              <a:rPr lang="nl-NL" sz="1600" b="1" dirty="0">
                <a:latin typeface="Arial"/>
                <a:ea typeface="Arial"/>
                <a:cs typeface="Arial"/>
                <a:sym typeface="Arial"/>
              </a:rPr>
              <a:t>Hapje en drankje </a:t>
            </a:r>
            <a:endParaRPr sz="1600" b="1" dirty="0">
              <a:latin typeface="Arial"/>
              <a:ea typeface="Arial"/>
              <a:cs typeface="Arial"/>
              <a:sym typeface="Arial"/>
            </a:endParaRPr>
          </a:p>
        </p:txBody>
      </p:sp>
      <p:sp>
        <p:nvSpPr>
          <p:cNvPr id="127" name="Google Shape;127;p16"/>
          <p:cNvSpPr txBox="1">
            <a:spLocks noGrp="1"/>
          </p:cNvSpPr>
          <p:nvPr>
            <p:ph type="sldNum" idx="12"/>
          </p:nvPr>
        </p:nvSpPr>
        <p:spPr>
          <a:xfrm>
            <a:off x="11268061" y="6315968"/>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nl" kern="0">
                <a:solidFill>
                  <a:srgbClr val="424242"/>
                </a:solidFill>
              </a:rPr>
              <a:pPr defTabSz="1219170">
                <a:buClr>
                  <a:srgbClr val="000000"/>
                </a:buClr>
              </a:pPr>
              <a:t>2</a:t>
            </a:fld>
            <a:endParaRPr kern="0">
              <a:solidFill>
                <a:srgbClr val="424242"/>
              </a:solidFill>
            </a:endParaRPr>
          </a:p>
        </p:txBody>
      </p:sp>
      <p:sp>
        <p:nvSpPr>
          <p:cNvPr id="128" name="Google Shape;128;p16"/>
          <p:cNvSpPr txBox="1"/>
          <p:nvPr/>
        </p:nvSpPr>
        <p:spPr>
          <a:xfrm>
            <a:off x="3083933" y="6599100"/>
            <a:ext cx="912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8A8787"/>
              </a:solidFill>
              <a:latin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7FF531-2286-90A3-1AB6-FBB0A28139D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BB49A68-DC27-4F6B-18E5-4AA6FA4B1F51}"/>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1" i="0" u="none" strike="noStrike" kern="1200" cap="none" spc="0" normalizeH="0" baseline="0" noProof="0">
                <a:ln>
                  <a:noFill/>
                </a:ln>
                <a:solidFill>
                  <a:srgbClr val="FFFFFF"/>
                </a:solidFill>
                <a:effectLst/>
                <a:uLnTx/>
                <a:uFillTx/>
                <a:latin typeface="Museo 700"/>
                <a:ea typeface="+mj-ea"/>
                <a:cs typeface="+mj-cs"/>
              </a:rPr>
              <a:t>Voorbeeld</a:t>
            </a:r>
            <a:endParaRPr kumimoji="0" lang="nl-NL" sz="4900" b="1" i="0" u="none" strike="noStrike" kern="1200" cap="none" spc="0" normalizeH="0" baseline="0" noProof="0">
              <a:ln>
                <a:noFill/>
              </a:ln>
              <a:solidFill>
                <a:prstClr val="black"/>
              </a:solidFill>
              <a:effectLst/>
              <a:uLnTx/>
              <a:uFillTx/>
              <a:latin typeface="Museo 700" panose="02000000000000000000" pitchFamily="2" charset="77"/>
              <a:ea typeface="+mj-ea"/>
              <a:cs typeface="+mj-cs"/>
            </a:endParaRPr>
          </a:p>
        </p:txBody>
      </p:sp>
      <p:sp>
        <p:nvSpPr>
          <p:cNvPr id="6" name="Ondertitel 2">
            <a:extLst>
              <a:ext uri="{FF2B5EF4-FFF2-40B4-BE49-F238E27FC236}">
                <a16:creationId xmlns:a16="http://schemas.microsoft.com/office/drawing/2014/main" id="{EFC6913E-8D18-25AC-0F7E-8EE44BD93283}"/>
              </a:ext>
            </a:extLst>
          </p:cNvPr>
          <p:cNvSpPr txBox="1">
            <a:spLocks/>
          </p:cNvSpPr>
          <p:nvPr/>
        </p:nvSpPr>
        <p:spPr>
          <a:xfrm>
            <a:off x="640104" y="2397159"/>
            <a:ext cx="9716470" cy="1916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Hoe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kijk</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je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naar</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jou</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positie</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nu?</a:t>
            </a:r>
            <a:b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b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Wat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zou</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je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willen</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behouden</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en</a:t>
            </a:r>
            <a:b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b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wat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zou</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je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anders</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US" sz="2800" b="0" i="0" u="none" strike="noStrike" kern="1200" cap="none" spc="0" normalizeH="0" baseline="0" noProof="0" err="1">
                <a:ln>
                  <a:noFill/>
                </a:ln>
                <a:solidFill>
                  <a:prstClr val="white"/>
                </a:solidFill>
                <a:effectLst/>
                <a:uLnTx/>
                <a:uFillTx/>
                <a:latin typeface="Aptos" panose="020B0004020202020204"/>
                <a:ea typeface="+mn-ea"/>
                <a:cs typeface="+mn-cs"/>
              </a:rPr>
              <a:t>willen</a:t>
            </a:r>
            <a:r>
              <a:rPr kumimoji="0" lang="en-US" sz="2800" b="0" i="0" u="none" strike="noStrike" kern="1200" cap="none" spc="0" normalizeH="0" baseline="0" noProof="0">
                <a:ln>
                  <a:noFill/>
                </a:ln>
                <a:solidFill>
                  <a:prstClr val="white"/>
                </a:solidFill>
                <a:effectLst/>
                <a:uLnTx/>
                <a:uFillTx/>
                <a:latin typeface="Aptos" panose="020B0004020202020204"/>
                <a:ea typeface="+mn-ea"/>
                <a:cs typeface="+mn-cs"/>
              </a:rPr>
              <a:t>?</a:t>
            </a:r>
            <a:endParaRPr kumimoji="0" lang="nl-NL" sz="2800" b="0" i="0" u="none" strike="noStrike" kern="1200" cap="none" spc="0" normalizeH="0" baseline="0" noProof="0">
              <a:ln>
                <a:noFill/>
              </a:ln>
              <a:solidFill>
                <a:srgbClr val="FFFFFF"/>
              </a:solidFill>
              <a:effectLst/>
              <a:uLnTx/>
              <a:uFillTx/>
              <a:latin typeface="Museo 300" panose="02000000000000000000" pitchFamily="2" charset="77"/>
              <a:ea typeface="+mn-ea"/>
              <a:cs typeface="+mn-cs"/>
            </a:endParaRPr>
          </a:p>
        </p:txBody>
      </p:sp>
      <p:pic>
        <p:nvPicPr>
          <p:cNvPr id="2" name="Tijdelijke aanduiding voor inhoud 3" descr="Afbeelding met kleding, persoon, Menselijk gezicht, overdekt&#10;&#10;Door AI gegenereerde inhoud is mogelijk onjuist.">
            <a:extLst>
              <a:ext uri="{FF2B5EF4-FFF2-40B4-BE49-F238E27FC236}">
                <a16:creationId xmlns:a16="http://schemas.microsoft.com/office/drawing/2014/main" id="{66FCF0EB-8BD3-6920-BD2E-2C46BDEC936A}"/>
              </a:ext>
            </a:extLst>
          </p:cNvPr>
          <p:cNvPicPr>
            <a:picLocks noGrp="1" noChangeAspect="1"/>
          </p:cNvPicPr>
          <p:nvPr>
            <p:ph idx="1"/>
          </p:nvPr>
        </p:nvPicPr>
        <p:blipFill>
          <a:blip r:embed="rId3"/>
          <a:stretch>
            <a:fillRect/>
          </a:stretch>
        </p:blipFill>
        <p:spPr>
          <a:xfrm>
            <a:off x="6977868" y="-1"/>
            <a:ext cx="5214132" cy="6947109"/>
          </a:xfrm>
          <a:prstGeom prst="rect">
            <a:avLst/>
          </a:prstGeom>
        </p:spPr>
      </p:pic>
      <p:pic>
        <p:nvPicPr>
          <p:cNvPr id="3" name="Picture 2" descr="Fun Lego Bricks Clipart, Lego Bricks, Clipart, Illustration PNG Transparent  Image and Clipart for Free Download">
            <a:extLst>
              <a:ext uri="{FF2B5EF4-FFF2-40B4-BE49-F238E27FC236}">
                <a16:creationId xmlns:a16="http://schemas.microsoft.com/office/drawing/2014/main" id="{E6F8B8B2-74AC-B1A3-A5E7-1116649E0C2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41204" y="2397159"/>
            <a:ext cx="6709591" cy="670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414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C4B7E41-4684-2233-14BB-D3584399A4E2}"/>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68634E93-E2BA-0913-00C2-8F0CA4E8526B}"/>
              </a:ext>
            </a:extLst>
          </p:cNvPr>
          <p:cNvSpPr txBox="1">
            <a:spLocks/>
          </p:cNvSpPr>
          <p:nvPr/>
        </p:nvSpPr>
        <p:spPr>
          <a:xfrm>
            <a:off x="640104" y="484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a:ea typeface="+mj-ea"/>
                <a:cs typeface="+mj-cs"/>
              </a:rPr>
              <a:t>Voorlopige resultaten</a:t>
            </a:r>
            <a:endParaRPr kumimoji="0" lang="nl-NL" sz="4400" b="0" i="0" u="none" strike="noStrike" kern="1200" cap="none" spc="0" normalizeH="0" baseline="0" noProof="0">
              <a:ln>
                <a:noFill/>
              </a:ln>
              <a:solidFill>
                <a:prstClr val="black"/>
              </a:solidFill>
              <a:effectLst/>
              <a:uLnTx/>
              <a:uFillTx/>
              <a:latin typeface="Aptos Display" panose="020F0302020204030204"/>
              <a:ea typeface="+mj-ea"/>
              <a:cs typeface="+mj-cs"/>
            </a:endParaRPr>
          </a:p>
        </p:txBody>
      </p:sp>
      <p:sp>
        <p:nvSpPr>
          <p:cNvPr id="2" name="Tekstvak 1">
            <a:extLst>
              <a:ext uri="{FF2B5EF4-FFF2-40B4-BE49-F238E27FC236}">
                <a16:creationId xmlns:a16="http://schemas.microsoft.com/office/drawing/2014/main" id="{8EEA7CBE-7710-8B83-229C-C782A0E7F1FC}"/>
              </a:ext>
            </a:extLst>
          </p:cNvPr>
          <p:cNvSpPr txBox="1"/>
          <p:nvPr/>
        </p:nvSpPr>
        <p:spPr>
          <a:xfrm>
            <a:off x="378046" y="2079256"/>
            <a:ext cx="5458046" cy="5247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1800" b="1" i="0" u="sng" strike="noStrike" kern="1200" cap="none" spc="0" normalizeH="0" baseline="0" noProof="0">
                <a:ln>
                  <a:noFill/>
                </a:ln>
                <a:solidFill>
                  <a:prstClr val="white"/>
                </a:solidFill>
                <a:effectLst/>
                <a:uLnTx/>
                <a:uFillTx/>
                <a:latin typeface="Aptos" panose="020B0004020202020204"/>
                <a:ea typeface="+mn-ea"/>
                <a:cs typeface="+mn-cs"/>
              </a:rPr>
              <a:t>Motivatie vanuit eigen ervaring:</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r>
              <a:rPr kumimoji="0" lang="nl-NL" sz="1800" b="0" i="1" u="none" strike="noStrike" kern="1200" cap="none" spc="0" normalizeH="0" baseline="0" noProof="0">
                <a:ln>
                  <a:noFill/>
                </a:ln>
                <a:solidFill>
                  <a:prstClr val="white"/>
                </a:solidFill>
                <a:effectLst/>
                <a:uLnTx/>
                <a:uFillTx/>
                <a:latin typeface="Aptos" panose="020B0004020202020204"/>
                <a:ea typeface="+mn-ea"/>
                <a:cs typeface="+mn-cs"/>
              </a:rPr>
              <a:t>"Ik wil heel graag iets doen met wat ik heb    meegemaakt. Anderen ondersteunen of begeleiden vanuit mijn ervaring."</a:t>
            </a:r>
            <a:br>
              <a:rPr kumimoji="0" lang="nl-NL" sz="1800" b="0" i="1"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1" u="none" strike="noStrike" kern="1200" cap="none" spc="0" normalizeH="0" baseline="0" noProof="0">
              <a:ln>
                <a:noFill/>
              </a:ln>
              <a:solidFill>
                <a:prstClr val="white"/>
              </a:solidFill>
              <a:effectLst/>
              <a:uLnTx/>
              <a:uFillTx/>
              <a:latin typeface="Apto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Meerwaarde in de oncologie:</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 ondersteunen van mensen met kanker en hun naasten</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 tijdens en na het ziekenhuis</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 bijdragen aan beleid (ziekenhuizen, HR afdelingen, informele zorg)</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 kritisch op bestaande processen</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 verbinden formele en informele zorg</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100" b="0" i="0" u="none" strike="noStrike" kern="1200" cap="none" spc="0" normalizeH="0" baseline="0" noProof="0">
              <a:ln>
                <a:noFill/>
              </a:ln>
              <a:solidFill>
                <a:srgbClr val="242424"/>
              </a:solidFill>
              <a:effectLst/>
              <a:highlight>
                <a:srgbClr val="FFFFFF"/>
              </a:highlight>
              <a:uLnTx/>
              <a:uFillTx/>
              <a:latin typeface="Aptos Narrow"/>
              <a:ea typeface="+mn-ea"/>
              <a:cs typeface="+mn-cs"/>
            </a:endParaRPr>
          </a:p>
        </p:txBody>
      </p:sp>
      <p:sp>
        <p:nvSpPr>
          <p:cNvPr id="4" name="Tekstvak 3">
            <a:extLst>
              <a:ext uri="{FF2B5EF4-FFF2-40B4-BE49-F238E27FC236}">
                <a16:creationId xmlns:a16="http://schemas.microsoft.com/office/drawing/2014/main" id="{55996F29-C3AA-B9FF-E129-AE86F5027EFA}"/>
              </a:ext>
            </a:extLst>
          </p:cNvPr>
          <p:cNvSpPr txBox="1"/>
          <p:nvPr/>
        </p:nvSpPr>
        <p:spPr>
          <a:xfrm>
            <a:off x="6349999" y="2102555"/>
            <a:ext cx="5503333"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ptos" panose="020B0004020202020204"/>
                <a:ea typeface="+mn-ea"/>
                <a:cs typeface="+mn-cs"/>
              </a:rPr>
              <a:t>3. </a:t>
            </a:r>
            <a:r>
              <a:rPr kumimoji="0" lang="nl-NL" sz="1800" b="1" i="0" u="sng" strike="noStrike" kern="1200" cap="none" spc="0" normalizeH="0" baseline="0" noProof="0">
                <a:ln>
                  <a:noFill/>
                </a:ln>
                <a:solidFill>
                  <a:prstClr val="black"/>
                </a:solidFill>
                <a:effectLst/>
                <a:uLnTx/>
                <a:uFillTx/>
                <a:latin typeface="Aptos" panose="020B0004020202020204"/>
                <a:ea typeface="+mn-ea"/>
                <a:cs typeface="+mn-cs"/>
              </a:rPr>
              <a:t>Randvoorwaarden: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Opleiding</a:t>
            </a:r>
            <a:endParaRPr kumimoji="0" lang="nl-NL" sz="1800" b="0" i="0" u="none" strike="noStrike" kern="1200" cap="none" spc="0" normalizeH="0" baseline="0" noProof="0" err="1">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Bekendheid</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mate van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nieuwsgierigheid</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op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werkplek</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breder</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in het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oncologisch</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domein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a:t>
            </a: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Steun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leidinggevende</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bestuur</a:t>
            </a:r>
            <a:endParaRPr kumimoji="0" lang="nl-NL" sz="1800" b="0" i="0" u="none" strike="noStrike" kern="1200" cap="none" spc="0" normalizeH="0" baseline="0" noProof="0" err="1">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Financien</a:t>
            </a:r>
            <a:endParaRPr kumimoji="0" lang="nl-NL" sz="1800" b="0" i="0" u="none" strike="noStrike" kern="1200" cap="none" spc="0" normalizeH="0" baseline="0" noProof="0" err="1">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Mate van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herstel</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belastbaarheid</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van de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ervaringsdeskundige</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i.o.</a:t>
            </a:r>
            <a:b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b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ptos" panose="020B0004020202020204"/>
                <a:ea typeface="+mn-ea"/>
                <a:cs typeface="+mn-cs"/>
              </a:rPr>
              <a:t>4. </a:t>
            </a:r>
            <a:r>
              <a:rPr kumimoji="0" lang="en-US" sz="1800" b="1" i="0" u="sng" strike="noStrike" kern="1200" cap="none" spc="0" normalizeH="0" baseline="0" noProof="0" err="1">
                <a:ln>
                  <a:noFill/>
                </a:ln>
                <a:solidFill>
                  <a:prstClr val="black"/>
                </a:solidFill>
                <a:effectLst/>
                <a:uLnTx/>
                <a:uFillTx/>
                <a:latin typeface="Aptos" panose="020B0004020202020204"/>
                <a:ea typeface="+mn-ea"/>
                <a:cs typeface="+mn-cs"/>
              </a:rPr>
              <a:t>Pionieren</a:t>
            </a:r>
            <a:r>
              <a:rPr kumimoji="0" lang="en-US" sz="1800" b="1" i="0" u="sng"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1" i="0" u="sng" strike="noStrike" kern="1200" cap="none" spc="0" normalizeH="0" baseline="0" noProof="0" err="1">
                <a:ln>
                  <a:noFill/>
                </a:ln>
                <a:solidFill>
                  <a:prstClr val="black"/>
                </a:solidFill>
                <a:effectLst/>
                <a:uLnTx/>
                <a:uFillTx/>
                <a:latin typeface="Aptos" panose="020B0004020202020204"/>
                <a:ea typeface="+mn-ea"/>
                <a:cs typeface="+mn-cs"/>
              </a:rPr>
              <a:t>en</a:t>
            </a:r>
            <a:r>
              <a:rPr kumimoji="0" lang="en-US" sz="1800" b="1" i="0" u="sng"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1" i="0" u="sng" strike="noStrike" kern="1200" cap="none" spc="0" normalizeH="0" baseline="0" noProof="0" err="1">
                <a:ln>
                  <a:noFill/>
                </a:ln>
                <a:solidFill>
                  <a:prstClr val="black"/>
                </a:solidFill>
                <a:effectLst/>
                <a:uLnTx/>
                <a:uFillTx/>
                <a:latin typeface="Aptos" panose="020B0004020202020204"/>
                <a:ea typeface="+mn-ea"/>
                <a:cs typeface="+mn-cs"/>
              </a:rPr>
              <a:t>positioneren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Pionieren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vraagt</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soms</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veel</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niet</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voorbereid</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voelen</a:t>
            </a:r>
            <a:endParaRPr kumimoji="0" lang="en-US" sz="1800" b="1" i="0" u="sng" strike="noStrike" kern="1200" cap="none" spc="0" normalizeH="0" baseline="0" noProof="0" err="1">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Nieuwe</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doelgroepen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werkwijzen</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verhoudingen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tussen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vrijwilligers</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/professionals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en</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 ED is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rPr>
              <a:t>zoeken</a:t>
            </a:r>
            <a:br>
              <a:rPr kumimoji="0" lang="en-US" sz="1800" b="1" i="0" u="sng" strike="noStrike" kern="1200" cap="none" spc="0" normalizeH="0" baseline="0" noProof="0">
                <a:ln>
                  <a:noFill/>
                </a:ln>
                <a:solidFill>
                  <a:prstClr val="black"/>
                </a:solidFill>
                <a:effectLst/>
                <a:uLnTx/>
                <a:uFillTx/>
                <a:latin typeface="Aptos" panose="020B0004020202020204"/>
                <a:ea typeface="+mn-ea"/>
                <a:cs typeface="+mn-cs"/>
              </a:rPr>
            </a:br>
            <a:br>
              <a:rPr kumimoji="0" lang="en-US" sz="1800" b="1" i="0" u="sng" strike="noStrike" kern="1200" cap="none" spc="0" normalizeH="0" baseline="0" noProof="0">
                <a:ln>
                  <a:noFill/>
                </a:ln>
                <a:solidFill>
                  <a:prstClr val="black"/>
                </a:solidFill>
                <a:effectLst/>
                <a:uLnTx/>
                <a:uFillTx/>
                <a:latin typeface="Aptos" panose="020B0004020202020204"/>
                <a:ea typeface="+mn-ea"/>
                <a:cs typeface="+mn-cs"/>
              </a:rPr>
            </a:br>
            <a:endParaRPr kumimoji="0" lang="en-US" sz="1800" b="1" i="0" u="sng"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1"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3699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9892CF7-9199-059C-8A46-7A6108B078E0}"/>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30674A02-DA2D-C743-3F69-FCE0702AE03E}"/>
              </a:ext>
            </a:extLst>
          </p:cNvPr>
          <p:cNvSpPr txBox="1">
            <a:spLocks/>
          </p:cNvSpPr>
          <p:nvPr/>
        </p:nvSpPr>
        <p:spPr>
          <a:xfrm>
            <a:off x="640104" y="2397159"/>
            <a:ext cx="4925809" cy="376510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Aptos" panose="020B0004020202020204"/>
                <a:ea typeface="+mn-ea"/>
                <a:cs typeface="+mn-cs"/>
              </a:rPr>
              <a:t>Stem geven aan groepen die normaal niet 'aan tafel zitten'</a:t>
            </a:r>
            <a:endParaRPr kumimoji="0" lang="nl-NL" sz="2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rgbClr val="000000"/>
                </a:solidFill>
                <a:effectLst/>
                <a:uLnTx/>
                <a:uFillTx/>
                <a:latin typeface="Aptos" panose="020B0004020202020204"/>
                <a:ea typeface="+mn-ea"/>
                <a:cs typeface="+mn-cs"/>
              </a:rPr>
              <a:t>Oog voor perspectief van de patient/naaste</a:t>
            </a:r>
            <a:endParaRPr kumimoji="0" lang="nl-NL" sz="2800" b="0" i="0" u="none" strike="noStrike" kern="1200" cap="none" spc="0" normalizeH="0" baseline="0" noProof="0" dirty="0">
              <a:ln>
                <a:noFill/>
              </a:ln>
              <a:solidFill>
                <a:srgbClr val="000000"/>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rgbClr val="000000"/>
                </a:solidFill>
                <a:effectLst/>
                <a:uLnTx/>
                <a:uFillTx/>
                <a:latin typeface="Aptos" panose="020B0004020202020204"/>
                <a:ea typeface="+mn-ea"/>
                <a:cs typeface="+mn-cs"/>
              </a:rPr>
              <a:t>Perspectief van de mens terugbrengen in de zorg</a:t>
            </a:r>
            <a:endParaRPr kumimoji="0" lang="nl-NL" sz="2800" b="0" i="0" u="none" strike="noStrike" kern="1200" cap="none" spc="0" normalizeH="0" baseline="0" noProof="0" dirty="0">
              <a:ln>
                <a:noFill/>
              </a:ln>
              <a:solidFill>
                <a:srgbClr val="000000"/>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rgbClr val="000000"/>
                </a:solidFill>
                <a:effectLst/>
                <a:uLnTx/>
                <a:uFillTx/>
                <a:latin typeface="Aptos" panose="020B0004020202020204"/>
                <a:ea typeface="+mn-ea"/>
                <a:cs typeface="+mn-cs"/>
              </a:rPr>
              <a:t>Tokenisme/ elite participatie</a:t>
            </a:r>
            <a:endParaRPr kumimoji="0" lang="nl-NL" sz="2800" b="0" i="0" u="none" strike="noStrike" kern="1200" cap="none" spc="0" normalizeH="0" baseline="0" noProof="0">
              <a:ln>
                <a:noFill/>
              </a:ln>
              <a:solidFill>
                <a:prstClr val="black"/>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rgbClr val="000000"/>
                </a:solidFill>
                <a:effectLst/>
                <a:uLnTx/>
                <a:uFillTx/>
                <a:latin typeface="Aptos" panose="020B0004020202020204"/>
                <a:ea typeface="+mn-ea"/>
                <a:cs typeface="+mn-cs"/>
              </a:rPr>
              <a:t>Elkaar niet kunnen horen</a:t>
            </a:r>
            <a:endParaRPr kumimoji="0" lang="nl-NL" sz="2800" b="0" i="0" u="none" strike="noStrike" kern="1200" cap="none" spc="0" normalizeH="0" baseline="0" noProof="0" dirty="0">
              <a:ln>
                <a:noFill/>
              </a:ln>
              <a:solidFill>
                <a:srgbClr val="000000"/>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rgbClr val="000000"/>
                </a:solidFill>
                <a:effectLst/>
                <a:uLnTx/>
                <a:uFillTx/>
                <a:latin typeface="Aptos" panose="020B0004020202020204"/>
                <a:ea typeface="+mn-ea"/>
                <a:cs typeface="+mn-cs"/>
              </a:rPr>
              <a:t>Epistemisch onrecht</a:t>
            </a:r>
            <a:endParaRPr kumimoji="0" lang="nl-NL" sz="2800" b="0" i="0" u="none" strike="noStrike" kern="1200" cap="none" spc="0" normalizeH="0" baseline="0" noProof="0" dirty="0">
              <a:ln>
                <a:noFill/>
              </a:ln>
              <a:solidFill>
                <a:srgbClr val="000000"/>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rgbClr val="000000"/>
                </a:solidFill>
                <a:effectLst/>
                <a:uLnTx/>
                <a:uFillTx/>
                <a:latin typeface="Aptos" panose="020B0004020202020204"/>
                <a:ea typeface="+mn-ea"/>
                <a:cs typeface="+mn-cs"/>
              </a:rPr>
              <a:t>N=1 verhaal?</a:t>
            </a:r>
            <a:endParaRPr kumimoji="0" lang="nl-NL" sz="2800" b="0" i="0" u="none" strike="noStrike" kern="1200" cap="none" spc="0" normalizeH="0" baseline="0" noProof="0" dirty="0">
              <a:ln>
                <a:noFill/>
              </a:ln>
              <a:solidFill>
                <a:srgbClr val="000000"/>
              </a:solidFill>
              <a:effectLst/>
              <a:uLnTx/>
              <a:uFillTx/>
              <a:latin typeface="Aptos" panose="020B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srgbClr val="000000"/>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a:ln>
                <a:noFill/>
              </a:ln>
              <a:solidFill>
                <a:prstClr val="white"/>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a:ln>
                <a:noFill/>
              </a:ln>
              <a:solidFill>
                <a:prstClr val="white"/>
              </a:solidFill>
              <a:effectLst/>
              <a:uLnTx/>
              <a:uFillTx/>
              <a:latin typeface="Aptos" panose="020B00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itel 1">
            <a:extLst>
              <a:ext uri="{FF2B5EF4-FFF2-40B4-BE49-F238E27FC236}">
                <a16:creationId xmlns:a16="http://schemas.microsoft.com/office/drawing/2014/main" id="{5968D5AA-C2AA-77E0-3846-0438768CE419}"/>
              </a:ext>
            </a:extLst>
          </p:cNvPr>
          <p:cNvSpPr txBox="1">
            <a:spLocks/>
          </p:cNvSpPr>
          <p:nvPr/>
        </p:nvSpPr>
        <p:spPr>
          <a:xfrm>
            <a:off x="640104" y="611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a:ea typeface="+mj-ea"/>
                <a:cs typeface="+mj-cs"/>
              </a:rPr>
              <a:t>Patientenparticipatie en ervaringsdeskundigheid: kansen en uitdagingen</a:t>
            </a:r>
            <a:endParaRPr kumimoji="0" lang="nl-NL" sz="3200" b="1" i="0" u="none" strike="noStrike" kern="1200" cap="none" spc="0" normalizeH="0" baseline="0" noProof="0">
              <a:ln>
                <a:noFill/>
              </a:ln>
              <a:solidFill>
                <a:srgbClr val="FFFFFF"/>
              </a:solidFill>
              <a:effectLst/>
              <a:uLnTx/>
              <a:uFillTx/>
              <a:latin typeface="Museo 700" panose="02000000000000000000" pitchFamily="2" charset="77"/>
              <a:ea typeface="+mj-ea"/>
              <a:cs typeface="+mj-cs"/>
            </a:endParaRPr>
          </a:p>
        </p:txBody>
      </p:sp>
      <p:sp>
        <p:nvSpPr>
          <p:cNvPr id="2" name="Tekstvak 1">
            <a:extLst>
              <a:ext uri="{FF2B5EF4-FFF2-40B4-BE49-F238E27FC236}">
                <a16:creationId xmlns:a16="http://schemas.microsoft.com/office/drawing/2014/main" id="{B33ACBA9-60E6-352C-3904-4530B0A8871F}"/>
              </a:ext>
            </a:extLst>
          </p:cNvPr>
          <p:cNvSpPr txBox="1"/>
          <p:nvPr/>
        </p:nvSpPr>
        <p:spPr>
          <a:xfrm>
            <a:off x="6757581" y="4273698"/>
            <a:ext cx="50773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hlinkClick r:id="rId4"/>
              </a:rPr>
              <a:t> </a:t>
            </a: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56694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4F7F2DC-8FD5-6510-99B5-E13E90BEAB51}"/>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6BD8E618-76DB-DFDD-CF3F-7DDF5531BE68}"/>
              </a:ext>
            </a:extLst>
          </p:cNvPr>
          <p:cNvSpPr txBox="1">
            <a:spLocks/>
          </p:cNvSpPr>
          <p:nvPr/>
        </p:nvSpPr>
        <p:spPr>
          <a:xfrm>
            <a:off x="640104" y="484581"/>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a:ea typeface="+mj-ea"/>
                <a:cs typeface="+mj-cs"/>
              </a:rPr>
              <a:t>Plenair gesprek over dit onderwerp</a:t>
            </a:r>
            <a:endParaRPr kumimoji="0" lang="nl-NL" sz="4400" b="0" i="0" u="none" strike="noStrike" kern="1200" cap="none" spc="0" normalizeH="0" baseline="0" noProof="0">
              <a:ln>
                <a:noFill/>
              </a:ln>
              <a:solidFill>
                <a:prstClr val="black"/>
              </a:solidFill>
              <a:effectLst/>
              <a:uLnTx/>
              <a:uFillTx/>
              <a:latin typeface="Aptos Display" panose="020F0302020204030204"/>
              <a:ea typeface="+mj-ea"/>
              <a:cs typeface="+mj-cs"/>
            </a:endParaRPr>
          </a:p>
        </p:txBody>
      </p:sp>
      <p:sp>
        <p:nvSpPr>
          <p:cNvPr id="2" name="Tekstvak 1">
            <a:extLst>
              <a:ext uri="{FF2B5EF4-FFF2-40B4-BE49-F238E27FC236}">
                <a16:creationId xmlns:a16="http://schemas.microsoft.com/office/drawing/2014/main" id="{F925873E-7222-106B-97D6-629D9D7EF79B}"/>
              </a:ext>
            </a:extLst>
          </p:cNvPr>
          <p:cNvSpPr txBox="1"/>
          <p:nvPr/>
        </p:nvSpPr>
        <p:spPr>
          <a:xfrm>
            <a:off x="321602" y="2100422"/>
            <a:ext cx="5458046"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100" b="0" i="0" u="none" strike="noStrike" kern="1200" cap="none" spc="0" normalizeH="0" baseline="0" noProof="0">
              <a:ln>
                <a:noFill/>
              </a:ln>
              <a:solidFill>
                <a:srgbClr val="242424"/>
              </a:solidFill>
              <a:effectLst/>
              <a:highlight>
                <a:srgbClr val="FFFFFF"/>
              </a:highlight>
              <a:uLnTx/>
              <a:uFillTx/>
              <a:latin typeface="Aptos Narrow"/>
              <a:ea typeface="+mn-ea"/>
              <a:cs typeface="+mn-cs"/>
            </a:endParaRPr>
          </a:p>
        </p:txBody>
      </p:sp>
      <p:sp>
        <p:nvSpPr>
          <p:cNvPr id="4" name="Tekstvak 3">
            <a:extLst>
              <a:ext uri="{FF2B5EF4-FFF2-40B4-BE49-F238E27FC236}">
                <a16:creationId xmlns:a16="http://schemas.microsoft.com/office/drawing/2014/main" id="{3338BA53-0903-4673-1CF7-E11E6B522783}"/>
              </a:ext>
            </a:extLst>
          </p:cNvPr>
          <p:cNvSpPr txBox="1"/>
          <p:nvPr/>
        </p:nvSpPr>
        <p:spPr>
          <a:xfrm>
            <a:off x="6349999" y="2102555"/>
            <a:ext cx="55033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1" i="0" u="sng" strike="noStrike" kern="1200" cap="none" spc="0" normalizeH="0" baseline="0" noProof="0" dirty="0">
                <a:ln>
                  <a:noFill/>
                </a:ln>
                <a:solidFill>
                  <a:prstClr val="black"/>
                </a:solidFill>
                <a:effectLst/>
                <a:uLnTx/>
                <a:uFillTx/>
                <a:latin typeface="Aptos" panose="020B0004020202020204"/>
                <a:ea typeface="+mn-ea"/>
                <a:cs typeface="+mn-cs"/>
              </a:rPr>
            </a:br>
            <a:br>
              <a:rPr kumimoji="0" lang="en-US" sz="1800" b="1" i="0" u="sng" strike="noStrike" kern="1200" cap="none" spc="0" normalizeH="0" baseline="0" noProof="0" dirty="0">
                <a:ln>
                  <a:noFill/>
                </a:ln>
                <a:solidFill>
                  <a:prstClr val="black"/>
                </a:solidFill>
                <a:effectLst/>
                <a:uLnTx/>
                <a:uFillTx/>
                <a:latin typeface="Aptos" panose="020B0004020202020204"/>
                <a:ea typeface="+mn-ea"/>
                <a:cs typeface="+mn-cs"/>
              </a:rPr>
            </a:br>
            <a:endParaRPr kumimoji="0" lang="en-US" sz="1800" b="1" i="0" u="sng"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1"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Tekstvak 2">
            <a:extLst>
              <a:ext uri="{FF2B5EF4-FFF2-40B4-BE49-F238E27FC236}">
                <a16:creationId xmlns:a16="http://schemas.microsoft.com/office/drawing/2014/main" id="{BFD85705-419A-C5A7-41FA-B0C297BC184E}"/>
              </a:ext>
            </a:extLst>
          </p:cNvPr>
          <p:cNvSpPr txBox="1"/>
          <p:nvPr/>
        </p:nvSpPr>
        <p:spPr>
          <a:xfrm>
            <a:off x="395111" y="2088444"/>
            <a:ext cx="548922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t>Zie jij meerwaarde in ervaringsdeskundigheid op jouw </a:t>
            </a: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werkplek?</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Welke kansen zie jij om ervaringsdeskundigheid </a:t>
            </a:r>
            <a: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t>op jouw werkplek te versterken?</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t>Hoe kunnen initiatieven voor patientenparticipatie </a:t>
            </a: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baat hebben bij ervaringskennis en –deskundigheid?</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4276957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52B8B-2087-6784-6C27-BFEEC40E4767}"/>
              </a:ext>
            </a:extLst>
          </p:cNvPr>
          <p:cNvSpPr>
            <a:spLocks noGrp="1"/>
          </p:cNvSpPr>
          <p:nvPr>
            <p:ph type="title"/>
          </p:nvPr>
        </p:nvSpPr>
        <p:spPr/>
        <p:txBody>
          <a:bodyPr/>
          <a:lstStyle/>
          <a:p>
            <a:r>
              <a:rPr lang="nl-NL"/>
              <a:t>Meer lezen?</a:t>
            </a:r>
          </a:p>
        </p:txBody>
      </p:sp>
      <p:pic>
        <p:nvPicPr>
          <p:cNvPr id="6" name="Tijdelijke aanduiding voor inhoud 4" descr="Afbeelding met tekst, boek, vis, Zeezoogdier&#10;&#10;Door AI gegenereerde inhoud is mogelijk onjuist.">
            <a:extLst>
              <a:ext uri="{FF2B5EF4-FFF2-40B4-BE49-F238E27FC236}">
                <a16:creationId xmlns:a16="http://schemas.microsoft.com/office/drawing/2014/main" id="{76EB9B1B-2DEC-FDD9-AB90-2CCC93047DD8}"/>
              </a:ext>
            </a:extLst>
          </p:cNvPr>
          <p:cNvPicPr>
            <a:picLocks noChangeAspect="1"/>
          </p:cNvPicPr>
          <p:nvPr/>
        </p:nvPicPr>
        <p:blipFill>
          <a:blip r:embed="rId2"/>
          <a:stretch>
            <a:fillRect/>
          </a:stretch>
        </p:blipFill>
        <p:spPr>
          <a:xfrm>
            <a:off x="7186517" y="362780"/>
            <a:ext cx="3796975" cy="6016093"/>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40912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B06E4B-E8BA-5F68-D8C2-E9A853A3D71A}"/>
            </a:ext>
          </a:extLst>
        </p:cNvPr>
        <p:cNvGrpSpPr/>
        <p:nvPr/>
      </p:nvGrpSpPr>
      <p:grpSpPr>
        <a:xfrm>
          <a:off x="0" y="0"/>
          <a:ext cx="0" cy="0"/>
          <a:chOff x="0" y="0"/>
          <a:chExt cx="0" cy="0"/>
        </a:xfrm>
      </p:grpSpPr>
      <p:sp>
        <p:nvSpPr>
          <p:cNvPr id="5" name="Ondertitel 2">
            <a:extLst>
              <a:ext uri="{FF2B5EF4-FFF2-40B4-BE49-F238E27FC236}">
                <a16:creationId xmlns:a16="http://schemas.microsoft.com/office/drawing/2014/main" id="{4237AFD1-9CA2-41D4-06EF-F898031FAD15}"/>
              </a:ext>
            </a:extLst>
          </p:cNvPr>
          <p:cNvSpPr txBox="1">
            <a:spLocks/>
          </p:cNvSpPr>
          <p:nvPr/>
        </p:nvSpPr>
        <p:spPr>
          <a:xfrm>
            <a:off x="8486682" y="3430902"/>
            <a:ext cx="2832652" cy="23139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200" b="1" i="0" u="none" strike="noStrike" kern="1200" cap="none" spc="0" normalizeH="0" baseline="0" noProof="0">
                <a:ln>
                  <a:noFill/>
                </a:ln>
                <a:solidFill>
                  <a:srgbClr val="0B4CC3"/>
                </a:solidFill>
                <a:effectLst/>
                <a:uLnTx/>
                <a:uFillTx/>
                <a:latin typeface="Museo 700"/>
                <a:ea typeface="+mn-ea"/>
                <a:cs typeface="+mn-cs"/>
              </a:rPr>
              <a:t>. </a:t>
            </a:r>
          </a:p>
        </p:txBody>
      </p:sp>
      <p:sp>
        <p:nvSpPr>
          <p:cNvPr id="3" name="Tekstvak 4">
            <a:extLst>
              <a:ext uri="{FF2B5EF4-FFF2-40B4-BE49-F238E27FC236}">
                <a16:creationId xmlns:a16="http://schemas.microsoft.com/office/drawing/2014/main" id="{726BA927-A993-D382-86F0-185B7EADBDE3}"/>
              </a:ext>
            </a:extLst>
          </p:cNvPr>
          <p:cNvSpPr txBox="1"/>
          <p:nvPr/>
        </p:nvSpPr>
        <p:spPr>
          <a:xfrm>
            <a:off x="0" y="6307524"/>
            <a:ext cx="376689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err="1">
                <a:ln>
                  <a:noFill/>
                </a:ln>
                <a:solidFill>
                  <a:prstClr val="black"/>
                </a:solidFill>
                <a:effectLst/>
                <a:uLnTx/>
                <a:uFillTx/>
                <a:latin typeface="Aptos" panose="020B0004020202020204"/>
                <a:ea typeface="+mn-lt"/>
                <a:cs typeface="+mn-lt"/>
              </a:rPr>
              <a:t>https</a:t>
            </a:r>
            <a:r>
              <a:rPr kumimoji="0" lang="nl-NL" sz="1100" b="0" i="0" u="none" strike="noStrike" kern="1200" cap="none" spc="0" normalizeH="0" baseline="0" noProof="0">
                <a:ln>
                  <a:noFill/>
                </a:ln>
                <a:solidFill>
                  <a:prstClr val="black"/>
                </a:solidFill>
                <a:effectLst/>
                <a:uLnTx/>
                <a:uFillTx/>
                <a:latin typeface="Aptos" panose="020B0004020202020204"/>
                <a:ea typeface="+mn-lt"/>
                <a:cs typeface="+mn-lt"/>
              </a:rPr>
              <a:t>://</a:t>
            </a:r>
            <a:r>
              <a:rPr kumimoji="0" lang="nl-NL" sz="1100" b="0" i="0" u="none" strike="noStrike" kern="1200" cap="none" spc="0" normalizeH="0" baseline="0" noProof="0" err="1">
                <a:ln>
                  <a:noFill/>
                </a:ln>
                <a:solidFill>
                  <a:prstClr val="black"/>
                </a:solidFill>
                <a:effectLst/>
                <a:uLnTx/>
                <a:uFillTx/>
                <a:latin typeface="Aptos" panose="020B0004020202020204"/>
                <a:ea typeface="+mn-lt"/>
                <a:cs typeface="+mn-lt"/>
              </a:rPr>
              <a:t>www.kanker.nl</a:t>
            </a:r>
            <a:r>
              <a:rPr kumimoji="0" lang="nl-NL" sz="1100" b="0" i="0" u="none" strike="noStrike" kern="1200" cap="none" spc="0" normalizeH="0" baseline="0" noProof="0">
                <a:ln>
                  <a:noFill/>
                </a:ln>
                <a:solidFill>
                  <a:prstClr val="black"/>
                </a:solidFill>
                <a:effectLst/>
                <a:uLnTx/>
                <a:uFillTx/>
                <a:latin typeface="Aptos" panose="020B0004020202020204"/>
                <a:ea typeface="+mn-lt"/>
                <a:cs typeface="+mn-lt"/>
              </a:rPr>
              <a:t>/nieuwsberichten/cijfers-2024</a:t>
            </a:r>
            <a:endParaRPr kumimoji="0" lang="nl-NL" sz="11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kstvak 3">
            <a:extLst>
              <a:ext uri="{FF2B5EF4-FFF2-40B4-BE49-F238E27FC236}">
                <a16:creationId xmlns:a16="http://schemas.microsoft.com/office/drawing/2014/main" id="{DA441A18-7795-6E28-CAB8-098398A9BB0A}"/>
              </a:ext>
            </a:extLst>
          </p:cNvPr>
          <p:cNvSpPr txBox="1"/>
          <p:nvPr/>
        </p:nvSpPr>
        <p:spPr>
          <a:xfrm>
            <a:off x="4642554" y="2554110"/>
            <a:ext cx="63641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srgbClr val="A02B93">
                    <a:lumMod val="60000"/>
                    <a:lumOff val="40000"/>
                  </a:srgbClr>
                </a:solidFill>
                <a:effectLst/>
                <a:uLnTx/>
                <a:uFillTx/>
                <a:latin typeface="Aptos" panose="020B0004020202020204"/>
                <a:ea typeface="+mn-ea"/>
                <a:cs typeface="+mn-cs"/>
              </a:rPr>
              <a:t>Bedankt!</a:t>
            </a:r>
            <a:br>
              <a:rPr kumimoji="0" lang="nl-NL" sz="3600" b="1" i="0" u="none" strike="noStrike" kern="1200" cap="none" spc="0" normalizeH="0" baseline="0" noProof="0" dirty="0">
                <a:ln>
                  <a:noFill/>
                </a:ln>
                <a:solidFill>
                  <a:srgbClr val="A02B93">
                    <a:lumMod val="60000"/>
                    <a:lumOff val="40000"/>
                  </a:srgbClr>
                </a:solidFill>
                <a:effectLst/>
                <a:uLnTx/>
                <a:uFillTx/>
                <a:latin typeface="Aptos" panose="020B0004020202020204"/>
                <a:ea typeface="+mn-ea"/>
                <a:cs typeface="+mn-cs"/>
              </a:rPr>
            </a:br>
            <a:br>
              <a:rPr kumimoji="0" lang="nl-NL" sz="3600" b="1" i="0" u="none" strike="noStrike" kern="1200" cap="none" spc="0" normalizeH="0" baseline="0" noProof="0" dirty="0">
                <a:ln>
                  <a:noFill/>
                </a:ln>
                <a:solidFill>
                  <a:srgbClr val="A02B93">
                    <a:lumMod val="60000"/>
                    <a:lumOff val="40000"/>
                  </a:srgbClr>
                </a:solidFill>
                <a:effectLst/>
                <a:uLnTx/>
                <a:uFillTx/>
                <a:latin typeface="Aptos" panose="020B0004020202020204"/>
                <a:ea typeface="+mn-ea"/>
                <a:cs typeface="+mn-cs"/>
              </a:rPr>
            </a:br>
            <a:r>
              <a:rPr kumimoji="0" lang="nl-NL" sz="3600" b="1" i="0" u="none" strike="noStrike" kern="1200" cap="none" spc="0" normalizeH="0" baseline="0" noProof="0">
                <a:ln>
                  <a:noFill/>
                </a:ln>
                <a:solidFill>
                  <a:srgbClr val="A02B93">
                    <a:lumMod val="60000"/>
                    <a:lumOff val="40000"/>
                  </a:srgbClr>
                </a:solidFill>
                <a:effectLst/>
                <a:uLnTx/>
                <a:uFillTx/>
                <a:latin typeface="Aptos" panose="020B0004020202020204"/>
                <a:ea typeface="+mn-ea"/>
                <a:cs typeface="+mn-cs"/>
              </a:rPr>
              <a:t>e.van.loon@windesheim.nl</a:t>
            </a:r>
            <a:endParaRPr kumimoji="0" lang="nl-NL" sz="3600" b="1" i="0" u="none" strike="noStrike" kern="1200" cap="none" spc="0" normalizeH="0" baseline="0" noProof="0" dirty="0">
              <a:ln>
                <a:noFill/>
              </a:ln>
              <a:solidFill>
                <a:srgbClr val="A02B93">
                  <a:lumMod val="60000"/>
                  <a:lumOff val="40000"/>
                </a:srgbClr>
              </a:solidFill>
              <a:effectLst/>
              <a:uLnTx/>
              <a:uFillTx/>
              <a:latin typeface="Aptos" panose="020B0004020202020204"/>
              <a:ea typeface="+mn-ea"/>
              <a:cs typeface="+mn-cs"/>
            </a:endParaRPr>
          </a:p>
        </p:txBody>
      </p:sp>
    </p:spTree>
    <p:extLst>
      <p:ext uri="{BB962C8B-B14F-4D97-AF65-F5344CB8AC3E}">
        <p14:creationId xmlns:p14="http://schemas.microsoft.com/office/powerpoint/2010/main" val="2752891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83E89C10-8143-5434-6904-74D21B7D5991}"/>
            </a:ext>
          </a:extLst>
        </p:cNvPr>
        <p:cNvGrpSpPr/>
        <p:nvPr/>
      </p:nvGrpSpPr>
      <p:grpSpPr>
        <a:xfrm>
          <a:off x="0" y="0"/>
          <a:ext cx="0" cy="0"/>
          <a:chOff x="0" y="0"/>
          <a:chExt cx="0" cy="0"/>
        </a:xfrm>
      </p:grpSpPr>
      <p:sp>
        <p:nvSpPr>
          <p:cNvPr id="160" name="Google Shape;160;p21">
            <a:extLst>
              <a:ext uri="{FF2B5EF4-FFF2-40B4-BE49-F238E27FC236}">
                <a16:creationId xmlns:a16="http://schemas.microsoft.com/office/drawing/2014/main" id="{66D0A32E-0857-89CF-1211-3F052890F740}"/>
              </a:ext>
            </a:extLst>
          </p:cNvPr>
          <p:cNvSpPr txBox="1">
            <a:spLocks noGrp="1"/>
          </p:cNvSpPr>
          <p:nvPr>
            <p:ph type="sldNum" idx="12"/>
          </p:nvPr>
        </p:nvSpPr>
        <p:spPr>
          <a:xfrm>
            <a:off x="11268061" y="6315968"/>
            <a:ext cx="731600" cy="524800"/>
          </a:xfrm>
          <a:prstGeom prst="rect">
            <a:avLst/>
          </a:prstGeom>
        </p:spPr>
        <p:txBody>
          <a:bodyPr spcFirstLastPara="1" wrap="square" lIns="121900" tIns="121900" rIns="121900" bIns="121900" anchor="ctr" anchorCtr="0">
            <a:norm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 sz="1200" b="0" i="0" u="none" strike="noStrike" kern="0" cap="none" spc="0" normalizeH="0" baseline="0" noProof="0">
                <a:ln>
                  <a:noFill/>
                </a:ln>
                <a:solidFill>
                  <a:srgbClr val="424242"/>
                </a:solidFill>
                <a:effectLst/>
                <a:uLnTx/>
                <a:uFillTx/>
                <a:latin typeface="Nunito"/>
                <a:sym typeface="Nunito"/>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26</a:t>
            </a:fld>
            <a:endParaRPr kumimoji="0" sz="1200" b="0" i="0" u="none" strike="noStrike" kern="0" cap="none" spc="0" normalizeH="0" baseline="0" noProof="0">
              <a:ln>
                <a:noFill/>
              </a:ln>
              <a:solidFill>
                <a:srgbClr val="424242"/>
              </a:solidFill>
              <a:effectLst/>
              <a:uLnTx/>
              <a:uFillTx/>
              <a:latin typeface="Nunito"/>
              <a:sym typeface="Nunito"/>
            </a:endParaRPr>
          </a:p>
        </p:txBody>
      </p:sp>
      <p:sp>
        <p:nvSpPr>
          <p:cNvPr id="161" name="Google Shape;161;p21">
            <a:extLst>
              <a:ext uri="{FF2B5EF4-FFF2-40B4-BE49-F238E27FC236}">
                <a16:creationId xmlns:a16="http://schemas.microsoft.com/office/drawing/2014/main" id="{0DE8600C-0CC7-D808-74EC-D36B850C586B}"/>
              </a:ext>
            </a:extLst>
          </p:cNvPr>
          <p:cNvSpPr txBox="1"/>
          <p:nvPr/>
        </p:nvSpPr>
        <p:spPr>
          <a:xfrm>
            <a:off x="998400" y="340433"/>
            <a:ext cx="2563200" cy="52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l" sz="1867" b="0" i="0" u="none" strike="noStrike" kern="0" cap="none" spc="0" normalizeH="0" baseline="0" noProof="0" dirty="0">
                <a:ln>
                  <a:noFill/>
                </a:ln>
                <a:solidFill>
                  <a:srgbClr val="8A8787"/>
                </a:solidFill>
                <a:effectLst/>
                <a:uLnTx/>
                <a:uFillTx/>
                <a:latin typeface="Roboto"/>
                <a:ea typeface="Roboto"/>
                <a:cs typeface="Roboto"/>
                <a:sym typeface="Roboto"/>
              </a:rPr>
              <a:t> </a:t>
            </a:r>
            <a:endParaRPr kumimoji="0" sz="1867" b="0" i="0" u="none" strike="noStrike" kern="0" cap="none" spc="0" normalizeH="0" baseline="0" noProof="0" dirty="0">
              <a:ln>
                <a:noFill/>
              </a:ln>
              <a:solidFill>
                <a:srgbClr val="8A8787"/>
              </a:solidFill>
              <a:effectLst/>
              <a:uLnTx/>
              <a:uFillTx/>
              <a:latin typeface="Roboto"/>
              <a:ea typeface="Roboto"/>
              <a:cs typeface="Roboto"/>
              <a:sym typeface="Roboto"/>
            </a:endParaRPr>
          </a:p>
        </p:txBody>
      </p:sp>
      <p:sp>
        <p:nvSpPr>
          <p:cNvPr id="162" name="Google Shape;162;p21">
            <a:extLst>
              <a:ext uri="{FF2B5EF4-FFF2-40B4-BE49-F238E27FC236}">
                <a16:creationId xmlns:a16="http://schemas.microsoft.com/office/drawing/2014/main" id="{8E15CD7C-C54B-E4A9-B82B-CC55240CD763}"/>
              </a:ext>
            </a:extLst>
          </p:cNvPr>
          <p:cNvSpPr txBox="1">
            <a:spLocks noGrp="1"/>
          </p:cNvSpPr>
          <p:nvPr>
            <p:ph type="title"/>
          </p:nvPr>
        </p:nvSpPr>
        <p:spPr>
          <a:xfrm>
            <a:off x="1440000" y="2796833"/>
            <a:ext cx="8243496" cy="1884000"/>
          </a:xfrm>
          <a:prstGeom prst="rect">
            <a:avLst/>
          </a:prstGeom>
        </p:spPr>
        <p:txBody>
          <a:bodyPr spcFirstLastPara="1" wrap="square" lIns="121900" tIns="121900" rIns="121900" bIns="121900" anchor="t" anchorCtr="0">
            <a:normAutofit fontScale="90000"/>
          </a:bodyPr>
          <a:lstStyle/>
          <a:p>
            <a:r>
              <a:rPr lang="nl"/>
              <a:t>Lian Trapman, Renée Dubois en Jet Westerink </a:t>
            </a:r>
            <a:br>
              <a:rPr lang="nl" dirty="0"/>
            </a:br>
            <a:br>
              <a:rPr lang="nl" dirty="0"/>
            </a:br>
            <a:r>
              <a:rPr lang="nl"/>
              <a:t>Collectieve pati</a:t>
            </a:r>
            <a:r>
              <a:rPr lang="nl-NL" err="1"/>
              <a:t>ëntenparticipatie</a:t>
            </a:r>
            <a:r>
              <a:rPr lang="nl-NL" dirty="0"/>
              <a:t> bij het verbeteren van zorg </a:t>
            </a:r>
            <a:endParaRPr dirty="0"/>
          </a:p>
        </p:txBody>
      </p:sp>
    </p:spTree>
    <p:extLst>
      <p:ext uri="{BB962C8B-B14F-4D97-AF65-F5344CB8AC3E}">
        <p14:creationId xmlns:p14="http://schemas.microsoft.com/office/powerpoint/2010/main" val="3817256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872893" y="3954940"/>
            <a:ext cx="5949331" cy="1061205"/>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rgbClr val="FFFFFF"/>
                </a:solidFill>
              </a:rPr>
              <a:t>Patiënten als partners in onderzoek en de praktijk</a:t>
            </a:r>
          </a:p>
        </p:txBody>
      </p:sp>
      <p:sp>
        <p:nvSpPr>
          <p:cNvPr id="9" name="Subtitle 8"/>
          <p:cNvSpPr>
            <a:spLocks noGrp="1"/>
          </p:cNvSpPr>
          <p:nvPr>
            <p:ph type="subTitle" idx="1"/>
          </p:nvPr>
        </p:nvSpPr>
        <p:spPr/>
        <p:txBody>
          <a:bodyPr vert="horz" lIns="91440" tIns="45720" rIns="91440" bIns="45720" rtlCol="0" anchor="t">
            <a:normAutofit fontScale="850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bg1"/>
                </a:solidFill>
              </a:rPr>
              <a:t>Lian Trapman, Renée Dubois en Jet Westerink</a:t>
            </a:r>
          </a:p>
        </p:txBody>
      </p:sp>
    </p:spTree>
    <p:extLst>
      <p:ext uri="{BB962C8B-B14F-4D97-AF65-F5344CB8AC3E}">
        <p14:creationId xmlns:p14="http://schemas.microsoft.com/office/powerpoint/2010/main" val="142806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322183" y="1114565"/>
            <a:ext cx="9073863" cy="4960379"/>
          </a:xfrm>
          <a:prstGeom prst="rect">
            <a:avLst/>
          </a:prstGeom>
        </p:spPr>
      </p:pic>
      <p:sp>
        <p:nvSpPr>
          <p:cNvPr id="5" name="Titel 4"/>
          <p:cNvSpPr>
            <a:spLocks noGrp="1"/>
          </p:cNvSpPr>
          <p:nvPr>
            <p:ph type="title"/>
          </p:nvPr>
        </p:nvSpPr>
        <p:spPr>
          <a:xfrm>
            <a:off x="1322182" y="387657"/>
            <a:ext cx="9073863"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dirty="0"/>
              <a:t>De twee dimensies van patiëntparticipatie</a:t>
            </a:r>
          </a:p>
        </p:txBody>
      </p:sp>
      <p:sp>
        <p:nvSpPr>
          <p:cNvPr id="2" name="Ovaal 1">
            <a:extLst>
              <a:ext uri="{FF2B5EF4-FFF2-40B4-BE49-F238E27FC236}">
                <a16:creationId xmlns:a16="http://schemas.microsoft.com/office/drawing/2014/main" id="{7895A51D-7AF4-3CEF-6B13-CB11B373B7F4}"/>
              </a:ext>
            </a:extLst>
          </p:cNvPr>
          <p:cNvSpPr/>
          <p:nvPr/>
        </p:nvSpPr>
        <p:spPr>
          <a:xfrm>
            <a:off x="1052946" y="914401"/>
            <a:ext cx="5043055" cy="5375564"/>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NL" sz="3200"/>
          </a:p>
        </p:txBody>
      </p:sp>
    </p:spTree>
    <p:extLst>
      <p:ext uri="{BB962C8B-B14F-4D97-AF65-F5344CB8AC3E}">
        <p14:creationId xmlns:p14="http://schemas.microsoft.com/office/powerpoint/2010/main" val="31159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t>Waarom collectieve patiëntparticipatie?</a:t>
            </a:r>
          </a:p>
        </p:txBody>
      </p:sp>
      <p:sp>
        <p:nvSpPr>
          <p:cNvPr id="4" name="Rechthoek 3">
            <a:extLst>
              <a:ext uri="{FF2B5EF4-FFF2-40B4-BE49-F238E27FC236}">
                <a16:creationId xmlns:a16="http://schemas.microsoft.com/office/drawing/2014/main" id="{C2D65F8A-03CE-477C-9461-99277FBE7228}"/>
              </a:ext>
            </a:extLst>
          </p:cNvPr>
          <p:cNvSpPr/>
          <p:nvPr/>
        </p:nvSpPr>
        <p:spPr>
          <a:xfrm>
            <a:off x="5934418" y="3182779"/>
            <a:ext cx="323165" cy="58477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rgbClr val="000000"/>
                </a:solidFill>
                <a:latin typeface="Times New Roman" panose="02020603050405020304" pitchFamily="18" charset="0"/>
              </a:rPr>
              <a:t> </a:t>
            </a:r>
            <a:endParaRPr lang="nl-NL" sz="3200" dirty="0"/>
          </a:p>
        </p:txBody>
      </p:sp>
      <p:sp>
        <p:nvSpPr>
          <p:cNvPr id="5" name="Tekstvak 4"/>
          <p:cNvSpPr txBox="1"/>
          <p:nvPr/>
        </p:nvSpPr>
        <p:spPr>
          <a:xfrm>
            <a:off x="874756" y="1443348"/>
            <a:ext cx="10563265" cy="66697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endParaRPr lang="nl-NL" sz="1867" dirty="0">
              <a:solidFill>
                <a:srgbClr val="364C55"/>
              </a:solidFill>
            </a:endParaRPr>
          </a:p>
          <a:p>
            <a:pPr marL="380990" indent="-380990">
              <a:buFont typeface="Arial" panose="020B0604020202020204" pitchFamily="34" charset="0"/>
              <a:buChar char="•"/>
            </a:pPr>
            <a:endParaRPr lang="nl-NL" sz="1867" dirty="0">
              <a:solidFill>
                <a:srgbClr val="364C55"/>
              </a:solidFill>
            </a:endParaRPr>
          </a:p>
        </p:txBody>
      </p:sp>
      <p:pic>
        <p:nvPicPr>
          <p:cNvPr id="2" name="Afbeelding 1"/>
          <p:cNvPicPr>
            <a:picLocks noChangeAspect="1"/>
          </p:cNvPicPr>
          <p:nvPr/>
        </p:nvPicPr>
        <p:blipFill>
          <a:blip r:embed="rId3"/>
          <a:stretch>
            <a:fillRect/>
          </a:stretch>
        </p:blipFill>
        <p:spPr>
          <a:xfrm>
            <a:off x="2081295" y="1443349"/>
            <a:ext cx="7706245" cy="5029076"/>
          </a:xfrm>
          <a:prstGeom prst="rect">
            <a:avLst/>
          </a:prstGeom>
        </p:spPr>
      </p:pic>
    </p:spTree>
    <p:extLst>
      <p:ext uri="{BB962C8B-B14F-4D97-AF65-F5344CB8AC3E}">
        <p14:creationId xmlns:p14="http://schemas.microsoft.com/office/powerpoint/2010/main" val="76067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0F5F6812-B44C-1B57-5AD6-80DECF620713}"/>
            </a:ext>
          </a:extLst>
        </p:cNvPr>
        <p:cNvGrpSpPr/>
        <p:nvPr/>
      </p:nvGrpSpPr>
      <p:grpSpPr>
        <a:xfrm>
          <a:off x="0" y="0"/>
          <a:ext cx="0" cy="0"/>
          <a:chOff x="0" y="0"/>
          <a:chExt cx="0" cy="0"/>
        </a:xfrm>
      </p:grpSpPr>
      <p:sp>
        <p:nvSpPr>
          <p:cNvPr id="160" name="Google Shape;160;p21">
            <a:extLst>
              <a:ext uri="{FF2B5EF4-FFF2-40B4-BE49-F238E27FC236}">
                <a16:creationId xmlns:a16="http://schemas.microsoft.com/office/drawing/2014/main" id="{8ACBA3D0-26D1-1EC5-3FA1-A26E4F74C5D0}"/>
              </a:ext>
            </a:extLst>
          </p:cNvPr>
          <p:cNvSpPr txBox="1">
            <a:spLocks noGrp="1"/>
          </p:cNvSpPr>
          <p:nvPr>
            <p:ph type="sldNum" idx="12"/>
          </p:nvPr>
        </p:nvSpPr>
        <p:spPr>
          <a:xfrm>
            <a:off x="11268061" y="6315968"/>
            <a:ext cx="731600" cy="524800"/>
          </a:xfrm>
          <a:prstGeom prst="rect">
            <a:avLst/>
          </a:prstGeom>
        </p:spPr>
        <p:txBody>
          <a:bodyPr spcFirstLastPara="1" wrap="square" lIns="121900" tIns="121900" rIns="121900" bIns="121900" anchor="ctr" anchorCtr="0">
            <a:normAutofit/>
          </a:bodyPr>
          <a:lstStyle/>
          <a:p>
            <a:pPr defTabSz="1219170">
              <a:buClr>
                <a:srgbClr val="000000"/>
              </a:buClr>
            </a:pPr>
            <a:r>
              <a:rPr lang="nl" kern="0">
                <a:solidFill>
                  <a:srgbClr val="424242"/>
                </a:solidFill>
              </a:rPr>
              <a:t>3</a:t>
            </a:r>
            <a:endParaRPr lang="nl" kern="0" dirty="0">
              <a:solidFill>
                <a:srgbClr val="424242"/>
              </a:solidFill>
            </a:endParaRPr>
          </a:p>
        </p:txBody>
      </p:sp>
      <p:sp>
        <p:nvSpPr>
          <p:cNvPr id="161" name="Google Shape;161;p21">
            <a:extLst>
              <a:ext uri="{FF2B5EF4-FFF2-40B4-BE49-F238E27FC236}">
                <a16:creationId xmlns:a16="http://schemas.microsoft.com/office/drawing/2014/main" id="{8B965FA6-8945-AA94-C809-D997184ECF93}"/>
              </a:ext>
            </a:extLst>
          </p:cNvPr>
          <p:cNvSpPr txBox="1"/>
          <p:nvPr/>
        </p:nvSpPr>
        <p:spPr>
          <a:xfrm>
            <a:off x="998400" y="340433"/>
            <a:ext cx="25632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nl" sz="1867" kern="0" dirty="0">
                <a:solidFill>
                  <a:srgbClr val="8A8787"/>
                </a:solidFill>
                <a:latin typeface="Roboto"/>
                <a:ea typeface="Roboto"/>
                <a:cs typeface="Roboto"/>
                <a:sym typeface="Roboto"/>
              </a:rPr>
              <a:t> </a:t>
            </a:r>
            <a:endParaRPr sz="1867" kern="0" dirty="0">
              <a:solidFill>
                <a:srgbClr val="8A8787"/>
              </a:solidFill>
              <a:latin typeface="Roboto"/>
              <a:ea typeface="Roboto"/>
              <a:cs typeface="Roboto"/>
              <a:sym typeface="Roboto"/>
            </a:endParaRPr>
          </a:p>
        </p:txBody>
      </p:sp>
      <p:sp>
        <p:nvSpPr>
          <p:cNvPr id="162" name="Google Shape;162;p21">
            <a:extLst>
              <a:ext uri="{FF2B5EF4-FFF2-40B4-BE49-F238E27FC236}">
                <a16:creationId xmlns:a16="http://schemas.microsoft.com/office/drawing/2014/main" id="{C076C157-93D6-72A5-0143-25AE984F8C6F}"/>
              </a:ext>
            </a:extLst>
          </p:cNvPr>
          <p:cNvSpPr txBox="1">
            <a:spLocks noGrp="1"/>
          </p:cNvSpPr>
          <p:nvPr>
            <p:ph type="title"/>
          </p:nvPr>
        </p:nvSpPr>
        <p:spPr>
          <a:xfrm>
            <a:off x="1440000" y="2796833"/>
            <a:ext cx="8243496" cy="1884000"/>
          </a:xfrm>
          <a:prstGeom prst="rect">
            <a:avLst/>
          </a:prstGeom>
        </p:spPr>
        <p:txBody>
          <a:bodyPr spcFirstLastPara="1" wrap="square" lIns="121900" tIns="121900" rIns="121900" bIns="121900" anchor="t" anchorCtr="0">
            <a:normAutofit/>
          </a:bodyPr>
          <a:lstStyle/>
          <a:p>
            <a:r>
              <a:rPr lang="nl"/>
              <a:t>Myrna Pelgrum-Keurhorst</a:t>
            </a:r>
            <a:br>
              <a:rPr lang="nl" dirty="0"/>
            </a:br>
            <a:br>
              <a:rPr lang="nl" dirty="0"/>
            </a:br>
            <a:r>
              <a:rPr lang="nl"/>
              <a:t>Welkom en introductie </a:t>
            </a:r>
            <a:endParaRPr lang="en-US"/>
          </a:p>
        </p:txBody>
      </p:sp>
    </p:spTree>
    <p:extLst>
      <p:ext uri="{BB962C8B-B14F-4D97-AF65-F5344CB8AC3E}">
        <p14:creationId xmlns:p14="http://schemas.microsoft.com/office/powerpoint/2010/main" val="4113415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48613" y="2232599"/>
            <a:ext cx="9569115" cy="2258087"/>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i="1" dirty="0">
                <a:solidFill>
                  <a:schemeClr val="bg1"/>
                </a:solidFill>
              </a:rPr>
              <a:t>“Het gaat nu over de patiënt maar niet met de patiënt</a:t>
            </a:r>
            <a:r>
              <a:rPr lang="nl-NL" b="0" i="1" dirty="0">
                <a:solidFill>
                  <a:schemeClr val="bg1"/>
                </a:solidFill>
              </a:rPr>
              <a:t>. En ik denk dat we echt met mooie dingen bezig zijn, maar door het met de patiënt te bespreken maakt dat je misschien tot </a:t>
            </a:r>
            <a:r>
              <a:rPr lang="nl-NL" i="1" dirty="0">
                <a:solidFill>
                  <a:schemeClr val="bg1"/>
                </a:solidFill>
              </a:rPr>
              <a:t>nieuwe inzichten </a:t>
            </a:r>
            <a:r>
              <a:rPr lang="nl-NL" b="0" i="1" dirty="0">
                <a:solidFill>
                  <a:schemeClr val="bg1"/>
                </a:solidFill>
              </a:rPr>
              <a:t>komt en wellicht ook </a:t>
            </a:r>
            <a:r>
              <a:rPr lang="nl-NL" i="1" dirty="0">
                <a:solidFill>
                  <a:schemeClr val="bg1"/>
                </a:solidFill>
              </a:rPr>
              <a:t>andere keuzes </a:t>
            </a:r>
            <a:r>
              <a:rPr lang="nl-NL" b="0" i="1" dirty="0">
                <a:solidFill>
                  <a:schemeClr val="bg1"/>
                </a:solidFill>
              </a:rPr>
              <a:t>maakt voor verbeteringen of waar je naar gaat kijken binnen Santeon. </a:t>
            </a:r>
            <a:r>
              <a:rPr lang="nl-NL" i="1" dirty="0">
                <a:solidFill>
                  <a:schemeClr val="bg1"/>
                </a:solidFill>
              </a:rPr>
              <a:t>Want als zorgverleners of als projectleider of data-analist kijk je allemaal anders naar hoe je de zorg levert dan een patiënt zelf”</a:t>
            </a:r>
          </a:p>
        </p:txBody>
      </p:sp>
    </p:spTree>
    <p:extLst>
      <p:ext uri="{BB962C8B-B14F-4D97-AF65-F5344CB8AC3E}">
        <p14:creationId xmlns:p14="http://schemas.microsoft.com/office/powerpoint/2010/main" val="218532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defTabSz="1219140"/>
            <a:fld id="{AD7DC81C-C575-4D07-AF21-37280659F2C2}" type="slidenum">
              <a:rPr lang="nl-NL">
                <a:solidFill>
                  <a:srgbClr val="164194"/>
                </a:solidFill>
                <a:latin typeface="Arial"/>
              </a:rPr>
              <a:pPr defTabSz="1219140"/>
              <a:t>31</a:t>
            </a:fld>
            <a:endParaRPr lang="nl-NL">
              <a:solidFill>
                <a:srgbClr val="164194"/>
              </a:solidFill>
              <a:latin typeface="Arial"/>
            </a:endParaRPr>
          </a:p>
        </p:txBody>
      </p:sp>
      <p:sp>
        <p:nvSpPr>
          <p:cNvPr id="6" name="Titel 5"/>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chemeClr val="tx2"/>
                </a:solidFill>
              </a:rPr>
              <a:t>Wat heb je nodig voor het organiseren van betekenisvolle patiëntparticipatie?</a:t>
            </a:r>
          </a:p>
        </p:txBody>
      </p:sp>
      <p:sp>
        <p:nvSpPr>
          <p:cNvPr id="9" name="Tijdelijke aanduiding voor inhoud 8"/>
          <p:cNvSpPr>
            <a:spLocks noGrp="1"/>
          </p:cNvSpPr>
          <p:nvPr>
            <p:ph sz="half" idx="14"/>
          </p:nvPr>
        </p:nvSpPr>
        <p:spPr>
          <a:xfrm>
            <a:off x="661743" y="2167067"/>
            <a:ext cx="10973893" cy="1953299"/>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6565" indent="-456565">
              <a:buFont typeface="+mj-lt"/>
              <a:buAutoNum type="arabicPeriod"/>
            </a:pPr>
            <a:r>
              <a:rPr lang="nl-NL" sz="1800" dirty="0">
                <a:solidFill>
                  <a:schemeClr val="bg1"/>
                </a:solidFill>
              </a:rPr>
              <a:t>Zorg voor een </a:t>
            </a:r>
            <a:r>
              <a:rPr lang="nl-NL" sz="1800" b="1" dirty="0">
                <a:solidFill>
                  <a:schemeClr val="bg1"/>
                </a:solidFill>
              </a:rPr>
              <a:t>participatieve organisatiecultuur en middelen </a:t>
            </a:r>
            <a:r>
              <a:rPr lang="nl-NL" sz="1800" dirty="0">
                <a:solidFill>
                  <a:schemeClr val="bg1"/>
                </a:solidFill>
              </a:rPr>
              <a:t>voor patiëntparticipatie</a:t>
            </a:r>
            <a:endParaRPr lang="en-GB" sz="1800">
              <a:solidFill>
                <a:schemeClr val="bg1"/>
              </a:solidFill>
              <a:cs typeface="Arial"/>
            </a:endParaRPr>
          </a:p>
          <a:p>
            <a:pPr marL="456565" indent="-456565">
              <a:buFont typeface="+mj-lt"/>
              <a:buAutoNum type="arabicPeriod"/>
            </a:pPr>
            <a:r>
              <a:rPr lang="nl-NL" sz="1800" dirty="0">
                <a:solidFill>
                  <a:schemeClr val="bg1"/>
                </a:solidFill>
              </a:rPr>
              <a:t>Ontwikkel een </a:t>
            </a:r>
            <a:r>
              <a:rPr lang="nl-NL" sz="1800" b="1" dirty="0">
                <a:solidFill>
                  <a:schemeClr val="bg1"/>
                </a:solidFill>
              </a:rPr>
              <a:t>plan van aanpak </a:t>
            </a:r>
            <a:r>
              <a:rPr lang="nl-NL" sz="1800" dirty="0">
                <a:solidFill>
                  <a:schemeClr val="bg1"/>
                </a:solidFill>
              </a:rPr>
              <a:t>voor patiëntparticipatie</a:t>
            </a:r>
            <a:endParaRPr lang="nl-NL" sz="1800" dirty="0">
              <a:solidFill>
                <a:schemeClr val="bg1"/>
              </a:solidFill>
              <a:cs typeface="Arial"/>
            </a:endParaRPr>
          </a:p>
          <a:p>
            <a:pPr marL="456565" indent="-456565" fontAlgn="t">
              <a:buFont typeface="+mj-lt"/>
              <a:buAutoNum type="arabicPeriod"/>
            </a:pPr>
            <a:r>
              <a:rPr lang="nl-NL" sz="1800" b="1" dirty="0">
                <a:solidFill>
                  <a:schemeClr val="bg1"/>
                </a:solidFill>
              </a:rPr>
              <a:t>Bereid</a:t>
            </a:r>
            <a:r>
              <a:rPr lang="nl-NL" sz="1800" dirty="0">
                <a:solidFill>
                  <a:schemeClr val="bg1"/>
                </a:solidFill>
              </a:rPr>
              <a:t> patiënten en projectleden </a:t>
            </a:r>
            <a:r>
              <a:rPr lang="nl-NL" sz="1800" b="1" dirty="0">
                <a:solidFill>
                  <a:schemeClr val="bg1"/>
                </a:solidFill>
              </a:rPr>
              <a:t>voor</a:t>
            </a:r>
            <a:r>
              <a:rPr lang="nl-NL" sz="1800" dirty="0">
                <a:solidFill>
                  <a:schemeClr val="bg1"/>
                </a:solidFill>
              </a:rPr>
              <a:t> op patiëntparticipatie</a:t>
            </a:r>
            <a:endParaRPr lang="nl-NL" sz="1800" dirty="0">
              <a:solidFill>
                <a:schemeClr val="bg1"/>
              </a:solidFill>
              <a:cs typeface="Arial"/>
            </a:endParaRPr>
          </a:p>
          <a:p>
            <a:pPr marL="456565" indent="-456565" fontAlgn="t">
              <a:buFont typeface="+mj-lt"/>
              <a:buAutoNum type="arabicPeriod"/>
            </a:pPr>
            <a:r>
              <a:rPr lang="nl-NL" sz="1800" b="1" dirty="0">
                <a:solidFill>
                  <a:schemeClr val="bg1"/>
                </a:solidFill>
              </a:rPr>
              <a:t>Ondersteun</a:t>
            </a:r>
            <a:r>
              <a:rPr lang="nl-NL" sz="1800" dirty="0">
                <a:solidFill>
                  <a:schemeClr val="bg1"/>
                </a:solidFill>
              </a:rPr>
              <a:t> patiënten en projectleden tijdens patiëntparticipatie proces</a:t>
            </a:r>
            <a:endParaRPr lang="nl-NL" sz="1800" dirty="0">
              <a:solidFill>
                <a:schemeClr val="bg1"/>
              </a:solidFill>
              <a:cs typeface="Arial"/>
            </a:endParaRPr>
          </a:p>
          <a:p>
            <a:pPr marL="456565" indent="-456565" fontAlgn="t">
              <a:buFont typeface="+mj-lt"/>
              <a:buAutoNum type="arabicPeriod"/>
            </a:pPr>
            <a:r>
              <a:rPr lang="nl-NL" sz="1800" b="1" dirty="0">
                <a:solidFill>
                  <a:schemeClr val="bg1"/>
                </a:solidFill>
              </a:rPr>
              <a:t>Evalueer</a:t>
            </a:r>
            <a:r>
              <a:rPr lang="nl-NL" sz="1800" dirty="0">
                <a:solidFill>
                  <a:schemeClr val="bg1"/>
                </a:solidFill>
              </a:rPr>
              <a:t> patiëntparticipatie gedurende en na het project met patiënten en projectleden</a:t>
            </a:r>
            <a:endParaRPr lang="nl-NL" sz="1800" dirty="0">
              <a:solidFill>
                <a:schemeClr val="bg1"/>
              </a:solidFill>
              <a:cs typeface="Arial"/>
            </a:endParaRPr>
          </a:p>
        </p:txBody>
      </p:sp>
      <p:sp>
        <p:nvSpPr>
          <p:cNvPr id="3" name="Tekstvak 2"/>
          <p:cNvSpPr txBox="1"/>
          <p:nvPr/>
        </p:nvSpPr>
        <p:spPr>
          <a:xfrm>
            <a:off x="1973179" y="5990269"/>
            <a:ext cx="9240524" cy="96436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1200" dirty="0">
                <a:solidFill>
                  <a:srgbClr val="364C55"/>
                </a:solidFill>
              </a:rPr>
              <a:t>Westerink, H. J., Oirbans, T., Garvelink, M. M., van Uden-Kraan, C. F., Zouitni, O., Bart, H. A. J., van der Wees, P. J., &amp; van der Nat, P. B. (2023). Barriers </a:t>
            </a:r>
            <a:r>
              <a:rPr lang="nl-NL" sz="1200" dirty="0" err="1">
                <a:solidFill>
                  <a:srgbClr val="364C55"/>
                </a:solidFill>
              </a:rPr>
              <a:t>and</a:t>
            </a:r>
            <a:r>
              <a:rPr lang="nl-NL" sz="1200" dirty="0">
                <a:solidFill>
                  <a:srgbClr val="364C55"/>
                </a:solidFill>
              </a:rPr>
              <a:t> facilitators of </a:t>
            </a:r>
            <a:r>
              <a:rPr lang="nl-NL" sz="1200" dirty="0" err="1">
                <a:solidFill>
                  <a:srgbClr val="364C55"/>
                </a:solidFill>
              </a:rPr>
              <a:t>meaningful</a:t>
            </a:r>
            <a:r>
              <a:rPr lang="nl-NL" sz="1200" dirty="0">
                <a:solidFill>
                  <a:srgbClr val="364C55"/>
                </a:solidFill>
              </a:rPr>
              <a:t> </a:t>
            </a:r>
            <a:r>
              <a:rPr lang="nl-NL" sz="1200" dirty="0" err="1">
                <a:solidFill>
                  <a:srgbClr val="364C55"/>
                </a:solidFill>
              </a:rPr>
              <a:t>patient</a:t>
            </a:r>
            <a:r>
              <a:rPr lang="nl-NL" sz="1200" dirty="0">
                <a:solidFill>
                  <a:srgbClr val="364C55"/>
                </a:solidFill>
              </a:rPr>
              <a:t> </a:t>
            </a:r>
            <a:r>
              <a:rPr lang="nl-NL" sz="1200" dirty="0" err="1">
                <a:solidFill>
                  <a:srgbClr val="364C55"/>
                </a:solidFill>
              </a:rPr>
              <a:t>participation</a:t>
            </a:r>
            <a:r>
              <a:rPr lang="nl-NL" sz="1200" dirty="0">
                <a:solidFill>
                  <a:srgbClr val="364C55"/>
                </a:solidFill>
              </a:rPr>
              <a:t> at </a:t>
            </a:r>
            <a:r>
              <a:rPr lang="nl-NL" sz="1200" dirty="0" err="1">
                <a:solidFill>
                  <a:srgbClr val="364C55"/>
                </a:solidFill>
              </a:rPr>
              <a:t>the</a:t>
            </a:r>
            <a:r>
              <a:rPr lang="nl-NL" sz="1200" dirty="0">
                <a:solidFill>
                  <a:srgbClr val="364C55"/>
                </a:solidFill>
              </a:rPr>
              <a:t> </a:t>
            </a:r>
            <a:r>
              <a:rPr lang="nl-NL" sz="1200" dirty="0" err="1">
                <a:solidFill>
                  <a:srgbClr val="364C55"/>
                </a:solidFill>
              </a:rPr>
              <a:t>collective</a:t>
            </a:r>
            <a:r>
              <a:rPr lang="nl-NL" sz="1200" dirty="0">
                <a:solidFill>
                  <a:srgbClr val="364C55"/>
                </a:solidFill>
              </a:rPr>
              <a:t> level in </a:t>
            </a:r>
            <a:r>
              <a:rPr lang="nl-NL" sz="1200" dirty="0" err="1">
                <a:solidFill>
                  <a:srgbClr val="364C55"/>
                </a:solidFill>
              </a:rPr>
              <a:t>healthcare</a:t>
            </a:r>
            <a:r>
              <a:rPr lang="nl-NL" sz="1200" dirty="0">
                <a:solidFill>
                  <a:srgbClr val="364C55"/>
                </a:solidFill>
              </a:rPr>
              <a:t> </a:t>
            </a:r>
            <a:r>
              <a:rPr lang="nl-NL" sz="1200" dirty="0" err="1">
                <a:solidFill>
                  <a:srgbClr val="364C55"/>
                </a:solidFill>
              </a:rPr>
              <a:t>organizations</a:t>
            </a:r>
            <a:r>
              <a:rPr lang="nl-NL" sz="1200" dirty="0">
                <a:solidFill>
                  <a:srgbClr val="364C55"/>
                </a:solidFill>
              </a:rPr>
              <a:t>: A </a:t>
            </a:r>
            <a:r>
              <a:rPr lang="nl-NL" sz="1200" dirty="0" err="1">
                <a:solidFill>
                  <a:srgbClr val="364C55"/>
                </a:solidFill>
              </a:rPr>
              <a:t>systematic</a:t>
            </a:r>
            <a:r>
              <a:rPr lang="nl-NL" sz="1200" dirty="0">
                <a:solidFill>
                  <a:srgbClr val="364C55"/>
                </a:solidFill>
              </a:rPr>
              <a:t> review. </a:t>
            </a:r>
            <a:r>
              <a:rPr lang="nl-NL" sz="1200" i="1" dirty="0">
                <a:solidFill>
                  <a:srgbClr val="364C55"/>
                </a:solidFill>
              </a:rPr>
              <a:t>Health policy</a:t>
            </a:r>
            <a:r>
              <a:rPr lang="nl-NL" sz="1200" dirty="0">
                <a:solidFill>
                  <a:srgbClr val="364C55"/>
                </a:solidFill>
              </a:rPr>
              <a:t>, </a:t>
            </a:r>
            <a:r>
              <a:rPr lang="nl-NL" sz="1200" i="1" dirty="0">
                <a:solidFill>
                  <a:srgbClr val="364C55"/>
                </a:solidFill>
              </a:rPr>
              <a:t>138</a:t>
            </a:r>
            <a:r>
              <a:rPr lang="nl-NL" sz="1200" dirty="0">
                <a:solidFill>
                  <a:srgbClr val="364C55"/>
                </a:solidFill>
              </a:rPr>
              <a:t>, 104946. </a:t>
            </a:r>
            <a:r>
              <a:rPr lang="nl-NL" sz="1200" dirty="0">
                <a:solidFill>
                  <a:srgbClr val="364C55"/>
                </a:solidFill>
                <a:hlinkClick r:id="rId3"/>
              </a:rPr>
              <a:t>https://doi.org/10.1016/j.healthpol.2023.104946</a:t>
            </a:r>
            <a:r>
              <a:rPr lang="nl-NL" sz="1200" dirty="0">
                <a:solidFill>
                  <a:srgbClr val="364C55"/>
                </a:solidFill>
              </a:rPr>
              <a:t> </a:t>
            </a:r>
          </a:p>
          <a:p>
            <a:endParaRPr lang="nl-NL" sz="1867" dirty="0">
              <a:solidFill>
                <a:srgbClr val="364C55"/>
              </a:solidFill>
            </a:endParaRPr>
          </a:p>
        </p:txBody>
      </p:sp>
      <p:sp>
        <p:nvSpPr>
          <p:cNvPr id="7" name="Icoon_2_3">
            <a:extLst>
              <a:ext uri="{FF2B5EF4-FFF2-40B4-BE49-F238E27FC236}">
                <a16:creationId xmlns:a16="http://schemas.microsoft.com/office/drawing/2014/main" id="{ED619A68-E619-9F78-DD44-678235D496A2}"/>
              </a:ext>
            </a:extLst>
          </p:cNvPr>
          <p:cNvSpPr/>
          <p:nvPr/>
        </p:nvSpPr>
        <p:spPr>
          <a:xfrm>
            <a:off x="9950823" y="225446"/>
            <a:ext cx="1962312" cy="1459919"/>
          </a:xfrm>
          <a:custGeom>
            <a:avLst/>
            <a:gdLst>
              <a:gd name="connsiteX0" fmla="*/ 501110 w 501110"/>
              <a:gd name="connsiteY0" fmla="*/ 292104 h 357921"/>
              <a:gd name="connsiteX1" fmla="*/ 498158 w 501110"/>
              <a:gd name="connsiteY1" fmla="*/ 18260 h 357921"/>
              <a:gd name="connsiteX2" fmla="*/ 485204 w 501110"/>
              <a:gd name="connsiteY2" fmla="*/ 4163 h 357921"/>
              <a:gd name="connsiteX3" fmla="*/ 250508 w 501110"/>
              <a:gd name="connsiteY3" fmla="*/ 68933 h 357921"/>
              <a:gd name="connsiteX4" fmla="*/ 15812 w 501110"/>
              <a:gd name="connsiteY4" fmla="*/ 4163 h 357921"/>
              <a:gd name="connsiteX5" fmla="*/ 2858 w 501110"/>
              <a:gd name="connsiteY5" fmla="*/ 18260 h 357921"/>
              <a:gd name="connsiteX6" fmla="*/ 0 w 501110"/>
              <a:gd name="connsiteY6" fmla="*/ 292104 h 357921"/>
              <a:gd name="connsiteX7" fmla="*/ 4667 w 501110"/>
              <a:gd name="connsiteY7" fmla="*/ 302772 h 357921"/>
              <a:gd name="connsiteX8" fmla="*/ 6763 w 501110"/>
              <a:gd name="connsiteY8" fmla="*/ 304296 h 357921"/>
              <a:gd name="connsiteX9" fmla="*/ 6763 w 501110"/>
              <a:gd name="connsiteY9" fmla="*/ 343635 h 357921"/>
              <a:gd name="connsiteX10" fmla="*/ 21050 w 501110"/>
              <a:gd name="connsiteY10" fmla="*/ 357922 h 357921"/>
              <a:gd name="connsiteX11" fmla="*/ 480060 w 501110"/>
              <a:gd name="connsiteY11" fmla="*/ 357922 h 357921"/>
              <a:gd name="connsiteX12" fmla="*/ 494348 w 501110"/>
              <a:gd name="connsiteY12" fmla="*/ 343635 h 357921"/>
              <a:gd name="connsiteX13" fmla="*/ 494348 w 501110"/>
              <a:gd name="connsiteY13" fmla="*/ 304296 h 357921"/>
              <a:gd name="connsiteX14" fmla="*/ 496443 w 501110"/>
              <a:gd name="connsiteY14" fmla="*/ 302772 h 357921"/>
              <a:gd name="connsiteX15" fmla="*/ 501110 w 501110"/>
              <a:gd name="connsiteY15" fmla="*/ 292104 h 357921"/>
              <a:gd name="connsiteX16" fmla="*/ 469773 w 501110"/>
              <a:gd name="connsiteY16" fmla="*/ 31405 h 357921"/>
              <a:gd name="connsiteX17" fmla="*/ 472345 w 501110"/>
              <a:gd name="connsiteY17" fmla="*/ 269339 h 357921"/>
              <a:gd name="connsiteX18" fmla="*/ 466916 w 501110"/>
              <a:gd name="connsiteY18" fmla="*/ 276007 h 357921"/>
              <a:gd name="connsiteX19" fmla="*/ 266033 w 501110"/>
              <a:gd name="connsiteY19" fmla="*/ 318393 h 357921"/>
              <a:gd name="connsiteX20" fmla="*/ 263652 w 501110"/>
              <a:gd name="connsiteY20" fmla="*/ 107224 h 357921"/>
              <a:gd name="connsiteX21" fmla="*/ 266129 w 501110"/>
              <a:gd name="connsiteY21" fmla="*/ 97985 h 357921"/>
              <a:gd name="connsiteX22" fmla="*/ 469773 w 501110"/>
              <a:gd name="connsiteY22" fmla="*/ 31500 h 357921"/>
              <a:gd name="connsiteX23" fmla="*/ 31337 w 501110"/>
              <a:gd name="connsiteY23" fmla="*/ 31405 h 357921"/>
              <a:gd name="connsiteX24" fmla="*/ 234982 w 501110"/>
              <a:gd name="connsiteY24" fmla="*/ 98080 h 357921"/>
              <a:gd name="connsiteX25" fmla="*/ 234887 w 501110"/>
              <a:gd name="connsiteY25" fmla="*/ 99223 h 357921"/>
              <a:gd name="connsiteX26" fmla="*/ 237363 w 501110"/>
              <a:gd name="connsiteY26" fmla="*/ 321060 h 357921"/>
              <a:gd name="connsiteX27" fmla="*/ 28766 w 501110"/>
              <a:gd name="connsiteY27" fmla="*/ 276579 h 357921"/>
              <a:gd name="connsiteX28" fmla="*/ 31433 w 501110"/>
              <a:gd name="connsiteY28" fmla="*/ 31500 h 357921"/>
              <a:gd name="connsiteX29" fmla="*/ 35243 w 501110"/>
              <a:gd name="connsiteY29" fmla="*/ 304582 h 357921"/>
              <a:gd name="connsiteX30" fmla="*/ 204597 w 501110"/>
              <a:gd name="connsiteY30" fmla="*/ 329442 h 357921"/>
              <a:gd name="connsiteX31" fmla="*/ 35338 w 501110"/>
              <a:gd name="connsiteY31" fmla="*/ 329442 h 357921"/>
              <a:gd name="connsiteX32" fmla="*/ 35338 w 501110"/>
              <a:gd name="connsiteY32" fmla="*/ 304582 h 357921"/>
              <a:gd name="connsiteX33" fmla="*/ 296228 w 501110"/>
              <a:gd name="connsiteY33" fmla="*/ 329442 h 357921"/>
              <a:gd name="connsiteX34" fmla="*/ 465677 w 501110"/>
              <a:gd name="connsiteY34" fmla="*/ 304677 h 357921"/>
              <a:gd name="connsiteX35" fmla="*/ 465677 w 501110"/>
              <a:gd name="connsiteY35" fmla="*/ 329442 h 357921"/>
              <a:gd name="connsiteX36" fmla="*/ 296228 w 501110"/>
              <a:gd name="connsiteY36" fmla="*/ 329442 h 35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1110" h="357921">
                <a:moveTo>
                  <a:pt x="501110" y="292104"/>
                </a:moveTo>
                <a:lnTo>
                  <a:pt x="498158" y="18260"/>
                </a:lnTo>
                <a:cubicBezTo>
                  <a:pt x="498158" y="10926"/>
                  <a:pt x="492538" y="4925"/>
                  <a:pt x="485204" y="4163"/>
                </a:cubicBezTo>
                <a:cubicBezTo>
                  <a:pt x="422053" y="-1933"/>
                  <a:pt x="308896" y="-12886"/>
                  <a:pt x="250508" y="68933"/>
                </a:cubicBezTo>
                <a:cubicBezTo>
                  <a:pt x="192119" y="-12886"/>
                  <a:pt x="79058" y="-1933"/>
                  <a:pt x="15812" y="4163"/>
                </a:cubicBezTo>
                <a:cubicBezTo>
                  <a:pt x="8573" y="4830"/>
                  <a:pt x="2953" y="10926"/>
                  <a:pt x="2858" y="18260"/>
                </a:cubicBezTo>
                <a:lnTo>
                  <a:pt x="0" y="292104"/>
                </a:lnTo>
                <a:cubicBezTo>
                  <a:pt x="0" y="296200"/>
                  <a:pt x="1619" y="300010"/>
                  <a:pt x="4667" y="302772"/>
                </a:cubicBezTo>
                <a:cubicBezTo>
                  <a:pt x="5334" y="303344"/>
                  <a:pt x="6001" y="303915"/>
                  <a:pt x="6763" y="304296"/>
                </a:cubicBezTo>
                <a:lnTo>
                  <a:pt x="6763" y="343635"/>
                </a:lnTo>
                <a:cubicBezTo>
                  <a:pt x="6763" y="351540"/>
                  <a:pt x="13145" y="357922"/>
                  <a:pt x="21050" y="357922"/>
                </a:cubicBezTo>
                <a:lnTo>
                  <a:pt x="480060" y="357922"/>
                </a:lnTo>
                <a:cubicBezTo>
                  <a:pt x="487966" y="357922"/>
                  <a:pt x="494348" y="351540"/>
                  <a:pt x="494348" y="343635"/>
                </a:cubicBezTo>
                <a:lnTo>
                  <a:pt x="494348" y="304296"/>
                </a:lnTo>
                <a:cubicBezTo>
                  <a:pt x="495110" y="303820"/>
                  <a:pt x="495776" y="303344"/>
                  <a:pt x="496443" y="302772"/>
                </a:cubicBezTo>
                <a:cubicBezTo>
                  <a:pt x="499396" y="300010"/>
                  <a:pt x="501110" y="296105"/>
                  <a:pt x="501110" y="292104"/>
                </a:cubicBezTo>
                <a:close/>
                <a:moveTo>
                  <a:pt x="469773" y="31405"/>
                </a:moveTo>
                <a:lnTo>
                  <a:pt x="472345" y="269339"/>
                </a:lnTo>
                <a:cubicBezTo>
                  <a:pt x="469868" y="270959"/>
                  <a:pt x="467963" y="273245"/>
                  <a:pt x="466916" y="276007"/>
                </a:cubicBezTo>
                <a:cubicBezTo>
                  <a:pt x="393954" y="269339"/>
                  <a:pt x="315944" y="266672"/>
                  <a:pt x="266033" y="318393"/>
                </a:cubicBezTo>
                <a:lnTo>
                  <a:pt x="263652" y="107224"/>
                </a:lnTo>
                <a:cubicBezTo>
                  <a:pt x="265462" y="104557"/>
                  <a:pt x="266414" y="101318"/>
                  <a:pt x="266129" y="97985"/>
                </a:cubicBezTo>
                <a:cubicBezTo>
                  <a:pt x="306038" y="26547"/>
                  <a:pt x="390335" y="24547"/>
                  <a:pt x="469773" y="31500"/>
                </a:cubicBezTo>
                <a:close/>
                <a:moveTo>
                  <a:pt x="31337" y="31405"/>
                </a:moveTo>
                <a:cubicBezTo>
                  <a:pt x="110776" y="24452"/>
                  <a:pt x="195072" y="26547"/>
                  <a:pt x="234982" y="98080"/>
                </a:cubicBezTo>
                <a:cubicBezTo>
                  <a:pt x="234982" y="98461"/>
                  <a:pt x="234887" y="98842"/>
                  <a:pt x="234887" y="99223"/>
                </a:cubicBezTo>
                <a:lnTo>
                  <a:pt x="237363" y="321060"/>
                </a:lnTo>
                <a:cubicBezTo>
                  <a:pt x="186309" y="265434"/>
                  <a:pt x="104299" y="269435"/>
                  <a:pt x="28766" y="276579"/>
                </a:cubicBezTo>
                <a:lnTo>
                  <a:pt x="31433" y="31500"/>
                </a:lnTo>
                <a:close/>
                <a:moveTo>
                  <a:pt x="35243" y="304582"/>
                </a:moveTo>
                <a:cubicBezTo>
                  <a:pt x="99155" y="298676"/>
                  <a:pt x="162592" y="296009"/>
                  <a:pt x="204597" y="329442"/>
                </a:cubicBezTo>
                <a:lnTo>
                  <a:pt x="35338" y="329442"/>
                </a:lnTo>
                <a:lnTo>
                  <a:pt x="35338" y="304582"/>
                </a:lnTo>
                <a:close/>
                <a:moveTo>
                  <a:pt x="296228" y="329442"/>
                </a:moveTo>
                <a:cubicBezTo>
                  <a:pt x="338233" y="295914"/>
                  <a:pt x="401765" y="298676"/>
                  <a:pt x="465677" y="304677"/>
                </a:cubicBezTo>
                <a:lnTo>
                  <a:pt x="465677" y="329442"/>
                </a:lnTo>
                <a:lnTo>
                  <a:pt x="296228" y="329442"/>
                </a:lnTo>
                <a:close/>
              </a:path>
            </a:pathLst>
          </a:custGeom>
          <a:solidFill>
            <a:schemeClr val="accent3"/>
          </a:solidFill>
          <a:ln w="9525"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nl-NL" sz="3200" dirty="0"/>
          </a:p>
        </p:txBody>
      </p:sp>
    </p:spTree>
    <p:extLst>
      <p:ext uri="{BB962C8B-B14F-4D97-AF65-F5344CB8AC3E}">
        <p14:creationId xmlns:p14="http://schemas.microsoft.com/office/powerpoint/2010/main" val="371651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F69E4C0-7AFC-6901-648C-0E2AD46B79A3}"/>
              </a:ext>
            </a:extLst>
          </p:cNvPr>
          <p:cNvSpPr>
            <a:spLocks noGrp="1"/>
          </p:cNvSpPr>
          <p:nvPr>
            <p:ph sz="half" idx="14"/>
          </p:nvPr>
        </p:nvSpPr>
        <p:spPr>
          <a:xfrm>
            <a:off x="874756" y="2163398"/>
            <a:ext cx="10275024" cy="3538428"/>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179070"/>
            <a:r>
              <a:rPr lang="nl-NL">
                <a:solidFill>
                  <a:schemeClr val="bg1"/>
                </a:solidFill>
              </a:rPr>
              <a:t>Het team is overtuigd van het belang van patiëntparticipatie en staat  </a:t>
            </a:r>
          </a:p>
          <a:p>
            <a:pPr indent="0">
              <a:buClr>
                <a:srgbClr val="FFFFFF"/>
              </a:buClr>
              <a:buNone/>
            </a:pPr>
            <a:r>
              <a:rPr lang="nl-NL">
                <a:solidFill>
                  <a:schemeClr val="bg1"/>
                </a:solidFill>
              </a:rPr>
              <a:t>  open voor de mogelijke verbeterinitiatieven die vanuit patiënten worden</a:t>
            </a:r>
            <a:br>
              <a:rPr lang="nl-NL" dirty="0">
                <a:solidFill>
                  <a:schemeClr val="bg1"/>
                </a:solidFill>
              </a:rPr>
            </a:br>
            <a:r>
              <a:rPr lang="nl-NL">
                <a:solidFill>
                  <a:schemeClr val="bg1"/>
                </a:solidFill>
              </a:rPr>
              <a:t>  aangedragen.            </a:t>
            </a:r>
            <a:endParaRPr lang="nl-NL">
              <a:solidFill>
                <a:schemeClr val="bg1"/>
              </a:solidFill>
              <a:cs typeface="Arial"/>
            </a:endParaRPr>
          </a:p>
          <a:p>
            <a:pPr indent="-179070"/>
            <a:r>
              <a:rPr lang="nl-NL">
                <a:solidFill>
                  <a:schemeClr val="bg1"/>
                </a:solidFill>
              </a:rPr>
              <a:t>Er is iemand verantwoordelijk voor patiëntparticipatie in het team.</a:t>
            </a:r>
            <a:endParaRPr lang="nl-NL">
              <a:solidFill>
                <a:schemeClr val="bg1"/>
              </a:solidFill>
              <a:cs typeface="Arial"/>
            </a:endParaRPr>
          </a:p>
        </p:txBody>
      </p:sp>
      <p:sp>
        <p:nvSpPr>
          <p:cNvPr id="5" name="Tijdelijke aanduiding voor dianummer 4">
            <a:extLst>
              <a:ext uri="{FF2B5EF4-FFF2-40B4-BE49-F238E27FC236}">
                <a16:creationId xmlns:a16="http://schemas.microsoft.com/office/drawing/2014/main" id="{5D48DC56-1B71-78A2-D6FF-37D111A3CFDA}"/>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AD7DC81C-C575-4D07-AF21-37280659F2C2}" type="slidenum">
              <a:rPr lang="nl-NL" smtClean="0"/>
              <a:t>32</a:t>
            </a:fld>
            <a:endParaRPr lang="nl-NL"/>
          </a:p>
        </p:txBody>
      </p:sp>
      <p:sp>
        <p:nvSpPr>
          <p:cNvPr id="6" name="Titel 5">
            <a:extLst>
              <a:ext uri="{FF2B5EF4-FFF2-40B4-BE49-F238E27FC236}">
                <a16:creationId xmlns:a16="http://schemas.microsoft.com/office/drawing/2014/main" id="{5BB0F380-E91F-BA9D-5C7A-92035D1E00B7}"/>
              </a:ext>
            </a:extLst>
          </p:cNvPr>
          <p:cNvSpPr>
            <a:spLocks noGrp="1"/>
          </p:cNvSpPr>
          <p:nvPr>
            <p:ph type="title"/>
          </p:nvPr>
        </p:nvSpPr>
        <p:spPr>
          <a:xfrm>
            <a:off x="874756" y="710717"/>
            <a:ext cx="10925593"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chemeClr val="tx2"/>
                </a:solidFill>
              </a:rPr>
              <a:t>Stap 1: Creëer de juiste condities en randvoorwaarden voor patiëntparticipatie</a:t>
            </a:r>
            <a:br>
              <a:rPr lang="en-GB" sz="3200" dirty="0"/>
            </a:br>
            <a:endParaRPr lang="nl-NL" dirty="0"/>
          </a:p>
        </p:txBody>
      </p:sp>
    </p:spTree>
    <p:extLst>
      <p:ext uri="{BB962C8B-B14F-4D97-AF65-F5344CB8AC3E}">
        <p14:creationId xmlns:p14="http://schemas.microsoft.com/office/powerpoint/2010/main" val="196545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E0B036-378A-FF36-8611-6C84622DC693}"/>
              </a:ext>
            </a:extLst>
          </p:cNvPr>
          <p:cNvSpPr>
            <a:spLocks noGrp="1"/>
          </p:cNvSpPr>
          <p:nvPr>
            <p:ph sz="half" idx="14"/>
          </p:nvPr>
        </p:nvSpPr>
        <p:spPr>
          <a:xfrm>
            <a:off x="874756" y="2163398"/>
            <a:ext cx="10855425" cy="3538428"/>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179070"/>
            <a:r>
              <a:rPr lang="nl-NL" sz="2000" dirty="0">
                <a:solidFill>
                  <a:schemeClr val="bg1"/>
                </a:solidFill>
              </a:rPr>
              <a:t>Het doel voor patiëntparticipatie is duidelijk</a:t>
            </a:r>
            <a:endParaRPr lang="nl-NL" sz="2000">
              <a:solidFill>
                <a:schemeClr val="bg1"/>
              </a:solidFill>
              <a:cs typeface="Arial"/>
            </a:endParaRPr>
          </a:p>
          <a:p>
            <a:pPr indent="-179070"/>
            <a:r>
              <a:rPr lang="nl-NL" sz="2000" dirty="0">
                <a:solidFill>
                  <a:schemeClr val="bg1"/>
                </a:solidFill>
              </a:rPr>
              <a:t>Er is nagedacht over welke rol en welke vorm van patiëntparticipatie passend is</a:t>
            </a:r>
            <a:endParaRPr lang="nl-NL" sz="2000">
              <a:solidFill>
                <a:schemeClr val="bg1"/>
              </a:solidFill>
              <a:cs typeface="Arial"/>
            </a:endParaRPr>
          </a:p>
          <a:p>
            <a:pPr indent="-179070"/>
            <a:r>
              <a:rPr lang="nl-NL" sz="2000">
                <a:solidFill>
                  <a:schemeClr val="bg1"/>
                </a:solidFill>
              </a:rPr>
              <a:t>Er is met de patiëntvertegenwoordigers gesproken over en er zijn afspraken gemaakt over               wat hun behoeften zijn m.b.t. deelname aan het team</a:t>
            </a:r>
            <a:endParaRPr lang="nl-NL" sz="2000">
              <a:solidFill>
                <a:schemeClr val="bg1"/>
              </a:solidFill>
              <a:cs typeface="Arial"/>
            </a:endParaRPr>
          </a:p>
        </p:txBody>
      </p:sp>
      <p:sp>
        <p:nvSpPr>
          <p:cNvPr id="4" name="Tijdelijke aanduiding voor voettekst 3">
            <a:extLst>
              <a:ext uri="{FF2B5EF4-FFF2-40B4-BE49-F238E27FC236}">
                <a16:creationId xmlns:a16="http://schemas.microsoft.com/office/drawing/2014/main" id="{CA881A90-9526-60D7-EE2B-F4F091B631CF}"/>
              </a:ext>
            </a:extLst>
          </p:cNvPr>
          <p:cNvSpPr>
            <a:spLocks noGrp="1"/>
          </p:cNvSpPr>
          <p:nvPr>
            <p:ph type="ftr"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endParaRPr lang="nl-NL"/>
          </a:p>
        </p:txBody>
      </p:sp>
      <p:sp>
        <p:nvSpPr>
          <p:cNvPr id="5" name="Tijdelijke aanduiding voor dianummer 4">
            <a:extLst>
              <a:ext uri="{FF2B5EF4-FFF2-40B4-BE49-F238E27FC236}">
                <a16:creationId xmlns:a16="http://schemas.microsoft.com/office/drawing/2014/main" id="{4259E5FE-61FF-59C0-35FD-AC18FA8B450D}"/>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AD7DC81C-C575-4D07-AF21-37280659F2C2}" type="slidenum">
              <a:rPr lang="nl-NL" smtClean="0"/>
              <a:t>33</a:t>
            </a:fld>
            <a:endParaRPr lang="nl-NL"/>
          </a:p>
        </p:txBody>
      </p:sp>
      <p:sp>
        <p:nvSpPr>
          <p:cNvPr id="6" name="Titel 5">
            <a:extLst>
              <a:ext uri="{FF2B5EF4-FFF2-40B4-BE49-F238E27FC236}">
                <a16:creationId xmlns:a16="http://schemas.microsoft.com/office/drawing/2014/main" id="{A1304471-A788-3072-1792-407828EB8365}"/>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chemeClr val="tx2"/>
                </a:solidFill>
              </a:rPr>
              <a:t>Stap 2: Ontwikkel een plan van aanpak voor patiëntparticipatie</a:t>
            </a:r>
            <a:br>
              <a:rPr lang="nl-NL" sz="3200" dirty="0"/>
            </a:br>
            <a:endParaRPr lang="nl-NL" dirty="0"/>
          </a:p>
        </p:txBody>
      </p:sp>
      <p:pic>
        <p:nvPicPr>
          <p:cNvPr id="7" name="Afbeelding 6">
            <a:extLst>
              <a:ext uri="{FF2B5EF4-FFF2-40B4-BE49-F238E27FC236}">
                <a16:creationId xmlns:a16="http://schemas.microsoft.com/office/drawing/2014/main" id="{674C1EF6-C9FD-1544-B36B-11ACB55A3A0B}"/>
              </a:ext>
            </a:extLst>
          </p:cNvPr>
          <p:cNvPicPr>
            <a:picLocks noChangeAspect="1"/>
          </p:cNvPicPr>
          <p:nvPr/>
        </p:nvPicPr>
        <p:blipFill>
          <a:blip r:embed="rId2"/>
          <a:stretch>
            <a:fillRect/>
          </a:stretch>
        </p:blipFill>
        <p:spPr>
          <a:xfrm>
            <a:off x="7771081" y="3536055"/>
            <a:ext cx="4330084" cy="2431962"/>
          </a:xfrm>
          <a:prstGeom prst="rect">
            <a:avLst/>
          </a:prstGeom>
        </p:spPr>
      </p:pic>
    </p:spTree>
    <p:extLst>
      <p:ext uri="{BB962C8B-B14F-4D97-AF65-F5344CB8AC3E}">
        <p14:creationId xmlns:p14="http://schemas.microsoft.com/office/powerpoint/2010/main" val="11553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A15A5F1-C518-4F5B-A2D0-EF18F4061FEF}"/>
              </a:ext>
            </a:extLst>
          </p:cNvPr>
          <p:cNvSpPr>
            <a:spLocks noGrp="1"/>
          </p:cNvSpPr>
          <p:nvPr>
            <p:ph sz="half" idx="14"/>
          </p:nvPr>
        </p:nvSpPr>
        <p:spPr>
          <a:xfrm>
            <a:off x="874756" y="2163398"/>
            <a:ext cx="10925593" cy="3538428"/>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179070"/>
            <a:r>
              <a:rPr lang="nl-NL" dirty="0">
                <a:solidFill>
                  <a:schemeClr val="bg1"/>
                </a:solidFill>
              </a:rPr>
              <a:t>De patiënten hebben duidelijke informatie gehad over het doel van het </a:t>
            </a:r>
            <a:r>
              <a:rPr lang="nl-NL">
                <a:solidFill>
                  <a:schemeClr val="bg1"/>
                </a:solidFill>
              </a:rPr>
              <a:t>project,          de verwachtingen en de afspraken. Hun rol is duidelijk voor henzelf en de rest van het team.</a:t>
            </a:r>
            <a:endParaRPr lang="nl-NL" dirty="0">
              <a:solidFill>
                <a:schemeClr val="bg1"/>
              </a:solidFill>
              <a:cs typeface="Arial"/>
            </a:endParaRPr>
          </a:p>
          <a:p>
            <a:pPr indent="-179070"/>
            <a:r>
              <a:rPr lang="nl-NL">
                <a:solidFill>
                  <a:schemeClr val="bg1"/>
                </a:solidFill>
              </a:rPr>
              <a:t>De projectteamleden bezitten voldoende kennis over patiëntparticipatie.</a:t>
            </a:r>
            <a:endParaRPr lang="nl-NL" dirty="0">
              <a:solidFill>
                <a:schemeClr val="bg1"/>
              </a:solidFill>
              <a:cs typeface="Arial"/>
            </a:endParaRPr>
          </a:p>
        </p:txBody>
      </p:sp>
      <p:sp>
        <p:nvSpPr>
          <p:cNvPr id="5" name="Tijdelijke aanduiding voor dianummer 4">
            <a:extLst>
              <a:ext uri="{FF2B5EF4-FFF2-40B4-BE49-F238E27FC236}">
                <a16:creationId xmlns:a16="http://schemas.microsoft.com/office/drawing/2014/main" id="{DAB9F3C8-C88E-105C-34B3-340E5A92F72C}"/>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AD7DC81C-C575-4D07-AF21-37280659F2C2}" type="slidenum">
              <a:rPr lang="nl-NL" smtClean="0"/>
              <a:t>34</a:t>
            </a:fld>
            <a:endParaRPr lang="nl-NL"/>
          </a:p>
        </p:txBody>
      </p:sp>
      <p:sp>
        <p:nvSpPr>
          <p:cNvPr id="6" name="Titel 5">
            <a:extLst>
              <a:ext uri="{FF2B5EF4-FFF2-40B4-BE49-F238E27FC236}">
                <a16:creationId xmlns:a16="http://schemas.microsoft.com/office/drawing/2014/main" id="{DAB4DF7D-F5F5-03B2-8618-67A1C82AA5D6}"/>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chemeClr val="tx2"/>
                </a:solidFill>
              </a:rPr>
              <a:t>Stap 3: Bereid patiënten en projectleden voor op patiëntparticipatie</a:t>
            </a:r>
            <a:br>
              <a:rPr lang="nl-NL" sz="3200" dirty="0"/>
            </a:br>
            <a:endParaRPr lang="nl-NL" dirty="0"/>
          </a:p>
        </p:txBody>
      </p:sp>
    </p:spTree>
    <p:extLst>
      <p:ext uri="{BB962C8B-B14F-4D97-AF65-F5344CB8AC3E}">
        <p14:creationId xmlns:p14="http://schemas.microsoft.com/office/powerpoint/2010/main" val="212448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6072-2FC3-D2D9-0D05-99BF8AD3B026}"/>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67CFAD6-0957-6E0D-D90C-4F78E183D44E}"/>
              </a:ext>
            </a:extLst>
          </p:cNvPr>
          <p:cNvSpPr>
            <a:spLocks noGrp="1"/>
          </p:cNvSpPr>
          <p:nvPr>
            <p:ph sz="half" idx="14"/>
          </p:nvPr>
        </p:nvSpPr>
        <p:spPr>
          <a:xfrm>
            <a:off x="874756" y="2163398"/>
            <a:ext cx="10925593" cy="3538428"/>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179070"/>
            <a:r>
              <a:rPr lang="nl-NL" dirty="0">
                <a:solidFill>
                  <a:schemeClr val="bg1"/>
                </a:solidFill>
              </a:rPr>
              <a:t>Ga aan de slag!</a:t>
            </a:r>
            <a:endParaRPr lang="nl-NL" dirty="0">
              <a:solidFill>
                <a:schemeClr val="bg1"/>
              </a:solidFill>
              <a:cs typeface="Arial"/>
            </a:endParaRPr>
          </a:p>
          <a:p>
            <a:pPr indent="-179070"/>
            <a:r>
              <a:rPr lang="nl-NL" dirty="0">
                <a:solidFill>
                  <a:schemeClr val="bg1"/>
                </a:solidFill>
              </a:rPr>
              <a:t>Gebruik de input van patiënten om het project te verbeteren of communiceer </a:t>
            </a:r>
            <a:r>
              <a:rPr lang="nl-NL">
                <a:solidFill>
                  <a:schemeClr val="bg1"/>
                </a:solidFill>
              </a:rPr>
              <a:t>waarom het (nog) niet mogelijk is om de input te gebruiken.</a:t>
            </a:r>
            <a:endParaRPr lang="nl-NL" dirty="0">
              <a:solidFill>
                <a:schemeClr val="bg1"/>
              </a:solidFill>
              <a:cs typeface="Arial"/>
            </a:endParaRPr>
          </a:p>
        </p:txBody>
      </p:sp>
      <p:sp>
        <p:nvSpPr>
          <p:cNvPr id="5" name="Tijdelijke aanduiding voor dianummer 4">
            <a:extLst>
              <a:ext uri="{FF2B5EF4-FFF2-40B4-BE49-F238E27FC236}">
                <a16:creationId xmlns:a16="http://schemas.microsoft.com/office/drawing/2014/main" id="{661999B7-B2BE-7E4E-CB80-FA7368B4976E}"/>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AD7DC81C-C575-4D07-AF21-37280659F2C2}" type="slidenum">
              <a:rPr lang="nl-NL" smtClean="0"/>
              <a:t>35</a:t>
            </a:fld>
            <a:endParaRPr lang="nl-NL"/>
          </a:p>
        </p:txBody>
      </p:sp>
      <p:sp>
        <p:nvSpPr>
          <p:cNvPr id="6" name="Titel 5">
            <a:extLst>
              <a:ext uri="{FF2B5EF4-FFF2-40B4-BE49-F238E27FC236}">
                <a16:creationId xmlns:a16="http://schemas.microsoft.com/office/drawing/2014/main" id="{F8F4BCCD-CF23-9B03-E203-041B00C63501}"/>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chemeClr val="tx2"/>
                </a:solidFill>
              </a:rPr>
              <a:t>Stap 4: Ga aan de slag en ondersteun de patiënten en medewerkers in patiëntparticipatie</a:t>
            </a:r>
            <a:br>
              <a:rPr lang="nl-NL" sz="3200" dirty="0"/>
            </a:br>
            <a:br>
              <a:rPr lang="nl-NL" sz="3200" dirty="0"/>
            </a:br>
            <a:endParaRPr lang="nl-NL" dirty="0"/>
          </a:p>
        </p:txBody>
      </p:sp>
      <p:pic>
        <p:nvPicPr>
          <p:cNvPr id="9" name="Afbeelding 8">
            <a:extLst>
              <a:ext uri="{FF2B5EF4-FFF2-40B4-BE49-F238E27FC236}">
                <a16:creationId xmlns:a16="http://schemas.microsoft.com/office/drawing/2014/main" id="{04B898F9-1818-B881-7299-CD4829888CF3}"/>
              </a:ext>
            </a:extLst>
          </p:cNvPr>
          <p:cNvPicPr>
            <a:picLocks noChangeAspect="1"/>
          </p:cNvPicPr>
          <p:nvPr/>
        </p:nvPicPr>
        <p:blipFill rotWithShape="1">
          <a:blip r:embed="rId2">
            <a:extLst>
              <a:ext uri="{28A0092B-C50C-407E-A947-70E740481C1C}">
                <a14:useLocalDpi xmlns:a14="http://schemas.microsoft.com/office/drawing/2010/main" val="0"/>
              </a:ext>
            </a:extLst>
          </a:blip>
          <a:srcRect t="8013" b="8333"/>
          <a:stretch/>
        </p:blipFill>
        <p:spPr bwMode="auto">
          <a:xfrm>
            <a:off x="3935553" y="3861643"/>
            <a:ext cx="3848947" cy="2678853"/>
          </a:xfrm>
          <a:prstGeom prst="rect">
            <a:avLst/>
          </a:prstGeom>
          <a:noFill/>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A7F9C8B3-C59D-BB34-232D-F7797C935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497" y="3861643"/>
            <a:ext cx="3774712" cy="2678853"/>
          </a:xfrm>
          <a:prstGeom prst="rect">
            <a:avLst/>
          </a:prstGeom>
        </p:spPr>
      </p:pic>
    </p:spTree>
    <p:extLst>
      <p:ext uri="{BB962C8B-B14F-4D97-AF65-F5344CB8AC3E}">
        <p14:creationId xmlns:p14="http://schemas.microsoft.com/office/powerpoint/2010/main" val="14858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D0B9-455B-61FD-78CD-D1F23A533CBB}"/>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5A93624-55F1-0989-807F-5882C2EDF175}"/>
              </a:ext>
            </a:extLst>
          </p:cNvPr>
          <p:cNvSpPr>
            <a:spLocks noGrp="1"/>
          </p:cNvSpPr>
          <p:nvPr>
            <p:ph sz="half" idx="14"/>
          </p:nvPr>
        </p:nvSpPr>
        <p:spPr>
          <a:xfrm>
            <a:off x="874756" y="2163398"/>
            <a:ext cx="10925593" cy="3538428"/>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179070"/>
            <a:r>
              <a:rPr lang="nl-NL" dirty="0">
                <a:solidFill>
                  <a:schemeClr val="bg1"/>
                </a:solidFill>
              </a:rPr>
              <a:t>Evalueer het proces met de patiënten en het projectteam</a:t>
            </a:r>
            <a:endParaRPr lang="nl-NL" dirty="0">
              <a:solidFill>
                <a:schemeClr val="bg1"/>
              </a:solidFill>
              <a:cs typeface="Arial"/>
            </a:endParaRPr>
          </a:p>
          <a:p>
            <a:pPr indent="-179070"/>
            <a:r>
              <a:rPr lang="nl-NL" dirty="0">
                <a:solidFill>
                  <a:schemeClr val="bg1"/>
                </a:solidFill>
              </a:rPr>
              <a:t>Patiënten ontvangen terugkoppeling over wat er met hun input is gedaan</a:t>
            </a:r>
            <a:endParaRPr lang="nl-NL" dirty="0">
              <a:solidFill>
                <a:schemeClr val="bg1"/>
              </a:solidFill>
              <a:cs typeface="Arial"/>
            </a:endParaRPr>
          </a:p>
        </p:txBody>
      </p:sp>
      <p:sp>
        <p:nvSpPr>
          <p:cNvPr id="6" name="Titel 5">
            <a:extLst>
              <a:ext uri="{FF2B5EF4-FFF2-40B4-BE49-F238E27FC236}">
                <a16:creationId xmlns:a16="http://schemas.microsoft.com/office/drawing/2014/main" id="{AE454D31-CDD7-B75F-FF1A-C1CD7332518B}"/>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3200" dirty="0">
                <a:solidFill>
                  <a:schemeClr val="tx2"/>
                </a:solidFill>
              </a:rPr>
              <a:t>Stap 5: Evalueer patiëntparticipatie gedurende en na het project met patiënten en projectleden</a:t>
            </a:r>
            <a:br>
              <a:rPr lang="nl-NL" sz="3200" dirty="0"/>
            </a:br>
            <a:br>
              <a:rPr lang="nl-NL" sz="3200" dirty="0"/>
            </a:br>
            <a:endParaRPr lang="nl-NL" dirty="0"/>
          </a:p>
        </p:txBody>
      </p:sp>
    </p:spTree>
    <p:extLst>
      <p:ext uri="{BB962C8B-B14F-4D97-AF65-F5344CB8AC3E}">
        <p14:creationId xmlns:p14="http://schemas.microsoft.com/office/powerpoint/2010/main" val="277857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Placeholder 47">
            <a:extLst>
              <a:ext uri="{FF2B5EF4-FFF2-40B4-BE49-F238E27FC236}">
                <a16:creationId xmlns:a16="http://schemas.microsoft.com/office/drawing/2014/main" id="{FAE281AC-EB6B-4DF1-A886-612254E499BD}"/>
              </a:ext>
            </a:extLst>
          </p:cNvPr>
          <p:cNvSpPr>
            <a:spLocks noGrp="1"/>
          </p:cNvSpPr>
          <p:nvPr>
            <p:ph type="body" sz="quarter" idx="15"/>
          </p:nvPr>
        </p:nvSpPr>
        <p:spPr>
          <a:xfrm>
            <a:off x="3021030" y="2084851"/>
            <a:ext cx="8408125" cy="4032448"/>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365" indent="-380365">
              <a:buFontTx/>
              <a:buChar char="-"/>
            </a:pPr>
            <a:r>
              <a:rPr lang="nl-NL" sz="2100" dirty="0">
                <a:latin typeface="Calibri"/>
                <a:ea typeface="Calibri"/>
                <a:cs typeface="Calibri"/>
              </a:rPr>
              <a:t>Voorwaarde vanuit promotor</a:t>
            </a:r>
          </a:p>
          <a:p>
            <a:pPr marL="380365" indent="-380365">
              <a:buFontTx/>
              <a:buChar char="-"/>
            </a:pPr>
            <a:r>
              <a:rPr lang="nl-NL" sz="2100" dirty="0">
                <a:latin typeface="Calibri"/>
                <a:ea typeface="Calibri"/>
                <a:cs typeface="Calibri"/>
              </a:rPr>
              <a:t>Inbreng op papier (bij subsidie toekenning)</a:t>
            </a:r>
          </a:p>
          <a:p>
            <a:pPr marL="380365" indent="-380365">
              <a:buFontTx/>
              <a:buChar char="-"/>
            </a:pPr>
            <a:r>
              <a:rPr lang="nl-NL" sz="2100" dirty="0">
                <a:latin typeface="Calibri"/>
                <a:ea typeface="Calibri"/>
                <a:cs typeface="Calibri"/>
              </a:rPr>
              <a:t>Groei naar regelmatig overleg</a:t>
            </a:r>
          </a:p>
          <a:p>
            <a:pPr marL="380365" indent="-380365">
              <a:buFontTx/>
              <a:buChar char="-"/>
            </a:pPr>
            <a:r>
              <a:rPr lang="nl-NL" sz="2100" dirty="0">
                <a:latin typeface="Calibri"/>
                <a:ea typeface="Calibri"/>
                <a:cs typeface="Calibri"/>
              </a:rPr>
              <a:t>2 vaste patiëntpartners</a:t>
            </a:r>
          </a:p>
          <a:p>
            <a:endParaRPr lang="nl-NL" sz="2100" dirty="0">
              <a:solidFill>
                <a:schemeClr val="accent4">
                  <a:lumMod val="76000"/>
                </a:schemeClr>
              </a:solidFill>
              <a:latin typeface="Calibri"/>
              <a:ea typeface="Calibri"/>
              <a:cs typeface="Calibri"/>
            </a:endParaRPr>
          </a:p>
          <a:p>
            <a:r>
              <a:rPr lang="nl-NL" sz="2100">
                <a:solidFill>
                  <a:schemeClr val="accent4">
                    <a:lumMod val="76000"/>
                  </a:schemeClr>
                </a:solidFill>
                <a:latin typeface="Calibri"/>
                <a:ea typeface="Calibri"/>
                <a:cs typeface="Calibri"/>
              </a:rPr>
              <a:t>Bijdragen:</a:t>
            </a:r>
          </a:p>
          <a:p>
            <a:r>
              <a:rPr lang="nl-NL" sz="2100" dirty="0">
                <a:latin typeface="Calibri"/>
                <a:ea typeface="Calibri"/>
                <a:cs typeface="Calibri"/>
              </a:rPr>
              <a:t>-&gt; Ontwikkeling van interventie</a:t>
            </a:r>
          </a:p>
          <a:p>
            <a:r>
              <a:rPr lang="nl-NL" sz="2100" dirty="0">
                <a:latin typeface="Calibri"/>
                <a:ea typeface="Calibri"/>
                <a:cs typeface="Calibri"/>
              </a:rPr>
              <a:t>-&gt; Informatiematerialen</a:t>
            </a:r>
          </a:p>
          <a:p>
            <a:r>
              <a:rPr lang="nl-NL" sz="2100" dirty="0">
                <a:latin typeface="Calibri"/>
                <a:ea typeface="Calibri"/>
                <a:cs typeface="Calibri"/>
              </a:rPr>
              <a:t>-&gt; Interpretatie van resultaten</a:t>
            </a:r>
          </a:p>
          <a:p>
            <a:endParaRPr lang="nl-NL" sz="2133" dirty="0"/>
          </a:p>
          <a:p>
            <a:endParaRPr lang="nl-NL" dirty="0"/>
          </a:p>
          <a:p>
            <a:pPr marL="380990" indent="-380990">
              <a:buFontTx/>
              <a:buChar char="-"/>
            </a:pPr>
            <a:endParaRPr lang="nl-NL" dirty="0"/>
          </a:p>
        </p:txBody>
      </p:sp>
      <p:sp>
        <p:nvSpPr>
          <p:cNvPr id="49" name="Text Placeholder 48">
            <a:extLst>
              <a:ext uri="{FF2B5EF4-FFF2-40B4-BE49-F238E27FC236}">
                <a16:creationId xmlns:a16="http://schemas.microsoft.com/office/drawing/2014/main" id="{670951D7-9401-4FD2-A846-5280855F069A}"/>
              </a:ext>
            </a:extLst>
          </p:cNvPr>
          <p:cNvSpPr>
            <a:spLocks noGrp="1"/>
          </p:cNvSpPr>
          <p:nvPr>
            <p:ph type="body" sz="quarter" idx="17"/>
          </p:nvPr>
        </p:nvSpPr>
        <p:spPr/>
        <p:txBody>
          <a:bodyPr vert="horz" lIns="0" tIns="0" rIns="0" bIns="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accent4">
                    <a:lumMod val="76000"/>
                  </a:schemeClr>
                </a:solidFill>
                <a:latin typeface="Calibri"/>
                <a:ea typeface="Calibri"/>
                <a:cs typeface="Calibri"/>
              </a:rPr>
              <a:t>Optimaliseren palliatieve zorg voor patiënten met longfibrose</a:t>
            </a:r>
          </a:p>
        </p:txBody>
      </p:sp>
      <p:sp>
        <p:nvSpPr>
          <p:cNvPr id="8" name="Slide Number Placeholder 7">
            <a:extLst>
              <a:ext uri="{FF2B5EF4-FFF2-40B4-BE49-F238E27FC236}">
                <a16:creationId xmlns:a16="http://schemas.microsoft.com/office/drawing/2014/main" id="{6DEDAD70-A4E1-483D-A1AE-7FEEA144A9B5}"/>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r" defTabSz="914377" rtl="0" eaLnBrk="1" fontAlgn="auto" latinLnBrk="0" hangingPunct="1">
              <a:lnSpc>
                <a:spcPct val="90000"/>
              </a:lnSpc>
              <a:spcBef>
                <a:spcPts val="600"/>
              </a:spcBef>
              <a:spcAft>
                <a:spcPts val="600"/>
              </a:spcAft>
              <a:buClr>
                <a:srgbClr val="575757"/>
              </a:buClr>
              <a:buSzTx/>
              <a:buFont typeface="Arial" panose="020B0604020202020204" pitchFamily="34" charset="0"/>
              <a:buNone/>
              <a:tabLst/>
              <a:defRPr/>
            </a:pPr>
            <a:fld id="{1C9D8F9F-7191-4649-A2DA-476AA7168A7E}" type="slidenum">
              <a:rPr kumimoji="0" lang="nl-NL" sz="1200" b="1" i="0" u="none" strike="noStrike" kern="1200" cap="none" spc="0" normalizeH="0" baseline="0" noProof="0">
                <a:ln>
                  <a:noFill/>
                </a:ln>
                <a:solidFill>
                  <a:srgbClr val="840054"/>
                </a:solidFill>
                <a:effectLst/>
                <a:uLnTx/>
                <a:uFillTx/>
                <a:latin typeface="Alwyn"/>
                <a:ea typeface="+mn-ea"/>
                <a:cs typeface="+mn-cs"/>
              </a:rPr>
              <a:pPr marL="0" marR="0" lvl="0" indent="0" algn="r" defTabSz="914377" rtl="0" eaLnBrk="1" fontAlgn="auto" latinLnBrk="0" hangingPunct="1">
                <a:lnSpc>
                  <a:spcPct val="90000"/>
                </a:lnSpc>
                <a:spcBef>
                  <a:spcPts val="600"/>
                </a:spcBef>
                <a:spcAft>
                  <a:spcPts val="600"/>
                </a:spcAft>
                <a:buClr>
                  <a:srgbClr val="575757"/>
                </a:buClr>
                <a:buSzTx/>
                <a:buFont typeface="Arial" panose="020B0604020202020204" pitchFamily="34" charset="0"/>
                <a:buNone/>
                <a:tabLst/>
                <a:defRPr/>
              </a:pPr>
              <a:t>37</a:t>
            </a:fld>
            <a:endParaRPr kumimoji="0" lang="nl-NL" sz="1200" b="1" i="0" u="none" strike="noStrike" kern="1200" cap="none" spc="0" normalizeH="0" baseline="0" noProof="0" dirty="0">
              <a:ln>
                <a:noFill/>
              </a:ln>
              <a:solidFill>
                <a:srgbClr val="840054"/>
              </a:solidFill>
              <a:effectLst/>
              <a:uLnTx/>
              <a:uFillTx/>
              <a:latin typeface="Alwyn"/>
              <a:ea typeface="+mn-ea"/>
              <a:cs typeface="+mn-cs"/>
            </a:endParaRPr>
          </a:p>
        </p:txBody>
      </p:sp>
      <p:sp>
        <p:nvSpPr>
          <p:cNvPr id="56" name="Title 55">
            <a:extLst>
              <a:ext uri="{FF2B5EF4-FFF2-40B4-BE49-F238E27FC236}">
                <a16:creationId xmlns:a16="http://schemas.microsoft.com/office/drawing/2014/main" id="{4F0F2A32-8F40-40A1-B1EE-E19B1FBB90C8}"/>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accent4">
                    <a:lumMod val="76000"/>
                  </a:schemeClr>
                </a:solidFill>
                <a:latin typeface="Calibri"/>
                <a:ea typeface="Calibri"/>
                <a:cs typeface="Calibri"/>
              </a:rPr>
              <a:t>Mijn ervaring – Lian Trapman</a:t>
            </a:r>
          </a:p>
        </p:txBody>
      </p:sp>
      <p:pic>
        <p:nvPicPr>
          <p:cNvPr id="3" name="Tijdelijke aanduiding voor afbeelding 2"/>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grpSp>
        <p:nvGrpSpPr>
          <p:cNvPr id="10" name="Icoon_2_4">
            <a:extLst>
              <a:ext uri="{FF2B5EF4-FFF2-40B4-BE49-F238E27FC236}">
                <a16:creationId xmlns:a16="http://schemas.microsoft.com/office/drawing/2014/main" id="{C98FE9D6-9596-6484-C53B-016ED426B70D}"/>
              </a:ext>
            </a:extLst>
          </p:cNvPr>
          <p:cNvGrpSpPr/>
          <p:nvPr/>
        </p:nvGrpSpPr>
        <p:grpSpPr>
          <a:xfrm>
            <a:off x="1219586" y="4773149"/>
            <a:ext cx="921065" cy="960000"/>
            <a:chOff x="5027741" y="3471381"/>
            <a:chExt cx="717813" cy="748156"/>
          </a:xfrm>
        </p:grpSpPr>
        <p:sp>
          <p:nvSpPr>
            <p:cNvPr id="11" name="Vrije vorm: vorm 46">
              <a:extLst>
                <a:ext uri="{FF2B5EF4-FFF2-40B4-BE49-F238E27FC236}">
                  <a16:creationId xmlns:a16="http://schemas.microsoft.com/office/drawing/2014/main" id="{16471125-C5B7-5A89-6341-395AF29B6031}"/>
                </a:ext>
              </a:extLst>
            </p:cNvPr>
            <p:cNvSpPr/>
            <p:nvPr/>
          </p:nvSpPr>
          <p:spPr>
            <a:xfrm>
              <a:off x="5300751" y="4102280"/>
              <a:ext cx="172617" cy="117257"/>
            </a:xfrm>
            <a:custGeom>
              <a:avLst/>
              <a:gdLst>
                <a:gd name="connsiteX0" fmla="*/ 133275 w 172617"/>
                <a:gd name="connsiteY0" fmla="*/ 129 h 117257"/>
                <a:gd name="connsiteX1" fmla="*/ 85961 w 172617"/>
                <a:gd name="connsiteY1" fmla="*/ 1029 h 117257"/>
                <a:gd name="connsiteX2" fmla="*/ 31061 w 172617"/>
                <a:gd name="connsiteY2" fmla="*/ 1029 h 117257"/>
                <a:gd name="connsiteX3" fmla="*/ 718 w 172617"/>
                <a:gd name="connsiteY3" fmla="*/ 28671 h 117257"/>
                <a:gd name="connsiteX4" fmla="*/ 9847 w 172617"/>
                <a:gd name="connsiteY4" fmla="*/ 67757 h 117257"/>
                <a:gd name="connsiteX5" fmla="*/ 32475 w 172617"/>
                <a:gd name="connsiteY5" fmla="*/ 86914 h 117257"/>
                <a:gd name="connsiteX6" fmla="*/ 65775 w 172617"/>
                <a:gd name="connsiteY6" fmla="*/ 117000 h 117257"/>
                <a:gd name="connsiteX7" fmla="*/ 84675 w 172617"/>
                <a:gd name="connsiteY7" fmla="*/ 117000 h 117257"/>
                <a:gd name="connsiteX8" fmla="*/ 108332 w 172617"/>
                <a:gd name="connsiteY8" fmla="*/ 117257 h 117257"/>
                <a:gd name="connsiteX9" fmla="*/ 138932 w 172617"/>
                <a:gd name="connsiteY9" fmla="*/ 88971 h 117257"/>
                <a:gd name="connsiteX10" fmla="*/ 172618 w 172617"/>
                <a:gd name="connsiteY10" fmla="*/ 31629 h 117257"/>
                <a:gd name="connsiteX11" fmla="*/ 133275 w 172617"/>
                <a:gd name="connsiteY11" fmla="*/ 0 h 117257"/>
                <a:gd name="connsiteX12" fmla="*/ 133661 w 172617"/>
                <a:gd name="connsiteY12" fmla="*/ 40500 h 117257"/>
                <a:gd name="connsiteX13" fmla="*/ 102289 w 172617"/>
                <a:gd name="connsiteY13" fmla="*/ 76757 h 117257"/>
                <a:gd name="connsiteX14" fmla="*/ 101647 w 172617"/>
                <a:gd name="connsiteY14" fmla="*/ 78686 h 117257"/>
                <a:gd name="connsiteX15" fmla="*/ 99975 w 172617"/>
                <a:gd name="connsiteY15" fmla="*/ 78686 h 117257"/>
                <a:gd name="connsiteX16" fmla="*/ 84547 w 172617"/>
                <a:gd name="connsiteY16" fmla="*/ 78557 h 117257"/>
                <a:gd name="connsiteX17" fmla="*/ 72847 w 172617"/>
                <a:gd name="connsiteY17" fmla="*/ 78557 h 117257"/>
                <a:gd name="connsiteX18" fmla="*/ 70404 w 172617"/>
                <a:gd name="connsiteY18" fmla="*/ 78557 h 117257"/>
                <a:gd name="connsiteX19" fmla="*/ 69761 w 172617"/>
                <a:gd name="connsiteY19" fmla="*/ 76629 h 117257"/>
                <a:gd name="connsiteX20" fmla="*/ 68732 w 172617"/>
                <a:gd name="connsiteY20" fmla="*/ 73929 h 117257"/>
                <a:gd name="connsiteX21" fmla="*/ 39161 w 172617"/>
                <a:gd name="connsiteY21" fmla="*/ 41014 h 117257"/>
                <a:gd name="connsiteX22" fmla="*/ 38904 w 172617"/>
                <a:gd name="connsiteY22" fmla="*/ 39729 h 117257"/>
                <a:gd name="connsiteX23" fmla="*/ 86089 w 172617"/>
                <a:gd name="connsiteY23" fmla="*/ 39729 h 117257"/>
                <a:gd name="connsiteX24" fmla="*/ 116047 w 172617"/>
                <a:gd name="connsiteY24" fmla="*/ 39214 h 117257"/>
                <a:gd name="connsiteX25" fmla="*/ 133404 w 172617"/>
                <a:gd name="connsiteY25" fmla="*/ 38829 h 117257"/>
                <a:gd name="connsiteX26" fmla="*/ 133918 w 172617"/>
                <a:gd name="connsiteY26" fmla="*/ 38829 h 117257"/>
                <a:gd name="connsiteX27" fmla="*/ 133789 w 172617"/>
                <a:gd name="connsiteY27" fmla="*/ 40629 h 11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617" h="117257">
                  <a:moveTo>
                    <a:pt x="133275" y="129"/>
                  </a:moveTo>
                  <a:cubicBezTo>
                    <a:pt x="120932" y="129"/>
                    <a:pt x="105375" y="1029"/>
                    <a:pt x="85961" y="1029"/>
                  </a:cubicBezTo>
                  <a:lnTo>
                    <a:pt x="31061" y="1029"/>
                  </a:lnTo>
                  <a:cubicBezTo>
                    <a:pt x="8818" y="1029"/>
                    <a:pt x="718" y="5786"/>
                    <a:pt x="718" y="28671"/>
                  </a:cubicBezTo>
                  <a:cubicBezTo>
                    <a:pt x="-1596" y="42429"/>
                    <a:pt x="1747" y="56443"/>
                    <a:pt x="9847" y="67757"/>
                  </a:cubicBezTo>
                  <a:cubicBezTo>
                    <a:pt x="21932" y="80614"/>
                    <a:pt x="26689" y="71100"/>
                    <a:pt x="32475" y="86914"/>
                  </a:cubicBezTo>
                  <a:cubicBezTo>
                    <a:pt x="42632" y="114557"/>
                    <a:pt x="42761" y="117000"/>
                    <a:pt x="65775" y="117000"/>
                  </a:cubicBezTo>
                  <a:cubicBezTo>
                    <a:pt x="70789" y="117000"/>
                    <a:pt x="77089" y="117000"/>
                    <a:pt x="84675" y="117000"/>
                  </a:cubicBezTo>
                  <a:cubicBezTo>
                    <a:pt x="94575" y="117000"/>
                    <a:pt x="102289" y="117257"/>
                    <a:pt x="108332" y="117257"/>
                  </a:cubicBezTo>
                  <a:cubicBezTo>
                    <a:pt x="128004" y="117257"/>
                    <a:pt x="130447" y="114300"/>
                    <a:pt x="138932" y="88971"/>
                  </a:cubicBezTo>
                  <a:cubicBezTo>
                    <a:pt x="148061" y="62357"/>
                    <a:pt x="172618" y="86914"/>
                    <a:pt x="172618" y="31629"/>
                  </a:cubicBezTo>
                  <a:cubicBezTo>
                    <a:pt x="171718" y="4371"/>
                    <a:pt x="160275" y="0"/>
                    <a:pt x="133275" y="0"/>
                  </a:cubicBezTo>
                  <a:close/>
                  <a:moveTo>
                    <a:pt x="133661" y="40500"/>
                  </a:moveTo>
                  <a:cubicBezTo>
                    <a:pt x="124275" y="45129"/>
                    <a:pt x="109875" y="54643"/>
                    <a:pt x="102289" y="76757"/>
                  </a:cubicBezTo>
                  <a:cubicBezTo>
                    <a:pt x="102032" y="77400"/>
                    <a:pt x="101904" y="78043"/>
                    <a:pt x="101647" y="78686"/>
                  </a:cubicBezTo>
                  <a:cubicBezTo>
                    <a:pt x="101132" y="78686"/>
                    <a:pt x="100618" y="78686"/>
                    <a:pt x="99975" y="78686"/>
                  </a:cubicBezTo>
                  <a:cubicBezTo>
                    <a:pt x="95475" y="78686"/>
                    <a:pt x="90461" y="78557"/>
                    <a:pt x="84547" y="78557"/>
                  </a:cubicBezTo>
                  <a:cubicBezTo>
                    <a:pt x="80175" y="78557"/>
                    <a:pt x="76318" y="78557"/>
                    <a:pt x="72847" y="78557"/>
                  </a:cubicBezTo>
                  <a:cubicBezTo>
                    <a:pt x="71947" y="78557"/>
                    <a:pt x="71175" y="78557"/>
                    <a:pt x="70404" y="78557"/>
                  </a:cubicBezTo>
                  <a:cubicBezTo>
                    <a:pt x="70147" y="77914"/>
                    <a:pt x="69889" y="77271"/>
                    <a:pt x="69761" y="76629"/>
                  </a:cubicBezTo>
                  <a:lnTo>
                    <a:pt x="68732" y="73929"/>
                  </a:lnTo>
                  <a:cubicBezTo>
                    <a:pt x="61404" y="53614"/>
                    <a:pt x="49575" y="45386"/>
                    <a:pt x="39161" y="41014"/>
                  </a:cubicBezTo>
                  <a:cubicBezTo>
                    <a:pt x="39161" y="40629"/>
                    <a:pt x="38904" y="40114"/>
                    <a:pt x="38904" y="39729"/>
                  </a:cubicBezTo>
                  <a:lnTo>
                    <a:pt x="86089" y="39729"/>
                  </a:lnTo>
                  <a:cubicBezTo>
                    <a:pt x="97404" y="39729"/>
                    <a:pt x="107304" y="39471"/>
                    <a:pt x="116047" y="39214"/>
                  </a:cubicBezTo>
                  <a:cubicBezTo>
                    <a:pt x="122475" y="39086"/>
                    <a:pt x="128261" y="38829"/>
                    <a:pt x="133404" y="38829"/>
                  </a:cubicBezTo>
                  <a:cubicBezTo>
                    <a:pt x="133532" y="38829"/>
                    <a:pt x="133789" y="38829"/>
                    <a:pt x="133918" y="38829"/>
                  </a:cubicBezTo>
                  <a:cubicBezTo>
                    <a:pt x="133918" y="39471"/>
                    <a:pt x="133918" y="39986"/>
                    <a:pt x="133789" y="40629"/>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Vrije vorm: vorm 47">
              <a:extLst>
                <a:ext uri="{FF2B5EF4-FFF2-40B4-BE49-F238E27FC236}">
                  <a16:creationId xmlns:a16="http://schemas.microsoft.com/office/drawing/2014/main" id="{6800BEA3-0D0B-DFE2-D795-75016CB00F9A}"/>
                </a:ext>
              </a:extLst>
            </p:cNvPr>
            <p:cNvSpPr/>
            <p:nvPr/>
          </p:nvSpPr>
          <p:spPr>
            <a:xfrm>
              <a:off x="5202304" y="3644695"/>
              <a:ext cx="369233" cy="431485"/>
            </a:xfrm>
            <a:custGeom>
              <a:avLst/>
              <a:gdLst>
                <a:gd name="connsiteX0" fmla="*/ 342808 w 369233"/>
                <a:gd name="connsiteY0" fmla="*/ 90000 h 431485"/>
                <a:gd name="connsiteX1" fmla="*/ 184279 w 369233"/>
                <a:gd name="connsiteY1" fmla="*/ 0 h 431485"/>
                <a:gd name="connsiteX2" fmla="*/ 109708 w 369233"/>
                <a:gd name="connsiteY2" fmla="*/ 15814 h 431485"/>
                <a:gd name="connsiteX3" fmla="*/ 8136 w 369233"/>
                <a:gd name="connsiteY3" fmla="*/ 238371 h 431485"/>
                <a:gd name="connsiteX4" fmla="*/ 94408 w 369233"/>
                <a:gd name="connsiteY4" fmla="*/ 391371 h 431485"/>
                <a:gd name="connsiteX5" fmla="*/ 141079 w 369233"/>
                <a:gd name="connsiteY5" fmla="*/ 431486 h 431485"/>
                <a:gd name="connsiteX6" fmla="*/ 200608 w 369233"/>
                <a:gd name="connsiteY6" fmla="*/ 430457 h 431485"/>
                <a:gd name="connsiteX7" fmla="*/ 227608 w 369233"/>
                <a:gd name="connsiteY7" fmla="*/ 430971 h 431485"/>
                <a:gd name="connsiteX8" fmla="*/ 271322 w 369233"/>
                <a:gd name="connsiteY8" fmla="*/ 406157 h 431485"/>
                <a:gd name="connsiteX9" fmla="*/ 341393 w 369233"/>
                <a:gd name="connsiteY9" fmla="*/ 281057 h 431485"/>
                <a:gd name="connsiteX10" fmla="*/ 342679 w 369233"/>
                <a:gd name="connsiteY10" fmla="*/ 90000 h 431485"/>
                <a:gd name="connsiteX11" fmla="*/ 308479 w 369233"/>
                <a:gd name="connsiteY11" fmla="*/ 261128 h 431485"/>
                <a:gd name="connsiteX12" fmla="*/ 286108 w 369233"/>
                <a:gd name="connsiteY12" fmla="*/ 289543 h 431485"/>
                <a:gd name="connsiteX13" fmla="*/ 235193 w 369233"/>
                <a:gd name="connsiteY13" fmla="*/ 392143 h 431485"/>
                <a:gd name="connsiteX14" fmla="*/ 227608 w 369233"/>
                <a:gd name="connsiteY14" fmla="*/ 392400 h 431485"/>
                <a:gd name="connsiteX15" fmla="*/ 215779 w 369233"/>
                <a:gd name="connsiteY15" fmla="*/ 392143 h 431485"/>
                <a:gd name="connsiteX16" fmla="*/ 200608 w 369233"/>
                <a:gd name="connsiteY16" fmla="*/ 391886 h 431485"/>
                <a:gd name="connsiteX17" fmla="*/ 160879 w 369233"/>
                <a:gd name="connsiteY17" fmla="*/ 392528 h 431485"/>
                <a:gd name="connsiteX18" fmla="*/ 141208 w 369233"/>
                <a:gd name="connsiteY18" fmla="*/ 392914 h 431485"/>
                <a:gd name="connsiteX19" fmla="*/ 134650 w 369233"/>
                <a:gd name="connsiteY19" fmla="*/ 392914 h 431485"/>
                <a:gd name="connsiteX20" fmla="*/ 132079 w 369233"/>
                <a:gd name="connsiteY20" fmla="*/ 382886 h 431485"/>
                <a:gd name="connsiteX21" fmla="*/ 79750 w 369233"/>
                <a:gd name="connsiteY21" fmla="*/ 286200 h 431485"/>
                <a:gd name="connsiteX22" fmla="*/ 45550 w 369233"/>
                <a:gd name="connsiteY22" fmla="*/ 228471 h 431485"/>
                <a:gd name="connsiteX23" fmla="*/ 45550 w 369233"/>
                <a:gd name="connsiteY23" fmla="*/ 227829 h 431485"/>
                <a:gd name="connsiteX24" fmla="*/ 45165 w 369233"/>
                <a:gd name="connsiteY24" fmla="*/ 227186 h 431485"/>
                <a:gd name="connsiteX25" fmla="*/ 125522 w 369233"/>
                <a:gd name="connsiteY25" fmla="*/ 51300 h 431485"/>
                <a:gd name="connsiteX26" fmla="*/ 184536 w 369233"/>
                <a:gd name="connsiteY26" fmla="*/ 38829 h 431485"/>
                <a:gd name="connsiteX27" fmla="*/ 310022 w 369233"/>
                <a:gd name="connsiteY27" fmla="*/ 110314 h 431485"/>
                <a:gd name="connsiteX28" fmla="*/ 308608 w 369233"/>
                <a:gd name="connsiteY28" fmla="*/ 261386 h 43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233" h="431485">
                  <a:moveTo>
                    <a:pt x="342808" y="90000"/>
                  </a:moveTo>
                  <a:cubicBezTo>
                    <a:pt x="308608" y="32657"/>
                    <a:pt x="247536" y="0"/>
                    <a:pt x="184279" y="0"/>
                  </a:cubicBezTo>
                  <a:cubicBezTo>
                    <a:pt x="159208" y="0"/>
                    <a:pt x="133879" y="5143"/>
                    <a:pt x="109708" y="15814"/>
                  </a:cubicBezTo>
                  <a:cubicBezTo>
                    <a:pt x="24465" y="53614"/>
                    <a:pt x="-19250" y="149143"/>
                    <a:pt x="8136" y="238371"/>
                  </a:cubicBezTo>
                  <a:cubicBezTo>
                    <a:pt x="26008" y="305743"/>
                    <a:pt x="77950" y="318986"/>
                    <a:pt x="94408" y="391371"/>
                  </a:cubicBezTo>
                  <a:cubicBezTo>
                    <a:pt x="102379" y="426214"/>
                    <a:pt x="109193" y="431486"/>
                    <a:pt x="141079" y="431486"/>
                  </a:cubicBezTo>
                  <a:cubicBezTo>
                    <a:pt x="155222" y="431486"/>
                    <a:pt x="174250" y="430457"/>
                    <a:pt x="200608" y="430457"/>
                  </a:cubicBezTo>
                  <a:cubicBezTo>
                    <a:pt x="209865" y="430457"/>
                    <a:pt x="218993" y="430971"/>
                    <a:pt x="227608" y="430971"/>
                  </a:cubicBezTo>
                  <a:cubicBezTo>
                    <a:pt x="248179" y="430971"/>
                    <a:pt x="265408" y="427757"/>
                    <a:pt x="271322" y="406157"/>
                  </a:cubicBezTo>
                  <a:cubicBezTo>
                    <a:pt x="297936" y="307414"/>
                    <a:pt x="308736" y="335057"/>
                    <a:pt x="341393" y="281057"/>
                  </a:cubicBezTo>
                  <a:cubicBezTo>
                    <a:pt x="378036" y="222814"/>
                    <a:pt x="378550" y="148757"/>
                    <a:pt x="342679" y="90000"/>
                  </a:cubicBezTo>
                  <a:close/>
                  <a:moveTo>
                    <a:pt x="308479" y="261128"/>
                  </a:moveTo>
                  <a:cubicBezTo>
                    <a:pt x="299351" y="276171"/>
                    <a:pt x="292922" y="282729"/>
                    <a:pt x="286108" y="289543"/>
                  </a:cubicBezTo>
                  <a:cubicBezTo>
                    <a:pt x="266565" y="309343"/>
                    <a:pt x="253322" y="326314"/>
                    <a:pt x="235193" y="392143"/>
                  </a:cubicBezTo>
                  <a:cubicBezTo>
                    <a:pt x="233393" y="392271"/>
                    <a:pt x="230950" y="392400"/>
                    <a:pt x="227608" y="392400"/>
                  </a:cubicBezTo>
                  <a:cubicBezTo>
                    <a:pt x="223750" y="392400"/>
                    <a:pt x="219765" y="392400"/>
                    <a:pt x="215779" y="392143"/>
                  </a:cubicBezTo>
                  <a:cubicBezTo>
                    <a:pt x="210765" y="392014"/>
                    <a:pt x="205750" y="391886"/>
                    <a:pt x="200608" y="391886"/>
                  </a:cubicBezTo>
                  <a:cubicBezTo>
                    <a:pt x="184922" y="391886"/>
                    <a:pt x="171550" y="392271"/>
                    <a:pt x="160879" y="392528"/>
                  </a:cubicBezTo>
                  <a:cubicBezTo>
                    <a:pt x="153422" y="392786"/>
                    <a:pt x="146865" y="392914"/>
                    <a:pt x="141208" y="392914"/>
                  </a:cubicBezTo>
                  <a:cubicBezTo>
                    <a:pt x="138508" y="392914"/>
                    <a:pt x="136322" y="392914"/>
                    <a:pt x="134650" y="392914"/>
                  </a:cubicBezTo>
                  <a:cubicBezTo>
                    <a:pt x="134008" y="390600"/>
                    <a:pt x="133108" y="387386"/>
                    <a:pt x="132079" y="382886"/>
                  </a:cubicBezTo>
                  <a:cubicBezTo>
                    <a:pt x="121536" y="336471"/>
                    <a:pt x="98393" y="308571"/>
                    <a:pt x="79750" y="286200"/>
                  </a:cubicBezTo>
                  <a:cubicBezTo>
                    <a:pt x="64193" y="267557"/>
                    <a:pt x="51979" y="252771"/>
                    <a:pt x="45550" y="228471"/>
                  </a:cubicBezTo>
                  <a:lnTo>
                    <a:pt x="45550" y="227829"/>
                  </a:lnTo>
                  <a:cubicBezTo>
                    <a:pt x="45550" y="227829"/>
                    <a:pt x="45165" y="227186"/>
                    <a:pt x="45165" y="227186"/>
                  </a:cubicBezTo>
                  <a:cubicBezTo>
                    <a:pt x="23565" y="156729"/>
                    <a:pt x="58150" y="81129"/>
                    <a:pt x="125522" y="51300"/>
                  </a:cubicBezTo>
                  <a:cubicBezTo>
                    <a:pt x="144293" y="42943"/>
                    <a:pt x="164093" y="38829"/>
                    <a:pt x="184536" y="38829"/>
                  </a:cubicBezTo>
                  <a:cubicBezTo>
                    <a:pt x="235708" y="38829"/>
                    <a:pt x="283665" y="66086"/>
                    <a:pt x="310022" y="110314"/>
                  </a:cubicBezTo>
                  <a:cubicBezTo>
                    <a:pt x="338436" y="156986"/>
                    <a:pt x="338050" y="214586"/>
                    <a:pt x="308608" y="261386"/>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Vrije vorm: vorm 48">
              <a:extLst>
                <a:ext uri="{FF2B5EF4-FFF2-40B4-BE49-F238E27FC236}">
                  <a16:creationId xmlns:a16="http://schemas.microsoft.com/office/drawing/2014/main" id="{C62BC7D3-899D-08F6-4002-838A9942C8B7}"/>
                </a:ext>
              </a:extLst>
            </p:cNvPr>
            <p:cNvSpPr/>
            <p:nvPr/>
          </p:nvSpPr>
          <p:spPr>
            <a:xfrm>
              <a:off x="5027741" y="3810295"/>
              <a:ext cx="111728" cy="38571"/>
            </a:xfrm>
            <a:custGeom>
              <a:avLst/>
              <a:gdLst>
                <a:gd name="connsiteX0" fmla="*/ 111729 w 111728"/>
                <a:gd name="connsiteY0" fmla="*/ 19286 h 38571"/>
                <a:gd name="connsiteX1" fmla="*/ 92443 w 111728"/>
                <a:gd name="connsiteY1" fmla="*/ 0 h 38571"/>
                <a:gd name="connsiteX2" fmla="*/ 19286 w 111728"/>
                <a:gd name="connsiteY2" fmla="*/ 0 h 38571"/>
                <a:gd name="connsiteX3" fmla="*/ 0 w 111728"/>
                <a:gd name="connsiteY3" fmla="*/ 19286 h 38571"/>
                <a:gd name="connsiteX4" fmla="*/ 19286 w 111728"/>
                <a:gd name="connsiteY4" fmla="*/ 38571 h 38571"/>
                <a:gd name="connsiteX5" fmla="*/ 92443 w 111728"/>
                <a:gd name="connsiteY5" fmla="*/ 38571 h 38571"/>
                <a:gd name="connsiteX6" fmla="*/ 111729 w 111728"/>
                <a:gd name="connsiteY6" fmla="*/ 19286 h 3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28" h="38571">
                  <a:moveTo>
                    <a:pt x="111729" y="19286"/>
                  </a:moveTo>
                  <a:cubicBezTo>
                    <a:pt x="111729" y="8614"/>
                    <a:pt x="103114" y="0"/>
                    <a:pt x="92443" y="0"/>
                  </a:cubicBezTo>
                  <a:lnTo>
                    <a:pt x="19286" y="0"/>
                  </a:lnTo>
                  <a:cubicBezTo>
                    <a:pt x="8614" y="0"/>
                    <a:pt x="0" y="8614"/>
                    <a:pt x="0" y="19286"/>
                  </a:cubicBezTo>
                  <a:cubicBezTo>
                    <a:pt x="0" y="29957"/>
                    <a:pt x="8614" y="38571"/>
                    <a:pt x="19286" y="38571"/>
                  </a:cubicBezTo>
                  <a:lnTo>
                    <a:pt x="92443" y="38571"/>
                  </a:lnTo>
                  <a:cubicBezTo>
                    <a:pt x="103114" y="38571"/>
                    <a:pt x="111729" y="29957"/>
                    <a:pt x="111729" y="19286"/>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Vrije vorm: vorm 49">
              <a:extLst>
                <a:ext uri="{FF2B5EF4-FFF2-40B4-BE49-F238E27FC236}">
                  <a16:creationId xmlns:a16="http://schemas.microsoft.com/office/drawing/2014/main" id="{49344F72-1690-81A6-A8AD-FD5886E0BFD5}"/>
                </a:ext>
              </a:extLst>
            </p:cNvPr>
            <p:cNvSpPr/>
            <p:nvPr/>
          </p:nvSpPr>
          <p:spPr>
            <a:xfrm>
              <a:off x="5633826" y="3810295"/>
              <a:ext cx="111728" cy="38571"/>
            </a:xfrm>
            <a:custGeom>
              <a:avLst/>
              <a:gdLst>
                <a:gd name="connsiteX0" fmla="*/ 92443 w 111728"/>
                <a:gd name="connsiteY0" fmla="*/ 0 h 38571"/>
                <a:gd name="connsiteX1" fmla="*/ 19286 w 111728"/>
                <a:gd name="connsiteY1" fmla="*/ 0 h 38571"/>
                <a:gd name="connsiteX2" fmla="*/ 0 w 111728"/>
                <a:gd name="connsiteY2" fmla="*/ 19286 h 38571"/>
                <a:gd name="connsiteX3" fmla="*/ 19286 w 111728"/>
                <a:gd name="connsiteY3" fmla="*/ 38571 h 38571"/>
                <a:gd name="connsiteX4" fmla="*/ 92443 w 111728"/>
                <a:gd name="connsiteY4" fmla="*/ 38571 h 38571"/>
                <a:gd name="connsiteX5" fmla="*/ 111729 w 111728"/>
                <a:gd name="connsiteY5" fmla="*/ 19286 h 38571"/>
                <a:gd name="connsiteX6" fmla="*/ 92443 w 111728"/>
                <a:gd name="connsiteY6" fmla="*/ 0 h 3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28" h="38571">
                  <a:moveTo>
                    <a:pt x="92443" y="0"/>
                  </a:moveTo>
                  <a:lnTo>
                    <a:pt x="19286" y="0"/>
                  </a:lnTo>
                  <a:cubicBezTo>
                    <a:pt x="8614" y="0"/>
                    <a:pt x="0" y="8614"/>
                    <a:pt x="0" y="19286"/>
                  </a:cubicBezTo>
                  <a:cubicBezTo>
                    <a:pt x="0" y="29957"/>
                    <a:pt x="8614" y="38571"/>
                    <a:pt x="19286" y="38571"/>
                  </a:cubicBezTo>
                  <a:lnTo>
                    <a:pt x="92443" y="38571"/>
                  </a:lnTo>
                  <a:cubicBezTo>
                    <a:pt x="103114" y="38571"/>
                    <a:pt x="111729" y="29957"/>
                    <a:pt x="111729" y="19286"/>
                  </a:cubicBezTo>
                  <a:cubicBezTo>
                    <a:pt x="111729" y="8614"/>
                    <a:pt x="103114" y="0"/>
                    <a:pt x="92443" y="0"/>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Vrije vorm: vorm 50">
              <a:extLst>
                <a:ext uri="{FF2B5EF4-FFF2-40B4-BE49-F238E27FC236}">
                  <a16:creationId xmlns:a16="http://schemas.microsoft.com/office/drawing/2014/main" id="{ED9C15BE-049C-D3E5-F25C-384B314813CD}"/>
                </a:ext>
              </a:extLst>
            </p:cNvPr>
            <p:cNvSpPr/>
            <p:nvPr/>
          </p:nvSpPr>
          <p:spPr>
            <a:xfrm>
              <a:off x="5127223" y="3998796"/>
              <a:ext cx="90321" cy="90241"/>
            </a:xfrm>
            <a:custGeom>
              <a:avLst/>
              <a:gdLst>
                <a:gd name="connsiteX0" fmla="*/ 57375 w 90321"/>
                <a:gd name="connsiteY0" fmla="*/ 5641 h 90241"/>
                <a:gd name="connsiteX1" fmla="*/ 5689 w 90321"/>
                <a:gd name="connsiteY1" fmla="*/ 57327 h 90241"/>
                <a:gd name="connsiteX2" fmla="*/ 5689 w 90321"/>
                <a:gd name="connsiteY2" fmla="*/ 84584 h 90241"/>
                <a:gd name="connsiteX3" fmla="*/ 19318 w 90321"/>
                <a:gd name="connsiteY3" fmla="*/ 90241 h 90241"/>
                <a:gd name="connsiteX4" fmla="*/ 32946 w 90321"/>
                <a:gd name="connsiteY4" fmla="*/ 84584 h 90241"/>
                <a:gd name="connsiteX5" fmla="*/ 84632 w 90321"/>
                <a:gd name="connsiteY5" fmla="*/ 32898 h 90241"/>
                <a:gd name="connsiteX6" fmla="*/ 84632 w 90321"/>
                <a:gd name="connsiteY6" fmla="*/ 5641 h 90241"/>
                <a:gd name="connsiteX7" fmla="*/ 57375 w 90321"/>
                <a:gd name="connsiteY7" fmla="*/ 5641 h 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21" h="90241">
                  <a:moveTo>
                    <a:pt x="57375" y="5641"/>
                  </a:moveTo>
                  <a:lnTo>
                    <a:pt x="5689" y="57327"/>
                  </a:lnTo>
                  <a:cubicBezTo>
                    <a:pt x="-1896" y="64913"/>
                    <a:pt x="-1896" y="77127"/>
                    <a:pt x="5689" y="84584"/>
                  </a:cubicBezTo>
                  <a:cubicBezTo>
                    <a:pt x="9418" y="88313"/>
                    <a:pt x="14432" y="90241"/>
                    <a:pt x="19318" y="90241"/>
                  </a:cubicBezTo>
                  <a:cubicBezTo>
                    <a:pt x="24204" y="90241"/>
                    <a:pt x="29218" y="88313"/>
                    <a:pt x="32946" y="84584"/>
                  </a:cubicBezTo>
                  <a:lnTo>
                    <a:pt x="84632" y="32898"/>
                  </a:lnTo>
                  <a:cubicBezTo>
                    <a:pt x="92218" y="25313"/>
                    <a:pt x="92218" y="13098"/>
                    <a:pt x="84632" y="5641"/>
                  </a:cubicBezTo>
                  <a:cubicBezTo>
                    <a:pt x="77046" y="-1816"/>
                    <a:pt x="64832" y="-1945"/>
                    <a:pt x="57375" y="5641"/>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Vrije vorm: vorm 51">
              <a:extLst>
                <a:ext uri="{FF2B5EF4-FFF2-40B4-BE49-F238E27FC236}">
                  <a16:creationId xmlns:a16="http://schemas.microsoft.com/office/drawing/2014/main" id="{5E5B5ABF-A2BD-7FCA-2A6E-0B9C46AAF282}"/>
                </a:ext>
              </a:extLst>
            </p:cNvPr>
            <p:cNvSpPr/>
            <p:nvPr/>
          </p:nvSpPr>
          <p:spPr>
            <a:xfrm>
              <a:off x="5555751" y="3570139"/>
              <a:ext cx="90321" cy="90241"/>
            </a:xfrm>
            <a:custGeom>
              <a:avLst/>
              <a:gdLst>
                <a:gd name="connsiteX0" fmla="*/ 19318 w 90321"/>
                <a:gd name="connsiteY0" fmla="*/ 90241 h 90241"/>
                <a:gd name="connsiteX1" fmla="*/ 32946 w 90321"/>
                <a:gd name="connsiteY1" fmla="*/ 84584 h 90241"/>
                <a:gd name="connsiteX2" fmla="*/ 84632 w 90321"/>
                <a:gd name="connsiteY2" fmla="*/ 32898 h 90241"/>
                <a:gd name="connsiteX3" fmla="*/ 84632 w 90321"/>
                <a:gd name="connsiteY3" fmla="*/ 5641 h 90241"/>
                <a:gd name="connsiteX4" fmla="*/ 57375 w 90321"/>
                <a:gd name="connsiteY4" fmla="*/ 5641 h 90241"/>
                <a:gd name="connsiteX5" fmla="*/ 5689 w 90321"/>
                <a:gd name="connsiteY5" fmla="*/ 57327 h 90241"/>
                <a:gd name="connsiteX6" fmla="*/ 5689 w 90321"/>
                <a:gd name="connsiteY6" fmla="*/ 84584 h 90241"/>
                <a:gd name="connsiteX7" fmla="*/ 19318 w 90321"/>
                <a:gd name="connsiteY7" fmla="*/ 90241 h 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21" h="90241">
                  <a:moveTo>
                    <a:pt x="19318" y="90241"/>
                  </a:moveTo>
                  <a:cubicBezTo>
                    <a:pt x="24204" y="90241"/>
                    <a:pt x="29218" y="88313"/>
                    <a:pt x="32946" y="84584"/>
                  </a:cubicBezTo>
                  <a:lnTo>
                    <a:pt x="84632" y="32898"/>
                  </a:lnTo>
                  <a:cubicBezTo>
                    <a:pt x="92218" y="25313"/>
                    <a:pt x="92218" y="13098"/>
                    <a:pt x="84632" y="5641"/>
                  </a:cubicBezTo>
                  <a:cubicBezTo>
                    <a:pt x="77046" y="-1816"/>
                    <a:pt x="64832" y="-1945"/>
                    <a:pt x="57375" y="5641"/>
                  </a:cubicBezTo>
                  <a:lnTo>
                    <a:pt x="5689" y="57327"/>
                  </a:lnTo>
                  <a:cubicBezTo>
                    <a:pt x="-1896" y="64913"/>
                    <a:pt x="-1896" y="77127"/>
                    <a:pt x="5689" y="84584"/>
                  </a:cubicBezTo>
                  <a:cubicBezTo>
                    <a:pt x="9418" y="88313"/>
                    <a:pt x="14432" y="90241"/>
                    <a:pt x="19318" y="90241"/>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Vrije vorm: vorm 52">
              <a:extLst>
                <a:ext uri="{FF2B5EF4-FFF2-40B4-BE49-F238E27FC236}">
                  <a16:creationId xmlns:a16="http://schemas.microsoft.com/office/drawing/2014/main" id="{D515ABB8-81C8-96DB-8DDB-3C23F9BBAA73}"/>
                </a:ext>
              </a:extLst>
            </p:cNvPr>
            <p:cNvSpPr/>
            <p:nvPr/>
          </p:nvSpPr>
          <p:spPr>
            <a:xfrm>
              <a:off x="5555799" y="3998748"/>
              <a:ext cx="90273" cy="90289"/>
            </a:xfrm>
            <a:custGeom>
              <a:avLst/>
              <a:gdLst>
                <a:gd name="connsiteX0" fmla="*/ 32898 w 90273"/>
                <a:gd name="connsiteY0" fmla="*/ 5689 h 90289"/>
                <a:gd name="connsiteX1" fmla="*/ 5641 w 90273"/>
                <a:gd name="connsiteY1" fmla="*/ 5689 h 90289"/>
                <a:gd name="connsiteX2" fmla="*/ 5641 w 90273"/>
                <a:gd name="connsiteY2" fmla="*/ 32946 h 90289"/>
                <a:gd name="connsiteX3" fmla="*/ 57327 w 90273"/>
                <a:gd name="connsiteY3" fmla="*/ 84632 h 90289"/>
                <a:gd name="connsiteX4" fmla="*/ 70955 w 90273"/>
                <a:gd name="connsiteY4" fmla="*/ 90289 h 90289"/>
                <a:gd name="connsiteX5" fmla="*/ 84584 w 90273"/>
                <a:gd name="connsiteY5" fmla="*/ 84632 h 90289"/>
                <a:gd name="connsiteX6" fmla="*/ 84584 w 90273"/>
                <a:gd name="connsiteY6" fmla="*/ 57375 h 90289"/>
                <a:gd name="connsiteX7" fmla="*/ 32898 w 90273"/>
                <a:gd name="connsiteY7" fmla="*/ 5689 h 9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73" h="90289">
                  <a:moveTo>
                    <a:pt x="32898" y="5689"/>
                  </a:moveTo>
                  <a:cubicBezTo>
                    <a:pt x="25313" y="-1896"/>
                    <a:pt x="13098" y="-1896"/>
                    <a:pt x="5641" y="5689"/>
                  </a:cubicBezTo>
                  <a:cubicBezTo>
                    <a:pt x="-1816" y="13275"/>
                    <a:pt x="-1945" y="25489"/>
                    <a:pt x="5641" y="32946"/>
                  </a:cubicBezTo>
                  <a:lnTo>
                    <a:pt x="57327" y="84632"/>
                  </a:lnTo>
                  <a:cubicBezTo>
                    <a:pt x="61055" y="88361"/>
                    <a:pt x="66070" y="90289"/>
                    <a:pt x="70955" y="90289"/>
                  </a:cubicBezTo>
                  <a:cubicBezTo>
                    <a:pt x="75841" y="90289"/>
                    <a:pt x="80855" y="88361"/>
                    <a:pt x="84584" y="84632"/>
                  </a:cubicBezTo>
                  <a:cubicBezTo>
                    <a:pt x="92170" y="77046"/>
                    <a:pt x="92170" y="64832"/>
                    <a:pt x="84584" y="57375"/>
                  </a:cubicBezTo>
                  <a:lnTo>
                    <a:pt x="32898" y="5689"/>
                  </a:ln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Vrije vorm: vorm 53">
              <a:extLst>
                <a:ext uri="{FF2B5EF4-FFF2-40B4-BE49-F238E27FC236}">
                  <a16:creationId xmlns:a16="http://schemas.microsoft.com/office/drawing/2014/main" id="{FF10E408-902E-90D0-403D-3298053F967D}"/>
                </a:ext>
              </a:extLst>
            </p:cNvPr>
            <p:cNvSpPr/>
            <p:nvPr/>
          </p:nvSpPr>
          <p:spPr>
            <a:xfrm>
              <a:off x="5127271" y="3570091"/>
              <a:ext cx="90273" cy="90289"/>
            </a:xfrm>
            <a:custGeom>
              <a:avLst/>
              <a:gdLst>
                <a:gd name="connsiteX0" fmla="*/ 57327 w 90273"/>
                <a:gd name="connsiteY0" fmla="*/ 84632 h 90289"/>
                <a:gd name="connsiteX1" fmla="*/ 70955 w 90273"/>
                <a:gd name="connsiteY1" fmla="*/ 90289 h 90289"/>
                <a:gd name="connsiteX2" fmla="*/ 84584 w 90273"/>
                <a:gd name="connsiteY2" fmla="*/ 84632 h 90289"/>
                <a:gd name="connsiteX3" fmla="*/ 84584 w 90273"/>
                <a:gd name="connsiteY3" fmla="*/ 57375 h 90289"/>
                <a:gd name="connsiteX4" fmla="*/ 32898 w 90273"/>
                <a:gd name="connsiteY4" fmla="*/ 5689 h 90289"/>
                <a:gd name="connsiteX5" fmla="*/ 5641 w 90273"/>
                <a:gd name="connsiteY5" fmla="*/ 5689 h 90289"/>
                <a:gd name="connsiteX6" fmla="*/ 5641 w 90273"/>
                <a:gd name="connsiteY6" fmla="*/ 32946 h 90289"/>
                <a:gd name="connsiteX7" fmla="*/ 57327 w 90273"/>
                <a:gd name="connsiteY7" fmla="*/ 84632 h 9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73" h="90289">
                  <a:moveTo>
                    <a:pt x="57327" y="84632"/>
                  </a:moveTo>
                  <a:cubicBezTo>
                    <a:pt x="61055" y="88361"/>
                    <a:pt x="66070" y="90289"/>
                    <a:pt x="70955" y="90289"/>
                  </a:cubicBezTo>
                  <a:cubicBezTo>
                    <a:pt x="75841" y="90289"/>
                    <a:pt x="80855" y="88361"/>
                    <a:pt x="84584" y="84632"/>
                  </a:cubicBezTo>
                  <a:cubicBezTo>
                    <a:pt x="92170" y="77046"/>
                    <a:pt x="92170" y="64832"/>
                    <a:pt x="84584" y="57375"/>
                  </a:cubicBezTo>
                  <a:lnTo>
                    <a:pt x="32898" y="5689"/>
                  </a:lnTo>
                  <a:cubicBezTo>
                    <a:pt x="25313" y="-1896"/>
                    <a:pt x="13098" y="-1896"/>
                    <a:pt x="5641" y="5689"/>
                  </a:cubicBezTo>
                  <a:cubicBezTo>
                    <a:pt x="-1816" y="13275"/>
                    <a:pt x="-1945" y="25489"/>
                    <a:pt x="5641" y="32946"/>
                  </a:cubicBezTo>
                  <a:lnTo>
                    <a:pt x="57327" y="84632"/>
                  </a:ln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Vrije vorm: vorm 54">
              <a:extLst>
                <a:ext uri="{FF2B5EF4-FFF2-40B4-BE49-F238E27FC236}">
                  <a16:creationId xmlns:a16="http://schemas.microsoft.com/office/drawing/2014/main" id="{AF0F9595-C310-0246-8551-FCB069A124C3}"/>
                </a:ext>
              </a:extLst>
            </p:cNvPr>
            <p:cNvSpPr/>
            <p:nvPr/>
          </p:nvSpPr>
          <p:spPr>
            <a:xfrm>
              <a:off x="5367426" y="3471381"/>
              <a:ext cx="38571" cy="111728"/>
            </a:xfrm>
            <a:custGeom>
              <a:avLst/>
              <a:gdLst>
                <a:gd name="connsiteX0" fmla="*/ 19286 w 38571"/>
                <a:gd name="connsiteY0" fmla="*/ 111729 h 111728"/>
                <a:gd name="connsiteX1" fmla="*/ 38571 w 38571"/>
                <a:gd name="connsiteY1" fmla="*/ 92443 h 111728"/>
                <a:gd name="connsiteX2" fmla="*/ 38571 w 38571"/>
                <a:gd name="connsiteY2" fmla="*/ 19286 h 111728"/>
                <a:gd name="connsiteX3" fmla="*/ 19286 w 38571"/>
                <a:gd name="connsiteY3" fmla="*/ 0 h 111728"/>
                <a:gd name="connsiteX4" fmla="*/ 0 w 38571"/>
                <a:gd name="connsiteY4" fmla="*/ 19286 h 111728"/>
                <a:gd name="connsiteX5" fmla="*/ 0 w 38571"/>
                <a:gd name="connsiteY5" fmla="*/ 92443 h 111728"/>
                <a:gd name="connsiteX6" fmla="*/ 19286 w 38571"/>
                <a:gd name="connsiteY6" fmla="*/ 111729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1" h="111728">
                  <a:moveTo>
                    <a:pt x="19286" y="111729"/>
                  </a:moveTo>
                  <a:cubicBezTo>
                    <a:pt x="29957" y="111729"/>
                    <a:pt x="38571" y="103114"/>
                    <a:pt x="38571" y="92443"/>
                  </a:cubicBezTo>
                  <a:lnTo>
                    <a:pt x="38571" y="19286"/>
                  </a:lnTo>
                  <a:cubicBezTo>
                    <a:pt x="38571" y="8614"/>
                    <a:pt x="29957" y="0"/>
                    <a:pt x="19286" y="0"/>
                  </a:cubicBezTo>
                  <a:cubicBezTo>
                    <a:pt x="8614" y="0"/>
                    <a:pt x="0" y="8614"/>
                    <a:pt x="0" y="19286"/>
                  </a:cubicBezTo>
                  <a:lnTo>
                    <a:pt x="0" y="92443"/>
                  </a:lnTo>
                  <a:cubicBezTo>
                    <a:pt x="0" y="103114"/>
                    <a:pt x="8614" y="111729"/>
                    <a:pt x="19286" y="111729"/>
                  </a:cubicBezTo>
                  <a:close/>
                </a:path>
              </a:pathLst>
            </a:custGeom>
            <a:solidFill>
              <a:srgbClr val="840054"/>
            </a:solidFill>
            <a:ln w="12757"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104575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type="body" sz="quarter" idx="15"/>
          </p:nvPr>
        </p:nvSpPr>
        <p:spPr/>
        <p:txBody>
          <a:bodyPr>
            <a:normAutofit fontScale="925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27965" indent="-227965">
              <a:buFontTx/>
              <a:buChar char="-"/>
            </a:pPr>
            <a:r>
              <a:rPr lang="nl-NL" dirty="0">
                <a:latin typeface="Calibri"/>
                <a:ea typeface="Calibri"/>
                <a:cs typeface="Calibri"/>
              </a:rPr>
              <a:t>Structurele </a:t>
            </a:r>
            <a:r>
              <a:rPr lang="nl-NL" err="1">
                <a:latin typeface="Calibri"/>
                <a:ea typeface="Calibri"/>
                <a:cs typeface="Calibri"/>
              </a:rPr>
              <a:t>reality</a:t>
            </a:r>
            <a:r>
              <a:rPr lang="nl-NL" dirty="0">
                <a:latin typeface="Calibri"/>
                <a:ea typeface="Calibri"/>
                <a:cs typeface="Calibri"/>
              </a:rPr>
              <a:t>-check</a:t>
            </a:r>
          </a:p>
          <a:p>
            <a:pPr marL="227965" indent="-227965">
              <a:buFontTx/>
              <a:buChar char="-"/>
            </a:pPr>
            <a:r>
              <a:rPr lang="nl-NL" dirty="0">
                <a:latin typeface="Calibri"/>
                <a:ea typeface="Calibri"/>
                <a:cs typeface="Calibri"/>
              </a:rPr>
              <a:t>Verhoogde relevantie en toepasbaarheid</a:t>
            </a:r>
          </a:p>
          <a:p>
            <a:pPr marL="227965" indent="-227965">
              <a:buFontTx/>
              <a:buChar char="-"/>
            </a:pPr>
            <a:r>
              <a:rPr lang="nl-NL" dirty="0">
                <a:latin typeface="Calibri"/>
                <a:ea typeface="Calibri"/>
                <a:cs typeface="Calibri"/>
              </a:rPr>
              <a:t>Nieuwe inzichten</a:t>
            </a:r>
          </a:p>
        </p:txBody>
      </p:sp>
      <p:sp>
        <p:nvSpPr>
          <p:cNvPr id="11" name="Tijdelijke aanduiding voor tekst 10"/>
          <p:cNvSpPr>
            <a:spLocks noGrp="1"/>
          </p:cNvSpPr>
          <p:nvPr>
            <p:ph type="body" sz="quarter" idx="17"/>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accent4">
                    <a:lumMod val="76000"/>
                  </a:schemeClr>
                </a:solidFill>
                <a:latin typeface="Calibri"/>
                <a:ea typeface="Calibri"/>
                <a:cs typeface="Calibri"/>
              </a:rPr>
              <a:t>Wat mij hielp</a:t>
            </a:r>
          </a:p>
        </p:txBody>
      </p:sp>
      <p:sp>
        <p:nvSpPr>
          <p:cNvPr id="17" name="Tijdelijke aanduiding voor tekst 16"/>
          <p:cNvSpPr>
            <a:spLocks noGrp="1"/>
          </p:cNvSpPr>
          <p:nvPr>
            <p:ph type="body" sz="quarter" idx="23"/>
          </p:nvPr>
        </p:nvSpPr>
        <p:spPr>
          <a:xfrm>
            <a:off x="4876510" y="3744431"/>
            <a:ext cx="3907789" cy="1198943"/>
          </a:xfrm>
        </p:spPr>
        <p:txBody>
          <a:bodyPr vert="horz" lIns="0" tIns="0" rIns="0" bIns="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27965" indent="-227965">
              <a:buFontTx/>
              <a:buChar char="-"/>
            </a:pPr>
            <a:r>
              <a:rPr lang="nl-NL" sz="2200" dirty="0">
                <a:latin typeface="Calibri"/>
                <a:ea typeface="Calibri"/>
                <a:cs typeface="Calibri"/>
              </a:rPr>
              <a:t>Tijd en ruimte (letterlijk en figuurlijk)</a:t>
            </a:r>
          </a:p>
          <a:p>
            <a:pPr marL="227965" indent="-227965">
              <a:buFontTx/>
              <a:buChar char="-"/>
            </a:pPr>
            <a:r>
              <a:rPr lang="nl-NL" sz="2200" dirty="0">
                <a:latin typeface="Calibri"/>
                <a:ea typeface="Calibri"/>
                <a:cs typeface="Calibri"/>
              </a:rPr>
              <a:t>Flexibel zijn</a:t>
            </a:r>
          </a:p>
          <a:p>
            <a:pPr marL="227965" indent="-227965">
              <a:buFontTx/>
              <a:buChar char="-"/>
            </a:pPr>
            <a:r>
              <a:rPr lang="nl-NL" sz="2200">
                <a:latin typeface="Calibri"/>
                <a:ea typeface="Calibri"/>
                <a:cs typeface="Calibri"/>
              </a:rPr>
              <a:t>Voorbereiding met concrete </a:t>
            </a:r>
            <a:r>
              <a:rPr lang="nl-NL" sz="2200" dirty="0">
                <a:latin typeface="Calibri"/>
                <a:ea typeface="Calibri"/>
                <a:cs typeface="Calibri"/>
              </a:rPr>
              <a:t>vragen</a:t>
            </a:r>
          </a:p>
        </p:txBody>
      </p:sp>
      <p:sp>
        <p:nvSpPr>
          <p:cNvPr id="19" name="Tijdelijke aanduiding voor tekst 18"/>
          <p:cNvSpPr>
            <a:spLocks noGrp="1"/>
          </p:cNvSpPr>
          <p:nvPr>
            <p:ph type="body" sz="quarter" idx="25"/>
          </p:nvPr>
        </p:nvSpPr>
        <p:spPr>
          <a:xfrm>
            <a:off x="719999" y="3756575"/>
            <a:ext cx="2520000" cy="698149"/>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accent4">
                    <a:lumMod val="76000"/>
                  </a:schemeClr>
                </a:solidFill>
                <a:latin typeface="Calibri"/>
                <a:ea typeface="Calibri"/>
                <a:cs typeface="Calibri"/>
              </a:rPr>
              <a:t>Wat het vroeg van mij</a:t>
            </a:r>
          </a:p>
        </p:txBody>
      </p:sp>
      <p:sp>
        <p:nvSpPr>
          <p:cNvPr id="6" name="Tijdelijke aanduiding voor dianummer 5"/>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r" defTabSz="914377" rtl="0" eaLnBrk="1" fontAlgn="auto" latinLnBrk="0" hangingPunct="1">
              <a:lnSpc>
                <a:spcPct val="90000"/>
              </a:lnSpc>
              <a:spcBef>
                <a:spcPts val="600"/>
              </a:spcBef>
              <a:spcAft>
                <a:spcPts val="600"/>
              </a:spcAft>
              <a:buClr>
                <a:srgbClr val="575757"/>
              </a:buClr>
              <a:buSzTx/>
              <a:buFont typeface="Arial" panose="020B0604020202020204" pitchFamily="34" charset="0"/>
              <a:buNone/>
              <a:tabLst/>
              <a:defRPr/>
            </a:pPr>
            <a:fld id="{1C9D8F9F-7191-4649-A2DA-476AA7168A7E}" type="slidenum">
              <a:rPr kumimoji="0" lang="nl-NL" sz="1200" b="1" i="0" u="none" strike="noStrike" kern="1200" cap="none" spc="0" normalizeH="0" baseline="0" noProof="0" smtClean="0">
                <a:ln>
                  <a:noFill/>
                </a:ln>
                <a:solidFill>
                  <a:srgbClr val="840054"/>
                </a:solidFill>
                <a:effectLst/>
                <a:uLnTx/>
                <a:uFillTx/>
                <a:latin typeface="Alwyn"/>
                <a:ea typeface="+mn-ea"/>
                <a:cs typeface="+mn-cs"/>
              </a:rPr>
              <a:pPr marL="0" marR="0" lvl="0" indent="0" algn="r" defTabSz="914377" rtl="0" eaLnBrk="1" fontAlgn="auto" latinLnBrk="0" hangingPunct="1">
                <a:lnSpc>
                  <a:spcPct val="90000"/>
                </a:lnSpc>
                <a:spcBef>
                  <a:spcPts val="600"/>
                </a:spcBef>
                <a:spcAft>
                  <a:spcPts val="600"/>
                </a:spcAft>
                <a:buClr>
                  <a:srgbClr val="575757"/>
                </a:buClr>
                <a:buSzTx/>
                <a:buFont typeface="Arial" panose="020B0604020202020204" pitchFamily="34" charset="0"/>
                <a:buNone/>
                <a:tabLst/>
                <a:defRPr/>
              </a:pPr>
              <a:t>38</a:t>
            </a:fld>
            <a:endParaRPr kumimoji="0" lang="nl-NL" sz="1200" b="1" i="0" u="none" strike="noStrike" kern="1200" cap="none" spc="0" normalizeH="0" baseline="0" noProof="0" dirty="0">
              <a:ln>
                <a:noFill/>
              </a:ln>
              <a:solidFill>
                <a:srgbClr val="840054"/>
              </a:solidFill>
              <a:effectLst/>
              <a:uLnTx/>
              <a:uFillTx/>
              <a:latin typeface="Alwyn"/>
              <a:ea typeface="+mn-ea"/>
              <a:cs typeface="+mn-cs"/>
            </a:endParaRPr>
          </a:p>
        </p:txBody>
      </p:sp>
      <p:grpSp>
        <p:nvGrpSpPr>
          <p:cNvPr id="27" name="Icoon_2_7">
            <a:extLst>
              <a:ext uri="{FF2B5EF4-FFF2-40B4-BE49-F238E27FC236}">
                <a16:creationId xmlns:a16="http://schemas.microsoft.com/office/drawing/2014/main" id="{380C43B7-56B1-ECDC-A638-5F300039D49F}"/>
              </a:ext>
            </a:extLst>
          </p:cNvPr>
          <p:cNvGrpSpPr/>
          <p:nvPr/>
        </p:nvGrpSpPr>
        <p:grpSpPr>
          <a:xfrm>
            <a:off x="3578253" y="3831342"/>
            <a:ext cx="960000" cy="983460"/>
            <a:chOff x="5824509" y="3148012"/>
            <a:chExt cx="544571" cy="557879"/>
          </a:xfrm>
        </p:grpSpPr>
        <p:sp>
          <p:nvSpPr>
            <p:cNvPr id="28" name="Vrije vorm: vorm 32">
              <a:extLst>
                <a:ext uri="{FF2B5EF4-FFF2-40B4-BE49-F238E27FC236}">
                  <a16:creationId xmlns:a16="http://schemas.microsoft.com/office/drawing/2014/main" id="{8ECF1847-2992-64D1-FD73-2EFFE5B04D43}"/>
                </a:ext>
              </a:extLst>
            </p:cNvPr>
            <p:cNvSpPr/>
            <p:nvPr/>
          </p:nvSpPr>
          <p:spPr>
            <a:xfrm>
              <a:off x="5986557" y="3283362"/>
              <a:ext cx="59435" cy="80962"/>
            </a:xfrm>
            <a:custGeom>
              <a:avLst/>
              <a:gdLst>
                <a:gd name="connsiteX0" fmla="*/ 29718 w 59435"/>
                <a:gd name="connsiteY0" fmla="*/ 0 h 80962"/>
                <a:gd name="connsiteX1" fmla="*/ 0 w 59435"/>
                <a:gd name="connsiteY1" fmla="*/ 40481 h 80962"/>
                <a:gd name="connsiteX2" fmla="*/ 29718 w 59435"/>
                <a:gd name="connsiteY2" fmla="*/ 80962 h 80962"/>
                <a:gd name="connsiteX3" fmla="*/ 59436 w 59435"/>
                <a:gd name="connsiteY3" fmla="*/ 40481 h 80962"/>
                <a:gd name="connsiteX4" fmla="*/ 29718 w 59435"/>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5" h="80962">
                  <a:moveTo>
                    <a:pt x="29718" y="0"/>
                  </a:moveTo>
                  <a:cubicBezTo>
                    <a:pt x="13335" y="0"/>
                    <a:pt x="0" y="18193"/>
                    <a:pt x="0" y="40481"/>
                  </a:cubicBezTo>
                  <a:cubicBezTo>
                    <a:pt x="0" y="62770"/>
                    <a:pt x="13335" y="80962"/>
                    <a:pt x="29718" y="80962"/>
                  </a:cubicBezTo>
                  <a:cubicBezTo>
                    <a:pt x="46101" y="80962"/>
                    <a:pt x="59436" y="62770"/>
                    <a:pt x="59436" y="40481"/>
                  </a:cubicBezTo>
                  <a:cubicBezTo>
                    <a:pt x="59436" y="18193"/>
                    <a:pt x="46101" y="0"/>
                    <a:pt x="29718" y="0"/>
                  </a:cubicBezTo>
                  <a:close/>
                </a:path>
              </a:pathLst>
            </a:custGeom>
            <a:solidFill>
              <a:srgbClr val="840054"/>
            </a:solidFill>
            <a:ln w="0"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Vrije vorm: vorm 34">
              <a:extLst>
                <a:ext uri="{FF2B5EF4-FFF2-40B4-BE49-F238E27FC236}">
                  <a16:creationId xmlns:a16="http://schemas.microsoft.com/office/drawing/2014/main" id="{5627244D-26F7-D2D8-1C81-7BCFFF737958}"/>
                </a:ext>
              </a:extLst>
            </p:cNvPr>
            <p:cNvSpPr/>
            <p:nvPr/>
          </p:nvSpPr>
          <p:spPr>
            <a:xfrm>
              <a:off x="6151530" y="3297459"/>
              <a:ext cx="59435" cy="80962"/>
            </a:xfrm>
            <a:custGeom>
              <a:avLst/>
              <a:gdLst>
                <a:gd name="connsiteX0" fmla="*/ 29718 w 59435"/>
                <a:gd name="connsiteY0" fmla="*/ 0 h 80962"/>
                <a:gd name="connsiteX1" fmla="*/ 0 w 59435"/>
                <a:gd name="connsiteY1" fmla="*/ 40481 h 80962"/>
                <a:gd name="connsiteX2" fmla="*/ 29718 w 59435"/>
                <a:gd name="connsiteY2" fmla="*/ 80963 h 80962"/>
                <a:gd name="connsiteX3" fmla="*/ 59436 w 59435"/>
                <a:gd name="connsiteY3" fmla="*/ 40481 h 80962"/>
                <a:gd name="connsiteX4" fmla="*/ 29718 w 59435"/>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5" h="80962">
                  <a:moveTo>
                    <a:pt x="29718" y="0"/>
                  </a:moveTo>
                  <a:cubicBezTo>
                    <a:pt x="13335" y="0"/>
                    <a:pt x="0" y="18193"/>
                    <a:pt x="0" y="40481"/>
                  </a:cubicBezTo>
                  <a:cubicBezTo>
                    <a:pt x="0" y="62770"/>
                    <a:pt x="13335" y="80963"/>
                    <a:pt x="29718" y="80963"/>
                  </a:cubicBezTo>
                  <a:cubicBezTo>
                    <a:pt x="46101" y="80963"/>
                    <a:pt x="59436" y="62770"/>
                    <a:pt x="59436" y="40481"/>
                  </a:cubicBezTo>
                  <a:cubicBezTo>
                    <a:pt x="59436" y="18193"/>
                    <a:pt x="46101" y="0"/>
                    <a:pt x="29718" y="0"/>
                  </a:cubicBezTo>
                  <a:close/>
                </a:path>
              </a:pathLst>
            </a:custGeom>
            <a:solidFill>
              <a:srgbClr val="840054"/>
            </a:solidFill>
            <a:ln w="0"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Vrije vorm: vorm 35">
              <a:extLst>
                <a:ext uri="{FF2B5EF4-FFF2-40B4-BE49-F238E27FC236}">
                  <a16:creationId xmlns:a16="http://schemas.microsoft.com/office/drawing/2014/main" id="{2E6EA486-29CF-C342-A31A-093C9269436A}"/>
                </a:ext>
              </a:extLst>
            </p:cNvPr>
            <p:cNvSpPr/>
            <p:nvPr/>
          </p:nvSpPr>
          <p:spPr>
            <a:xfrm>
              <a:off x="6046945" y="3414616"/>
              <a:ext cx="110394" cy="33337"/>
            </a:xfrm>
            <a:custGeom>
              <a:avLst/>
              <a:gdLst>
                <a:gd name="connsiteX0" fmla="*/ 93726 w 110394"/>
                <a:gd name="connsiteY0" fmla="*/ 0 h 33337"/>
                <a:gd name="connsiteX1" fmla="*/ 16669 w 110394"/>
                <a:gd name="connsiteY1" fmla="*/ 0 h 33337"/>
                <a:gd name="connsiteX2" fmla="*/ 0 w 110394"/>
                <a:gd name="connsiteY2" fmla="*/ 16669 h 33337"/>
                <a:gd name="connsiteX3" fmla="*/ 16669 w 110394"/>
                <a:gd name="connsiteY3" fmla="*/ 33338 h 33337"/>
                <a:gd name="connsiteX4" fmla="*/ 93726 w 110394"/>
                <a:gd name="connsiteY4" fmla="*/ 33338 h 33337"/>
                <a:gd name="connsiteX5" fmla="*/ 110395 w 110394"/>
                <a:gd name="connsiteY5" fmla="*/ 16669 h 33337"/>
                <a:gd name="connsiteX6" fmla="*/ 93726 w 110394"/>
                <a:gd name="connsiteY6" fmla="*/ 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94" h="33337">
                  <a:moveTo>
                    <a:pt x="93726" y="0"/>
                  </a:moveTo>
                  <a:lnTo>
                    <a:pt x="16669" y="0"/>
                  </a:lnTo>
                  <a:cubicBezTo>
                    <a:pt x="7429" y="0"/>
                    <a:pt x="0" y="7430"/>
                    <a:pt x="0" y="16669"/>
                  </a:cubicBezTo>
                  <a:cubicBezTo>
                    <a:pt x="0" y="25908"/>
                    <a:pt x="7429" y="33338"/>
                    <a:pt x="16669" y="33338"/>
                  </a:cubicBezTo>
                  <a:lnTo>
                    <a:pt x="93726" y="33338"/>
                  </a:lnTo>
                  <a:cubicBezTo>
                    <a:pt x="102965" y="33338"/>
                    <a:pt x="110395" y="25908"/>
                    <a:pt x="110395" y="16669"/>
                  </a:cubicBezTo>
                  <a:cubicBezTo>
                    <a:pt x="110395" y="7430"/>
                    <a:pt x="102965" y="0"/>
                    <a:pt x="93726" y="0"/>
                  </a:cubicBezTo>
                  <a:close/>
                </a:path>
              </a:pathLst>
            </a:custGeom>
            <a:solidFill>
              <a:srgbClr val="840054"/>
            </a:solidFill>
            <a:ln w="0"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Vrije vorm: vorm 36">
              <a:extLst>
                <a:ext uri="{FF2B5EF4-FFF2-40B4-BE49-F238E27FC236}">
                  <a16:creationId xmlns:a16="http://schemas.microsoft.com/office/drawing/2014/main" id="{59EAE5AA-2A73-0F6D-BC09-E564BABFAF3A}"/>
                </a:ext>
              </a:extLst>
            </p:cNvPr>
            <p:cNvSpPr/>
            <p:nvPr/>
          </p:nvSpPr>
          <p:spPr>
            <a:xfrm>
              <a:off x="6130452" y="3236028"/>
              <a:ext cx="125708" cy="58192"/>
            </a:xfrm>
            <a:custGeom>
              <a:avLst/>
              <a:gdLst>
                <a:gd name="connsiteX0" fmla="*/ 6600 w 125708"/>
                <a:gd name="connsiteY0" fmla="*/ 15139 h 58192"/>
                <a:gd name="connsiteX1" fmla="*/ 2218 w 125708"/>
                <a:gd name="connsiteY1" fmla="*/ 34761 h 58192"/>
                <a:gd name="connsiteX2" fmla="*/ 21935 w 125708"/>
                <a:gd name="connsiteY2" fmla="*/ 39238 h 58192"/>
                <a:gd name="connsiteX3" fmla="*/ 99659 w 125708"/>
                <a:gd name="connsiteY3" fmla="*/ 51906 h 58192"/>
                <a:gd name="connsiteX4" fmla="*/ 111470 w 125708"/>
                <a:gd name="connsiteY4" fmla="*/ 58192 h 58192"/>
                <a:gd name="connsiteX5" fmla="*/ 119471 w 125708"/>
                <a:gd name="connsiteY5" fmla="*/ 55716 h 58192"/>
                <a:gd name="connsiteX6" fmla="*/ 123281 w 125708"/>
                <a:gd name="connsiteY6" fmla="*/ 35904 h 58192"/>
                <a:gd name="connsiteX7" fmla="*/ 6695 w 125708"/>
                <a:gd name="connsiteY7" fmla="*/ 15235 h 5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8" h="58192">
                  <a:moveTo>
                    <a:pt x="6600" y="15139"/>
                  </a:moveTo>
                  <a:cubicBezTo>
                    <a:pt x="-68" y="19330"/>
                    <a:pt x="-1973" y="28189"/>
                    <a:pt x="2218" y="34761"/>
                  </a:cubicBezTo>
                  <a:cubicBezTo>
                    <a:pt x="6409" y="41428"/>
                    <a:pt x="15268" y="43429"/>
                    <a:pt x="21935" y="39238"/>
                  </a:cubicBezTo>
                  <a:cubicBezTo>
                    <a:pt x="26888" y="36094"/>
                    <a:pt x="71179" y="10186"/>
                    <a:pt x="99659" y="51906"/>
                  </a:cubicBezTo>
                  <a:cubicBezTo>
                    <a:pt x="102421" y="56002"/>
                    <a:pt x="106898" y="58192"/>
                    <a:pt x="111470" y="58192"/>
                  </a:cubicBezTo>
                  <a:cubicBezTo>
                    <a:pt x="114232" y="58192"/>
                    <a:pt x="116995" y="57430"/>
                    <a:pt x="119471" y="55716"/>
                  </a:cubicBezTo>
                  <a:cubicBezTo>
                    <a:pt x="125948" y="51239"/>
                    <a:pt x="127663" y="42381"/>
                    <a:pt x="123281" y="35904"/>
                  </a:cubicBezTo>
                  <a:cubicBezTo>
                    <a:pt x="87562" y="-16484"/>
                    <a:pt x="31365" y="-482"/>
                    <a:pt x="6695" y="15235"/>
                  </a:cubicBezTo>
                  <a:close/>
                </a:path>
              </a:pathLst>
            </a:custGeom>
            <a:solidFill>
              <a:srgbClr val="840054"/>
            </a:solidFill>
            <a:ln w="0"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Vrije vorm: vorm 37">
              <a:extLst>
                <a:ext uri="{FF2B5EF4-FFF2-40B4-BE49-F238E27FC236}">
                  <a16:creationId xmlns:a16="http://schemas.microsoft.com/office/drawing/2014/main" id="{ACBA61A9-DA3E-B40E-90C5-D716AB3797A9}"/>
                </a:ext>
              </a:extLst>
            </p:cNvPr>
            <p:cNvSpPr/>
            <p:nvPr/>
          </p:nvSpPr>
          <p:spPr>
            <a:xfrm>
              <a:off x="5824509" y="3148012"/>
              <a:ext cx="544571" cy="557879"/>
            </a:xfrm>
            <a:custGeom>
              <a:avLst/>
              <a:gdLst>
                <a:gd name="connsiteX0" fmla="*/ 298541 w 544571"/>
                <a:gd name="connsiteY0" fmla="*/ 0 h 557879"/>
                <a:gd name="connsiteX1" fmla="*/ 204624 w 544571"/>
                <a:gd name="connsiteY1" fmla="*/ 18669 h 557879"/>
                <a:gd name="connsiteX2" fmla="*/ 127472 w 544571"/>
                <a:gd name="connsiteY2" fmla="*/ 29623 h 557879"/>
                <a:gd name="connsiteX3" fmla="*/ 123090 w 544571"/>
                <a:gd name="connsiteY3" fmla="*/ 49340 h 557879"/>
                <a:gd name="connsiteX4" fmla="*/ 142807 w 544571"/>
                <a:gd name="connsiteY4" fmla="*/ 53721 h 557879"/>
                <a:gd name="connsiteX5" fmla="*/ 150236 w 544571"/>
                <a:gd name="connsiteY5" fmla="*/ 49816 h 557879"/>
                <a:gd name="connsiteX6" fmla="*/ 52415 w 544571"/>
                <a:gd name="connsiteY6" fmla="*/ 246126 h 557879"/>
                <a:gd name="connsiteX7" fmla="*/ 72989 w 544571"/>
                <a:gd name="connsiteY7" fmla="*/ 344234 h 557879"/>
                <a:gd name="connsiteX8" fmla="*/ 41366 w 544571"/>
                <a:gd name="connsiteY8" fmla="*/ 391668 h 557879"/>
                <a:gd name="connsiteX9" fmla="*/ 30793 w 544571"/>
                <a:gd name="connsiteY9" fmla="*/ 400145 h 557879"/>
                <a:gd name="connsiteX10" fmla="*/ 503 w 544571"/>
                <a:gd name="connsiteY10" fmla="*/ 461486 h 557879"/>
                <a:gd name="connsiteX11" fmla="*/ 26983 w 544571"/>
                <a:gd name="connsiteY11" fmla="*/ 535686 h 557879"/>
                <a:gd name="connsiteX12" fmla="*/ 98230 w 544571"/>
                <a:gd name="connsiteY12" fmla="*/ 557879 h 557879"/>
                <a:gd name="connsiteX13" fmla="*/ 119185 w 544571"/>
                <a:gd name="connsiteY13" fmla="*/ 557308 h 557879"/>
                <a:gd name="connsiteX14" fmla="*/ 138425 w 544571"/>
                <a:gd name="connsiteY14" fmla="*/ 556832 h 557879"/>
                <a:gd name="connsiteX15" fmla="*/ 209958 w 544571"/>
                <a:gd name="connsiteY15" fmla="*/ 557213 h 557879"/>
                <a:gd name="connsiteX16" fmla="*/ 211387 w 544571"/>
                <a:gd name="connsiteY16" fmla="*/ 557213 h 557879"/>
                <a:gd name="connsiteX17" fmla="*/ 248153 w 544571"/>
                <a:gd name="connsiteY17" fmla="*/ 517779 h 557879"/>
                <a:gd name="connsiteX18" fmla="*/ 246058 w 544571"/>
                <a:gd name="connsiteY18" fmla="*/ 506159 h 557879"/>
                <a:gd name="connsiteX19" fmla="*/ 267775 w 544571"/>
                <a:gd name="connsiteY19" fmla="*/ 490442 h 557879"/>
                <a:gd name="connsiteX20" fmla="*/ 298445 w 544571"/>
                <a:gd name="connsiteY20" fmla="*/ 492443 h 557879"/>
                <a:gd name="connsiteX21" fmla="*/ 544571 w 544571"/>
                <a:gd name="connsiteY21" fmla="*/ 246317 h 557879"/>
                <a:gd name="connsiteX22" fmla="*/ 298541 w 544571"/>
                <a:gd name="connsiteY22" fmla="*/ 0 h 557879"/>
                <a:gd name="connsiteX23" fmla="*/ 237009 w 544571"/>
                <a:gd name="connsiteY23" fmla="*/ 479012 h 557879"/>
                <a:gd name="connsiteX24" fmla="*/ 220055 w 544571"/>
                <a:gd name="connsiteY24" fmla="*/ 479012 h 557879"/>
                <a:gd name="connsiteX25" fmla="*/ 217673 w 544571"/>
                <a:gd name="connsiteY25" fmla="*/ 479108 h 557879"/>
                <a:gd name="connsiteX26" fmla="*/ 206148 w 544571"/>
                <a:gd name="connsiteY26" fmla="*/ 481013 h 557879"/>
                <a:gd name="connsiteX27" fmla="*/ 194242 w 544571"/>
                <a:gd name="connsiteY27" fmla="*/ 496253 h 557879"/>
                <a:gd name="connsiteX28" fmla="*/ 208434 w 544571"/>
                <a:gd name="connsiteY28" fmla="*/ 509397 h 557879"/>
                <a:gd name="connsiteX29" fmla="*/ 216911 w 544571"/>
                <a:gd name="connsiteY29" fmla="*/ 512636 h 557879"/>
                <a:gd name="connsiteX30" fmla="*/ 219578 w 544571"/>
                <a:gd name="connsiteY30" fmla="*/ 517589 h 557879"/>
                <a:gd name="connsiteX31" fmla="*/ 209196 w 544571"/>
                <a:gd name="connsiteY31" fmla="*/ 528638 h 557879"/>
                <a:gd name="connsiteX32" fmla="*/ 138521 w 544571"/>
                <a:gd name="connsiteY32" fmla="*/ 528257 h 557879"/>
                <a:gd name="connsiteX33" fmla="*/ 118042 w 544571"/>
                <a:gd name="connsiteY33" fmla="*/ 528733 h 557879"/>
                <a:gd name="connsiteX34" fmla="*/ 46795 w 544571"/>
                <a:gd name="connsiteY34" fmla="*/ 515112 h 557879"/>
                <a:gd name="connsiteX35" fmla="*/ 28888 w 544571"/>
                <a:gd name="connsiteY35" fmla="*/ 464534 h 557879"/>
                <a:gd name="connsiteX36" fmla="*/ 45652 w 544571"/>
                <a:gd name="connsiteY36" fmla="*/ 424434 h 557879"/>
                <a:gd name="connsiteX37" fmla="*/ 47652 w 544571"/>
                <a:gd name="connsiteY37" fmla="*/ 423100 h 557879"/>
                <a:gd name="connsiteX38" fmla="*/ 59844 w 544571"/>
                <a:gd name="connsiteY38" fmla="*/ 413385 h 557879"/>
                <a:gd name="connsiteX39" fmla="*/ 61082 w 544571"/>
                <a:gd name="connsiteY39" fmla="*/ 412242 h 557879"/>
                <a:gd name="connsiteX40" fmla="*/ 127853 w 544571"/>
                <a:gd name="connsiteY40" fmla="*/ 287941 h 557879"/>
                <a:gd name="connsiteX41" fmla="*/ 135187 w 544571"/>
                <a:gd name="connsiteY41" fmla="*/ 283940 h 557879"/>
                <a:gd name="connsiteX42" fmla="*/ 143093 w 544571"/>
                <a:gd name="connsiteY42" fmla="*/ 289370 h 557879"/>
                <a:gd name="connsiteX43" fmla="*/ 137092 w 544571"/>
                <a:gd name="connsiteY43" fmla="*/ 338519 h 557879"/>
                <a:gd name="connsiteX44" fmla="*/ 136139 w 544571"/>
                <a:gd name="connsiteY44" fmla="*/ 363760 h 557879"/>
                <a:gd name="connsiteX45" fmla="*/ 161571 w 544571"/>
                <a:gd name="connsiteY45" fmla="*/ 373951 h 557879"/>
                <a:gd name="connsiteX46" fmla="*/ 161571 w 544571"/>
                <a:gd name="connsiteY46" fmla="*/ 373951 h 557879"/>
                <a:gd name="connsiteX47" fmla="*/ 161571 w 544571"/>
                <a:gd name="connsiteY47" fmla="*/ 373951 h 557879"/>
                <a:gd name="connsiteX48" fmla="*/ 293969 w 544571"/>
                <a:gd name="connsiteY48" fmla="*/ 362617 h 557879"/>
                <a:gd name="connsiteX49" fmla="*/ 305780 w 544571"/>
                <a:gd name="connsiteY49" fmla="*/ 372428 h 557879"/>
                <a:gd name="connsiteX50" fmla="*/ 303684 w 544571"/>
                <a:gd name="connsiteY50" fmla="*/ 377666 h 557879"/>
                <a:gd name="connsiteX51" fmla="*/ 296064 w 544571"/>
                <a:gd name="connsiteY51" fmla="*/ 381762 h 557879"/>
                <a:gd name="connsiteX52" fmla="*/ 253297 w 544571"/>
                <a:gd name="connsiteY52" fmla="*/ 383858 h 557879"/>
                <a:gd name="connsiteX53" fmla="*/ 239676 w 544571"/>
                <a:gd name="connsiteY53" fmla="*/ 398431 h 557879"/>
                <a:gd name="connsiteX54" fmla="*/ 253868 w 544571"/>
                <a:gd name="connsiteY54" fmla="*/ 412433 h 557879"/>
                <a:gd name="connsiteX55" fmla="*/ 262346 w 544571"/>
                <a:gd name="connsiteY55" fmla="*/ 415671 h 557879"/>
                <a:gd name="connsiteX56" fmla="*/ 265013 w 544571"/>
                <a:gd name="connsiteY56" fmla="*/ 420624 h 557879"/>
                <a:gd name="connsiteX57" fmla="*/ 254630 w 544571"/>
                <a:gd name="connsiteY57" fmla="*/ 431673 h 557879"/>
                <a:gd name="connsiteX58" fmla="*/ 239676 w 544571"/>
                <a:gd name="connsiteY58" fmla="*/ 431673 h 557879"/>
                <a:gd name="connsiteX59" fmla="*/ 236438 w 544571"/>
                <a:gd name="connsiteY59" fmla="*/ 431292 h 557879"/>
                <a:gd name="connsiteX60" fmla="*/ 236438 w 544571"/>
                <a:gd name="connsiteY60" fmla="*/ 431292 h 557879"/>
                <a:gd name="connsiteX61" fmla="*/ 222150 w 544571"/>
                <a:gd name="connsiteY61" fmla="*/ 445484 h 557879"/>
                <a:gd name="connsiteX62" fmla="*/ 233961 w 544571"/>
                <a:gd name="connsiteY62" fmla="*/ 459581 h 557879"/>
                <a:gd name="connsiteX63" fmla="*/ 237676 w 544571"/>
                <a:gd name="connsiteY63" fmla="*/ 460153 h 557879"/>
                <a:gd name="connsiteX64" fmla="*/ 238057 w 544571"/>
                <a:gd name="connsiteY64" fmla="*/ 460153 h 557879"/>
                <a:gd name="connsiteX65" fmla="*/ 244915 w 544571"/>
                <a:gd name="connsiteY65" fmla="*/ 463010 h 557879"/>
                <a:gd name="connsiteX66" fmla="*/ 247582 w 544571"/>
                <a:gd name="connsiteY66" fmla="*/ 467963 h 557879"/>
                <a:gd name="connsiteX67" fmla="*/ 237200 w 544571"/>
                <a:gd name="connsiteY67" fmla="*/ 479012 h 557879"/>
                <a:gd name="connsiteX68" fmla="*/ 298541 w 544571"/>
                <a:gd name="connsiteY68" fmla="*/ 459010 h 557879"/>
                <a:gd name="connsiteX69" fmla="*/ 274157 w 544571"/>
                <a:gd name="connsiteY69" fmla="*/ 457581 h 557879"/>
                <a:gd name="connsiteX70" fmla="*/ 273014 w 544571"/>
                <a:gd name="connsiteY70" fmla="*/ 454247 h 557879"/>
                <a:gd name="connsiteX71" fmla="*/ 293683 w 544571"/>
                <a:gd name="connsiteY71" fmla="*/ 420624 h 557879"/>
                <a:gd name="connsiteX72" fmla="*/ 292159 w 544571"/>
                <a:gd name="connsiteY72" fmla="*/ 410528 h 557879"/>
                <a:gd name="connsiteX73" fmla="*/ 298064 w 544571"/>
                <a:gd name="connsiteY73" fmla="*/ 410242 h 557879"/>
                <a:gd name="connsiteX74" fmla="*/ 299017 w 544571"/>
                <a:gd name="connsiteY74" fmla="*/ 410242 h 557879"/>
                <a:gd name="connsiteX75" fmla="*/ 325115 w 544571"/>
                <a:gd name="connsiteY75" fmla="*/ 396621 h 557879"/>
                <a:gd name="connsiteX76" fmla="*/ 334164 w 544571"/>
                <a:gd name="connsiteY76" fmla="*/ 369094 h 557879"/>
                <a:gd name="connsiteX77" fmla="*/ 293683 w 544571"/>
                <a:gd name="connsiteY77" fmla="*/ 334042 h 557879"/>
                <a:gd name="connsiteX78" fmla="*/ 292159 w 544571"/>
                <a:gd name="connsiteY78" fmla="*/ 334042 h 557879"/>
                <a:gd name="connsiteX79" fmla="*/ 165381 w 544571"/>
                <a:gd name="connsiteY79" fmla="*/ 344900 h 557879"/>
                <a:gd name="connsiteX80" fmla="*/ 167667 w 544571"/>
                <a:gd name="connsiteY80" fmla="*/ 274892 h 557879"/>
                <a:gd name="connsiteX81" fmla="*/ 137378 w 544571"/>
                <a:gd name="connsiteY81" fmla="*/ 255556 h 557879"/>
                <a:gd name="connsiteX82" fmla="*/ 104421 w 544571"/>
                <a:gd name="connsiteY82" fmla="*/ 271082 h 557879"/>
                <a:gd name="connsiteX83" fmla="*/ 101754 w 544571"/>
                <a:gd name="connsiteY83" fmla="*/ 275844 h 557879"/>
                <a:gd name="connsiteX84" fmla="*/ 92801 w 544571"/>
                <a:gd name="connsiteY84" fmla="*/ 300514 h 557879"/>
                <a:gd name="connsiteX85" fmla="*/ 85562 w 544571"/>
                <a:gd name="connsiteY85" fmla="*/ 246126 h 557879"/>
                <a:gd name="connsiteX86" fmla="*/ 208434 w 544571"/>
                <a:gd name="connsiteY86" fmla="*/ 53340 h 557879"/>
                <a:gd name="connsiteX87" fmla="*/ 220340 w 544571"/>
                <a:gd name="connsiteY87" fmla="*/ 66389 h 557879"/>
                <a:gd name="connsiteX88" fmla="*/ 232151 w 544571"/>
                <a:gd name="connsiteY88" fmla="*/ 72676 h 557879"/>
                <a:gd name="connsiteX89" fmla="*/ 240152 w 544571"/>
                <a:gd name="connsiteY89" fmla="*/ 70199 h 557879"/>
                <a:gd name="connsiteX90" fmla="*/ 243962 w 544571"/>
                <a:gd name="connsiteY90" fmla="*/ 50387 h 557879"/>
                <a:gd name="connsiteX91" fmla="*/ 237771 w 544571"/>
                <a:gd name="connsiteY91" fmla="*/ 42291 h 557879"/>
                <a:gd name="connsiteX92" fmla="*/ 298445 w 544571"/>
                <a:gd name="connsiteY92" fmla="*/ 33433 h 557879"/>
                <a:gd name="connsiteX93" fmla="*/ 511234 w 544571"/>
                <a:gd name="connsiteY93" fmla="*/ 246221 h 557879"/>
                <a:gd name="connsiteX94" fmla="*/ 298445 w 544571"/>
                <a:gd name="connsiteY94" fmla="*/ 459010 h 5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44571" h="557879">
                  <a:moveTo>
                    <a:pt x="298541" y="0"/>
                  </a:moveTo>
                  <a:cubicBezTo>
                    <a:pt x="265298" y="0"/>
                    <a:pt x="233580" y="6668"/>
                    <a:pt x="204624" y="18669"/>
                  </a:cubicBezTo>
                  <a:cubicBezTo>
                    <a:pt x="175192" y="8382"/>
                    <a:pt x="144236" y="19050"/>
                    <a:pt x="127472" y="29623"/>
                  </a:cubicBezTo>
                  <a:cubicBezTo>
                    <a:pt x="120804" y="33814"/>
                    <a:pt x="118804" y="42672"/>
                    <a:pt x="123090" y="49340"/>
                  </a:cubicBezTo>
                  <a:cubicBezTo>
                    <a:pt x="127376" y="56007"/>
                    <a:pt x="136139" y="58007"/>
                    <a:pt x="142807" y="53721"/>
                  </a:cubicBezTo>
                  <a:cubicBezTo>
                    <a:pt x="143283" y="53435"/>
                    <a:pt x="146045" y="51721"/>
                    <a:pt x="150236" y="49816"/>
                  </a:cubicBezTo>
                  <a:cubicBezTo>
                    <a:pt x="90800" y="94774"/>
                    <a:pt x="52415" y="166021"/>
                    <a:pt x="52415" y="246126"/>
                  </a:cubicBezTo>
                  <a:cubicBezTo>
                    <a:pt x="52415" y="280988"/>
                    <a:pt x="59844" y="314135"/>
                    <a:pt x="72989" y="344234"/>
                  </a:cubicBezTo>
                  <a:cubicBezTo>
                    <a:pt x="57272" y="373666"/>
                    <a:pt x="43937" y="388906"/>
                    <a:pt x="41366" y="391668"/>
                  </a:cubicBezTo>
                  <a:lnTo>
                    <a:pt x="30793" y="400145"/>
                  </a:lnTo>
                  <a:cubicBezTo>
                    <a:pt x="6218" y="415004"/>
                    <a:pt x="1075" y="456724"/>
                    <a:pt x="503" y="461486"/>
                  </a:cubicBezTo>
                  <a:cubicBezTo>
                    <a:pt x="-2449" y="488728"/>
                    <a:pt x="7742" y="517208"/>
                    <a:pt x="26983" y="535686"/>
                  </a:cubicBezTo>
                  <a:cubicBezTo>
                    <a:pt x="46509" y="554546"/>
                    <a:pt x="73274" y="557879"/>
                    <a:pt x="98230" y="557879"/>
                  </a:cubicBezTo>
                  <a:cubicBezTo>
                    <a:pt x="105469" y="557879"/>
                    <a:pt x="112517" y="557594"/>
                    <a:pt x="119185" y="557308"/>
                  </a:cubicBezTo>
                  <a:cubicBezTo>
                    <a:pt x="125852" y="557022"/>
                    <a:pt x="132234" y="556927"/>
                    <a:pt x="138425" y="556832"/>
                  </a:cubicBezTo>
                  <a:lnTo>
                    <a:pt x="209958" y="557213"/>
                  </a:lnTo>
                  <a:cubicBezTo>
                    <a:pt x="209958" y="557213"/>
                    <a:pt x="210911" y="557213"/>
                    <a:pt x="211387" y="557213"/>
                  </a:cubicBezTo>
                  <a:cubicBezTo>
                    <a:pt x="230532" y="555403"/>
                    <a:pt x="248058" y="536543"/>
                    <a:pt x="248153" y="517779"/>
                  </a:cubicBezTo>
                  <a:cubicBezTo>
                    <a:pt x="248153" y="513874"/>
                    <a:pt x="247487" y="509969"/>
                    <a:pt x="246058" y="506159"/>
                  </a:cubicBezTo>
                  <a:cubicBezTo>
                    <a:pt x="254630" y="503492"/>
                    <a:pt x="262346" y="497681"/>
                    <a:pt x="267775" y="490442"/>
                  </a:cubicBezTo>
                  <a:cubicBezTo>
                    <a:pt x="277871" y="491681"/>
                    <a:pt x="288063" y="492443"/>
                    <a:pt x="298445" y="492443"/>
                  </a:cubicBezTo>
                  <a:cubicBezTo>
                    <a:pt x="434177" y="492443"/>
                    <a:pt x="544571" y="382048"/>
                    <a:pt x="544571" y="246317"/>
                  </a:cubicBezTo>
                  <a:cubicBezTo>
                    <a:pt x="544571" y="110585"/>
                    <a:pt x="434272" y="0"/>
                    <a:pt x="298541" y="0"/>
                  </a:cubicBezTo>
                  <a:close/>
                  <a:moveTo>
                    <a:pt x="237009" y="479012"/>
                  </a:moveTo>
                  <a:lnTo>
                    <a:pt x="220055" y="479012"/>
                  </a:lnTo>
                  <a:cubicBezTo>
                    <a:pt x="219293" y="478726"/>
                    <a:pt x="218435" y="479012"/>
                    <a:pt x="217673" y="479108"/>
                  </a:cubicBezTo>
                  <a:lnTo>
                    <a:pt x="206148" y="481013"/>
                  </a:lnTo>
                  <a:cubicBezTo>
                    <a:pt x="198814" y="482251"/>
                    <a:pt x="193670" y="488823"/>
                    <a:pt x="194242" y="496253"/>
                  </a:cubicBezTo>
                  <a:cubicBezTo>
                    <a:pt x="194813" y="503682"/>
                    <a:pt x="201005" y="509397"/>
                    <a:pt x="208434" y="509397"/>
                  </a:cubicBezTo>
                  <a:cubicBezTo>
                    <a:pt x="211577" y="509397"/>
                    <a:pt x="214625" y="510540"/>
                    <a:pt x="216911" y="512636"/>
                  </a:cubicBezTo>
                  <a:cubicBezTo>
                    <a:pt x="218626" y="514160"/>
                    <a:pt x="219578" y="516065"/>
                    <a:pt x="219578" y="517589"/>
                  </a:cubicBezTo>
                  <a:cubicBezTo>
                    <a:pt x="219578" y="521018"/>
                    <a:pt x="214340" y="527780"/>
                    <a:pt x="209196" y="528638"/>
                  </a:cubicBezTo>
                  <a:lnTo>
                    <a:pt x="138521" y="528257"/>
                  </a:lnTo>
                  <a:cubicBezTo>
                    <a:pt x="132139" y="528257"/>
                    <a:pt x="125090" y="528447"/>
                    <a:pt x="118042" y="528733"/>
                  </a:cubicBezTo>
                  <a:cubicBezTo>
                    <a:pt x="91181" y="529781"/>
                    <a:pt x="63273" y="530924"/>
                    <a:pt x="46795" y="515112"/>
                  </a:cubicBezTo>
                  <a:cubicBezTo>
                    <a:pt x="33936" y="502730"/>
                    <a:pt x="26983" y="482918"/>
                    <a:pt x="28888" y="464534"/>
                  </a:cubicBezTo>
                  <a:cubicBezTo>
                    <a:pt x="30602" y="448723"/>
                    <a:pt x="37746" y="428911"/>
                    <a:pt x="45652" y="424434"/>
                  </a:cubicBezTo>
                  <a:cubicBezTo>
                    <a:pt x="46319" y="424053"/>
                    <a:pt x="46985" y="423577"/>
                    <a:pt x="47652" y="423100"/>
                  </a:cubicBezTo>
                  <a:lnTo>
                    <a:pt x="59844" y="413385"/>
                  </a:lnTo>
                  <a:cubicBezTo>
                    <a:pt x="59844" y="413385"/>
                    <a:pt x="60701" y="412718"/>
                    <a:pt x="61082" y="412242"/>
                  </a:cubicBezTo>
                  <a:cubicBezTo>
                    <a:pt x="62606" y="410623"/>
                    <a:pt x="99087" y="373190"/>
                    <a:pt x="127853" y="287941"/>
                  </a:cubicBezTo>
                  <a:cubicBezTo>
                    <a:pt x="130329" y="285750"/>
                    <a:pt x="133472" y="284036"/>
                    <a:pt x="135187" y="283940"/>
                  </a:cubicBezTo>
                  <a:cubicBezTo>
                    <a:pt x="138425" y="284226"/>
                    <a:pt x="141188" y="286036"/>
                    <a:pt x="143093" y="289370"/>
                  </a:cubicBezTo>
                  <a:cubicBezTo>
                    <a:pt x="145188" y="292989"/>
                    <a:pt x="151094" y="307181"/>
                    <a:pt x="137092" y="338519"/>
                  </a:cubicBezTo>
                  <a:cubicBezTo>
                    <a:pt x="133187" y="345472"/>
                    <a:pt x="130996" y="355473"/>
                    <a:pt x="136139" y="363760"/>
                  </a:cubicBezTo>
                  <a:cubicBezTo>
                    <a:pt x="139378" y="369094"/>
                    <a:pt x="146331" y="375190"/>
                    <a:pt x="161571" y="373951"/>
                  </a:cubicBezTo>
                  <a:cubicBezTo>
                    <a:pt x="161571" y="373951"/>
                    <a:pt x="161571" y="373951"/>
                    <a:pt x="161571" y="373951"/>
                  </a:cubicBezTo>
                  <a:cubicBezTo>
                    <a:pt x="161571" y="373951"/>
                    <a:pt x="161571" y="373951"/>
                    <a:pt x="161571" y="373951"/>
                  </a:cubicBezTo>
                  <a:lnTo>
                    <a:pt x="293969" y="362617"/>
                  </a:lnTo>
                  <a:cubicBezTo>
                    <a:pt x="299207" y="362807"/>
                    <a:pt x="305303" y="368999"/>
                    <a:pt x="305780" y="372428"/>
                  </a:cubicBezTo>
                  <a:cubicBezTo>
                    <a:pt x="305970" y="374047"/>
                    <a:pt x="305208" y="375952"/>
                    <a:pt x="303684" y="377666"/>
                  </a:cubicBezTo>
                  <a:cubicBezTo>
                    <a:pt x="301779" y="379857"/>
                    <a:pt x="299017" y="381286"/>
                    <a:pt x="296064" y="381762"/>
                  </a:cubicBezTo>
                  <a:lnTo>
                    <a:pt x="253297" y="383858"/>
                  </a:lnTo>
                  <a:cubicBezTo>
                    <a:pt x="245582" y="384239"/>
                    <a:pt x="239486" y="390716"/>
                    <a:pt x="239676" y="398431"/>
                  </a:cubicBezTo>
                  <a:cubicBezTo>
                    <a:pt x="239867" y="406146"/>
                    <a:pt x="246153" y="412337"/>
                    <a:pt x="253868" y="412433"/>
                  </a:cubicBezTo>
                  <a:cubicBezTo>
                    <a:pt x="257012" y="412433"/>
                    <a:pt x="260060" y="413575"/>
                    <a:pt x="262346" y="415671"/>
                  </a:cubicBezTo>
                  <a:cubicBezTo>
                    <a:pt x="264060" y="417195"/>
                    <a:pt x="265013" y="419100"/>
                    <a:pt x="265013" y="420624"/>
                  </a:cubicBezTo>
                  <a:cubicBezTo>
                    <a:pt x="265013" y="424053"/>
                    <a:pt x="259679" y="430816"/>
                    <a:pt x="254630" y="431673"/>
                  </a:cubicBezTo>
                  <a:lnTo>
                    <a:pt x="239676" y="431673"/>
                  </a:lnTo>
                  <a:cubicBezTo>
                    <a:pt x="238628" y="431483"/>
                    <a:pt x="237581" y="431292"/>
                    <a:pt x="236438" y="431292"/>
                  </a:cubicBezTo>
                  <a:lnTo>
                    <a:pt x="236438" y="431292"/>
                  </a:lnTo>
                  <a:cubicBezTo>
                    <a:pt x="228532" y="431292"/>
                    <a:pt x="222150" y="437674"/>
                    <a:pt x="222150" y="445484"/>
                  </a:cubicBezTo>
                  <a:cubicBezTo>
                    <a:pt x="222150" y="452533"/>
                    <a:pt x="227198" y="458343"/>
                    <a:pt x="233961" y="459581"/>
                  </a:cubicBezTo>
                  <a:cubicBezTo>
                    <a:pt x="235104" y="459867"/>
                    <a:pt x="236342" y="460153"/>
                    <a:pt x="237676" y="460153"/>
                  </a:cubicBezTo>
                  <a:lnTo>
                    <a:pt x="238057" y="460153"/>
                  </a:lnTo>
                  <a:cubicBezTo>
                    <a:pt x="240629" y="460534"/>
                    <a:pt x="243105" y="461391"/>
                    <a:pt x="244915" y="463010"/>
                  </a:cubicBezTo>
                  <a:cubicBezTo>
                    <a:pt x="246629" y="464534"/>
                    <a:pt x="247582" y="466439"/>
                    <a:pt x="247582" y="467963"/>
                  </a:cubicBezTo>
                  <a:cubicBezTo>
                    <a:pt x="247582" y="471392"/>
                    <a:pt x="242343" y="478155"/>
                    <a:pt x="237200" y="479012"/>
                  </a:cubicBezTo>
                  <a:close/>
                  <a:moveTo>
                    <a:pt x="298541" y="459010"/>
                  </a:moveTo>
                  <a:cubicBezTo>
                    <a:pt x="290254" y="459010"/>
                    <a:pt x="282158" y="458438"/>
                    <a:pt x="274157" y="457581"/>
                  </a:cubicBezTo>
                  <a:cubicBezTo>
                    <a:pt x="273776" y="456438"/>
                    <a:pt x="273490" y="455390"/>
                    <a:pt x="273014" y="454247"/>
                  </a:cubicBezTo>
                  <a:cubicBezTo>
                    <a:pt x="284825" y="446913"/>
                    <a:pt x="293588" y="433864"/>
                    <a:pt x="293683" y="420624"/>
                  </a:cubicBezTo>
                  <a:cubicBezTo>
                    <a:pt x="293683" y="417195"/>
                    <a:pt x="293207" y="413766"/>
                    <a:pt x="292159" y="410528"/>
                  </a:cubicBezTo>
                  <a:lnTo>
                    <a:pt x="298064" y="410242"/>
                  </a:lnTo>
                  <a:cubicBezTo>
                    <a:pt x="298064" y="410242"/>
                    <a:pt x="298731" y="410242"/>
                    <a:pt x="299017" y="410242"/>
                  </a:cubicBezTo>
                  <a:cubicBezTo>
                    <a:pt x="309209" y="409004"/>
                    <a:pt x="318448" y="404241"/>
                    <a:pt x="325115" y="396621"/>
                  </a:cubicBezTo>
                  <a:cubicBezTo>
                    <a:pt x="331973" y="388811"/>
                    <a:pt x="335307" y="378809"/>
                    <a:pt x="334164" y="369094"/>
                  </a:cubicBezTo>
                  <a:cubicBezTo>
                    <a:pt x="331973" y="350615"/>
                    <a:pt x="312828" y="334042"/>
                    <a:pt x="293683" y="334042"/>
                  </a:cubicBezTo>
                  <a:cubicBezTo>
                    <a:pt x="293207" y="334042"/>
                    <a:pt x="292635" y="334042"/>
                    <a:pt x="292159" y="334042"/>
                  </a:cubicBezTo>
                  <a:lnTo>
                    <a:pt x="165381" y="344900"/>
                  </a:lnTo>
                  <a:cubicBezTo>
                    <a:pt x="180812" y="307086"/>
                    <a:pt x="173668" y="284988"/>
                    <a:pt x="167667" y="274892"/>
                  </a:cubicBezTo>
                  <a:cubicBezTo>
                    <a:pt x="161000" y="263557"/>
                    <a:pt x="149951" y="256508"/>
                    <a:pt x="137378" y="255556"/>
                  </a:cubicBezTo>
                  <a:cubicBezTo>
                    <a:pt x="119661" y="254222"/>
                    <a:pt x="105850" y="269367"/>
                    <a:pt x="104421" y="271082"/>
                  </a:cubicBezTo>
                  <a:cubicBezTo>
                    <a:pt x="103278" y="272510"/>
                    <a:pt x="102326" y="274130"/>
                    <a:pt x="101754" y="275844"/>
                  </a:cubicBezTo>
                  <a:cubicBezTo>
                    <a:pt x="98897" y="284607"/>
                    <a:pt x="95849" y="292799"/>
                    <a:pt x="92801" y="300514"/>
                  </a:cubicBezTo>
                  <a:cubicBezTo>
                    <a:pt x="88229" y="283178"/>
                    <a:pt x="85562" y="264986"/>
                    <a:pt x="85562" y="246126"/>
                  </a:cubicBezTo>
                  <a:cubicBezTo>
                    <a:pt x="85562" y="160877"/>
                    <a:pt x="135949" y="87249"/>
                    <a:pt x="208434" y="53340"/>
                  </a:cubicBezTo>
                  <a:cubicBezTo>
                    <a:pt x="212625" y="56674"/>
                    <a:pt x="216626" y="60960"/>
                    <a:pt x="220340" y="66389"/>
                  </a:cubicBezTo>
                  <a:cubicBezTo>
                    <a:pt x="223103" y="70485"/>
                    <a:pt x="227579" y="72676"/>
                    <a:pt x="232151" y="72676"/>
                  </a:cubicBezTo>
                  <a:cubicBezTo>
                    <a:pt x="234914" y="72676"/>
                    <a:pt x="237676" y="71914"/>
                    <a:pt x="240152" y="70199"/>
                  </a:cubicBezTo>
                  <a:cubicBezTo>
                    <a:pt x="246725" y="65723"/>
                    <a:pt x="248344" y="56864"/>
                    <a:pt x="243962" y="50387"/>
                  </a:cubicBezTo>
                  <a:cubicBezTo>
                    <a:pt x="241962" y="47435"/>
                    <a:pt x="239867" y="44768"/>
                    <a:pt x="237771" y="42291"/>
                  </a:cubicBezTo>
                  <a:cubicBezTo>
                    <a:pt x="257012" y="36576"/>
                    <a:pt x="277395" y="33433"/>
                    <a:pt x="298445" y="33433"/>
                  </a:cubicBezTo>
                  <a:cubicBezTo>
                    <a:pt x="415793" y="33433"/>
                    <a:pt x="511234" y="128873"/>
                    <a:pt x="511234" y="246221"/>
                  </a:cubicBezTo>
                  <a:cubicBezTo>
                    <a:pt x="511234" y="363569"/>
                    <a:pt x="415793" y="459010"/>
                    <a:pt x="298445" y="459010"/>
                  </a:cubicBezTo>
                  <a:close/>
                </a:path>
              </a:pathLst>
            </a:custGeom>
            <a:solidFill>
              <a:srgbClr val="840054"/>
            </a:solidFill>
            <a:ln w="0"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3" name="Icoon_2_8">
            <a:extLst>
              <a:ext uri="{FF2B5EF4-FFF2-40B4-BE49-F238E27FC236}">
                <a16:creationId xmlns:a16="http://schemas.microsoft.com/office/drawing/2014/main" id="{AB8C7D70-34C2-D952-74A1-F60D1F7F8529}"/>
              </a:ext>
            </a:extLst>
          </p:cNvPr>
          <p:cNvSpPr/>
          <p:nvPr/>
        </p:nvSpPr>
        <p:spPr>
          <a:xfrm>
            <a:off x="3578253" y="1897030"/>
            <a:ext cx="953912" cy="796335"/>
          </a:xfrm>
          <a:custGeom>
            <a:avLst/>
            <a:gdLst>
              <a:gd name="connsiteX0" fmla="*/ 588293 w 715434"/>
              <a:gd name="connsiteY0" fmla="*/ 16507 h 597251"/>
              <a:gd name="connsiteX1" fmla="*/ 506459 w 715434"/>
              <a:gd name="connsiteY1" fmla="*/ 0 h 597251"/>
              <a:gd name="connsiteX2" fmla="*/ 506459 w 715434"/>
              <a:gd name="connsiteY2" fmla="*/ 0 h 597251"/>
              <a:gd name="connsiteX3" fmla="*/ 477834 w 715434"/>
              <a:gd name="connsiteY3" fmla="*/ 2107 h 597251"/>
              <a:gd name="connsiteX4" fmla="*/ 468176 w 715434"/>
              <a:gd name="connsiteY4" fmla="*/ 3688 h 597251"/>
              <a:gd name="connsiteX5" fmla="*/ 451317 w 715434"/>
              <a:gd name="connsiteY5" fmla="*/ 7551 h 597251"/>
              <a:gd name="connsiteX6" fmla="*/ 438849 w 715434"/>
              <a:gd name="connsiteY6" fmla="*/ 11063 h 597251"/>
              <a:gd name="connsiteX7" fmla="*/ 433054 w 715434"/>
              <a:gd name="connsiteY7" fmla="*/ 13346 h 597251"/>
              <a:gd name="connsiteX8" fmla="*/ 387571 w 715434"/>
              <a:gd name="connsiteY8" fmla="*/ 36351 h 597251"/>
              <a:gd name="connsiteX9" fmla="*/ 388098 w 715434"/>
              <a:gd name="connsiteY9" fmla="*/ 37054 h 597251"/>
              <a:gd name="connsiteX10" fmla="*/ 358420 w 715434"/>
              <a:gd name="connsiteY10" fmla="*/ 61112 h 597251"/>
              <a:gd name="connsiteX11" fmla="*/ 328741 w 715434"/>
              <a:gd name="connsiteY11" fmla="*/ 37054 h 597251"/>
              <a:gd name="connsiteX12" fmla="*/ 329268 w 715434"/>
              <a:gd name="connsiteY12" fmla="*/ 36351 h 597251"/>
              <a:gd name="connsiteX13" fmla="*/ 283785 w 715434"/>
              <a:gd name="connsiteY13" fmla="*/ 13346 h 597251"/>
              <a:gd name="connsiteX14" fmla="*/ 277990 w 715434"/>
              <a:gd name="connsiteY14" fmla="*/ 11063 h 597251"/>
              <a:gd name="connsiteX15" fmla="*/ 265522 w 715434"/>
              <a:gd name="connsiteY15" fmla="*/ 7551 h 597251"/>
              <a:gd name="connsiteX16" fmla="*/ 248663 w 715434"/>
              <a:gd name="connsiteY16" fmla="*/ 3688 h 597251"/>
              <a:gd name="connsiteX17" fmla="*/ 239005 w 715434"/>
              <a:gd name="connsiteY17" fmla="*/ 2107 h 597251"/>
              <a:gd name="connsiteX18" fmla="*/ 210380 w 715434"/>
              <a:gd name="connsiteY18" fmla="*/ 0 h 597251"/>
              <a:gd name="connsiteX19" fmla="*/ 210380 w 715434"/>
              <a:gd name="connsiteY19" fmla="*/ 0 h 597251"/>
              <a:gd name="connsiteX20" fmla="*/ 110107 w 715434"/>
              <a:gd name="connsiteY20" fmla="*/ 25288 h 597251"/>
              <a:gd name="connsiteX21" fmla="*/ 25463 w 715434"/>
              <a:gd name="connsiteY21" fmla="*/ 109932 h 597251"/>
              <a:gd name="connsiteX22" fmla="*/ 9483 w 715434"/>
              <a:gd name="connsiteY22" fmla="*/ 147689 h 597251"/>
              <a:gd name="connsiteX23" fmla="*/ 0 w 715434"/>
              <a:gd name="connsiteY23" fmla="*/ 210206 h 597251"/>
              <a:gd name="connsiteX24" fmla="*/ 878 w 715434"/>
              <a:gd name="connsiteY24" fmla="*/ 229523 h 597251"/>
              <a:gd name="connsiteX25" fmla="*/ 8078 w 715434"/>
              <a:gd name="connsiteY25" fmla="*/ 266577 h 597251"/>
              <a:gd name="connsiteX26" fmla="*/ 14049 w 715434"/>
              <a:gd name="connsiteY26" fmla="*/ 284138 h 597251"/>
              <a:gd name="connsiteX27" fmla="*/ 50927 w 715434"/>
              <a:gd name="connsiteY27" fmla="*/ 347358 h 597251"/>
              <a:gd name="connsiteX28" fmla="*/ 357717 w 715434"/>
              <a:gd name="connsiteY28" fmla="*/ 597252 h 597251"/>
              <a:gd name="connsiteX29" fmla="*/ 357717 w 715434"/>
              <a:gd name="connsiteY29" fmla="*/ 597252 h 597251"/>
              <a:gd name="connsiteX30" fmla="*/ 357717 w 715434"/>
              <a:gd name="connsiteY30" fmla="*/ 597252 h 597251"/>
              <a:gd name="connsiteX31" fmla="*/ 664507 w 715434"/>
              <a:gd name="connsiteY31" fmla="*/ 347358 h 597251"/>
              <a:gd name="connsiteX32" fmla="*/ 701385 w 715434"/>
              <a:gd name="connsiteY32" fmla="*/ 284138 h 597251"/>
              <a:gd name="connsiteX33" fmla="*/ 715434 w 715434"/>
              <a:gd name="connsiteY33" fmla="*/ 210206 h 597251"/>
              <a:gd name="connsiteX34" fmla="*/ 587063 w 715434"/>
              <a:gd name="connsiteY34" fmla="*/ 16507 h 59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5434" h="597251">
                <a:moveTo>
                  <a:pt x="588293" y="16507"/>
                </a:moveTo>
                <a:cubicBezTo>
                  <a:pt x="563180" y="5795"/>
                  <a:pt x="535434" y="0"/>
                  <a:pt x="506459" y="0"/>
                </a:cubicBezTo>
                <a:lnTo>
                  <a:pt x="506459" y="0"/>
                </a:lnTo>
                <a:cubicBezTo>
                  <a:pt x="496624" y="0"/>
                  <a:pt x="487141" y="878"/>
                  <a:pt x="477834" y="2107"/>
                </a:cubicBezTo>
                <a:cubicBezTo>
                  <a:pt x="474498" y="2634"/>
                  <a:pt x="471337" y="3161"/>
                  <a:pt x="468176" y="3688"/>
                </a:cubicBezTo>
                <a:cubicBezTo>
                  <a:pt x="462556" y="4741"/>
                  <a:pt x="456937" y="6146"/>
                  <a:pt x="451317" y="7551"/>
                </a:cubicBezTo>
                <a:cubicBezTo>
                  <a:pt x="447102" y="8605"/>
                  <a:pt x="443063" y="9834"/>
                  <a:pt x="438849" y="11063"/>
                </a:cubicBezTo>
                <a:cubicBezTo>
                  <a:pt x="436917" y="11766"/>
                  <a:pt x="434985" y="12644"/>
                  <a:pt x="433054" y="13346"/>
                </a:cubicBezTo>
                <a:cubicBezTo>
                  <a:pt x="416898" y="19317"/>
                  <a:pt x="401620" y="26693"/>
                  <a:pt x="387571" y="36351"/>
                </a:cubicBezTo>
                <a:lnTo>
                  <a:pt x="388098" y="37054"/>
                </a:lnTo>
                <a:cubicBezTo>
                  <a:pt x="377561" y="44254"/>
                  <a:pt x="367727" y="52332"/>
                  <a:pt x="358420" y="61112"/>
                </a:cubicBezTo>
                <a:cubicBezTo>
                  <a:pt x="349112" y="52332"/>
                  <a:pt x="339278" y="44254"/>
                  <a:pt x="328741" y="37054"/>
                </a:cubicBezTo>
                <a:lnTo>
                  <a:pt x="329268" y="36351"/>
                </a:lnTo>
                <a:cubicBezTo>
                  <a:pt x="315395" y="26868"/>
                  <a:pt x="299941" y="19317"/>
                  <a:pt x="283785" y="13346"/>
                </a:cubicBezTo>
                <a:cubicBezTo>
                  <a:pt x="281854" y="12644"/>
                  <a:pt x="280098" y="11766"/>
                  <a:pt x="277990" y="11063"/>
                </a:cubicBezTo>
                <a:cubicBezTo>
                  <a:pt x="273951" y="9659"/>
                  <a:pt x="269737" y="8605"/>
                  <a:pt x="265522" y="7551"/>
                </a:cubicBezTo>
                <a:cubicBezTo>
                  <a:pt x="260078" y="5971"/>
                  <a:pt x="254459" y="4741"/>
                  <a:pt x="248663" y="3688"/>
                </a:cubicBezTo>
                <a:cubicBezTo>
                  <a:pt x="245502" y="3161"/>
                  <a:pt x="242341" y="2459"/>
                  <a:pt x="239005" y="2107"/>
                </a:cubicBezTo>
                <a:cubicBezTo>
                  <a:pt x="229698" y="878"/>
                  <a:pt x="220215" y="0"/>
                  <a:pt x="210380" y="0"/>
                </a:cubicBezTo>
                <a:lnTo>
                  <a:pt x="210380" y="0"/>
                </a:lnTo>
                <a:cubicBezTo>
                  <a:pt x="174029" y="0"/>
                  <a:pt x="139961" y="9132"/>
                  <a:pt x="110107" y="25288"/>
                </a:cubicBezTo>
                <a:cubicBezTo>
                  <a:pt x="74283" y="44781"/>
                  <a:pt x="44956" y="74108"/>
                  <a:pt x="25463" y="109932"/>
                </a:cubicBezTo>
                <a:cubicBezTo>
                  <a:pt x="18966" y="121874"/>
                  <a:pt x="13698" y="134518"/>
                  <a:pt x="9483" y="147689"/>
                </a:cubicBezTo>
                <a:cubicBezTo>
                  <a:pt x="3337" y="167357"/>
                  <a:pt x="0" y="188430"/>
                  <a:pt x="0" y="210206"/>
                </a:cubicBezTo>
                <a:cubicBezTo>
                  <a:pt x="0" y="216703"/>
                  <a:pt x="351" y="223201"/>
                  <a:pt x="878" y="229523"/>
                </a:cubicBezTo>
                <a:cubicBezTo>
                  <a:pt x="2107" y="242343"/>
                  <a:pt x="4566" y="254635"/>
                  <a:pt x="8078" y="266577"/>
                </a:cubicBezTo>
                <a:cubicBezTo>
                  <a:pt x="9834" y="272548"/>
                  <a:pt x="11766" y="278343"/>
                  <a:pt x="14049" y="284138"/>
                </a:cubicBezTo>
                <a:cubicBezTo>
                  <a:pt x="23005" y="307143"/>
                  <a:pt x="35649" y="328392"/>
                  <a:pt x="50927" y="347358"/>
                </a:cubicBezTo>
                <a:cubicBezTo>
                  <a:pt x="106771" y="417426"/>
                  <a:pt x="239707" y="516120"/>
                  <a:pt x="357717" y="597252"/>
                </a:cubicBezTo>
                <a:lnTo>
                  <a:pt x="357717" y="597252"/>
                </a:lnTo>
                <a:cubicBezTo>
                  <a:pt x="357717" y="597252"/>
                  <a:pt x="357717" y="597252"/>
                  <a:pt x="357717" y="597252"/>
                </a:cubicBezTo>
                <a:cubicBezTo>
                  <a:pt x="475902" y="516120"/>
                  <a:pt x="608839" y="417426"/>
                  <a:pt x="664507" y="347358"/>
                </a:cubicBezTo>
                <a:cubicBezTo>
                  <a:pt x="679610" y="328392"/>
                  <a:pt x="692429" y="307143"/>
                  <a:pt x="701385" y="284138"/>
                </a:cubicBezTo>
                <a:cubicBezTo>
                  <a:pt x="710341" y="261133"/>
                  <a:pt x="715434" y="236372"/>
                  <a:pt x="715434" y="210206"/>
                </a:cubicBezTo>
                <a:cubicBezTo>
                  <a:pt x="715434" y="123103"/>
                  <a:pt x="662576" y="48469"/>
                  <a:pt x="587063" y="16507"/>
                </a:cubicBezTo>
                <a:close/>
              </a:path>
            </a:pathLst>
          </a:custGeom>
          <a:solidFill>
            <a:srgbClr val="840054"/>
          </a:solidFill>
          <a:ln w="0" cap="flat">
            <a:noFill/>
            <a:prstDash val="solid"/>
            <a:miter/>
          </a:ln>
        </p:spPr>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nl-NL" sz="1867"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72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74CC34-65F3-4EE2-8B08-AC0B2B24176F}"/>
              </a:ext>
            </a:extLst>
          </p:cNvPr>
          <p:cNvSpPr>
            <a:spLocks noGrp="1"/>
          </p:cNvSpPr>
          <p:nvPr>
            <p:ph sz="half" idx="14"/>
          </p:nvPr>
        </p:nvSpPr>
        <p:spPr>
          <a:xfrm>
            <a:off x="874756" y="2163397"/>
            <a:ext cx="10435200" cy="3538428"/>
          </a:xfrm>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nl-NL" sz="2400" b="1" dirty="0">
                <a:solidFill>
                  <a:schemeClr val="bg1"/>
                </a:solidFill>
              </a:rPr>
              <a:t>Het uitdenken van de rollen voor patiënten bij een projectteam proactieve zorgplanning in een ziekenhuis. </a:t>
            </a:r>
            <a:endParaRPr lang="nl-NL" sz="2400" b="1" dirty="0">
              <a:solidFill>
                <a:schemeClr val="bg1"/>
              </a:solidFill>
              <a:cs typeface="Arial"/>
            </a:endParaRPr>
          </a:p>
          <a:p>
            <a:pPr marL="0" indent="0" algn="ctr">
              <a:buNone/>
            </a:pPr>
            <a:r>
              <a:rPr lang="nl-NL" sz="2400" b="1" dirty="0">
                <a:solidFill>
                  <a:schemeClr val="bg1"/>
                </a:solidFill>
              </a:rPr>
              <a:t>Aan de hand van de verschillende stappen van het project bedenk je hoe patiënten betrokken moeten worden.</a:t>
            </a:r>
            <a:endParaRPr lang="nl-NL" sz="2400" b="1" dirty="0">
              <a:solidFill>
                <a:schemeClr val="bg1"/>
              </a:solidFill>
              <a:cs typeface="Arial"/>
            </a:endParaRPr>
          </a:p>
          <a:p>
            <a:pPr marL="0" indent="0">
              <a:buNone/>
            </a:pPr>
            <a:endParaRPr lang="nl-NL" sz="2400" b="1" dirty="0"/>
          </a:p>
        </p:txBody>
      </p:sp>
      <p:sp>
        <p:nvSpPr>
          <p:cNvPr id="5" name="Tijdelijke aanduiding voor dianummer 4">
            <a:extLst>
              <a:ext uri="{FF2B5EF4-FFF2-40B4-BE49-F238E27FC236}">
                <a16:creationId xmlns:a16="http://schemas.microsoft.com/office/drawing/2014/main" id="{21560F04-9FE1-4F8C-AB2C-4192835ACB81}"/>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AD7DC81C-C575-4D07-AF21-37280659F2C2}" type="slidenum">
              <a:rPr kumimoji="0" lang="nl-NL" sz="733" b="0" i="0" u="none" strike="noStrike" kern="1200" cap="none" spc="0" normalizeH="0" baseline="0" noProof="0" smtClean="0">
                <a:ln>
                  <a:noFill/>
                </a:ln>
                <a:solidFill>
                  <a:srgbClr val="164194"/>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a:t>
            </a:fld>
            <a:endParaRPr kumimoji="0" lang="nl-NL" sz="733" b="0" i="0" u="none" strike="noStrike" kern="1200" cap="none" spc="0" normalizeH="0" baseline="0" noProof="0">
              <a:ln>
                <a:noFill/>
              </a:ln>
              <a:solidFill>
                <a:srgbClr val="164194"/>
              </a:solidFill>
              <a:effectLst/>
              <a:uLnTx/>
              <a:uFillTx/>
              <a:latin typeface="Arial"/>
              <a:ea typeface="+mn-ea"/>
              <a:cs typeface="+mn-cs"/>
            </a:endParaRPr>
          </a:p>
        </p:txBody>
      </p:sp>
      <p:sp>
        <p:nvSpPr>
          <p:cNvPr id="6" name="Titel 5">
            <a:extLst>
              <a:ext uri="{FF2B5EF4-FFF2-40B4-BE49-F238E27FC236}">
                <a16:creationId xmlns:a16="http://schemas.microsoft.com/office/drawing/2014/main" id="{875AF4A6-EF5D-4C09-9435-FB315D51614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tx2"/>
                </a:solidFill>
              </a:rPr>
              <a:t>Doel van het </a:t>
            </a:r>
            <a:r>
              <a:rPr lang="nl-NL" err="1">
                <a:solidFill>
                  <a:schemeClr val="tx2"/>
                </a:solidFill>
              </a:rPr>
              <a:t>participatiespel</a:t>
            </a:r>
            <a:endParaRPr lang="nl-NL">
              <a:solidFill>
                <a:schemeClr val="tx2"/>
              </a:solidFill>
            </a:endParaRPr>
          </a:p>
        </p:txBody>
      </p:sp>
    </p:spTree>
    <p:extLst>
      <p:ext uri="{BB962C8B-B14F-4D97-AF65-F5344CB8AC3E}">
        <p14:creationId xmlns:p14="http://schemas.microsoft.com/office/powerpoint/2010/main" val="241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63720-C1B5-7238-C550-3A1C460BAC52}"/>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917E93CA-1EB8-84AF-2217-27DCAE5D4635}"/>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7DB71970-8AFD-0731-A821-2A521A1257E0}"/>
              </a:ext>
            </a:extLst>
          </p:cNvPr>
          <p:cNvSpPr>
            <a:spLocks noGrp="1"/>
          </p:cNvSpPr>
          <p:nvPr>
            <p:ph type="ctrTitle"/>
          </p:nvPr>
        </p:nvSpPr>
        <p:spPr/>
        <p:txBody>
          <a:bodyPr/>
          <a:lstStyle/>
          <a:p>
            <a:endParaRPr lang="nl-NL"/>
          </a:p>
        </p:txBody>
      </p:sp>
      <p:pic>
        <p:nvPicPr>
          <p:cNvPr id="5" name="Afbeelding 4" descr="Afbeelding met tekst, kleding, persoon, glimlach&#10;&#10;Door AI gegenereerde inhoud is mogelijk onjuist.">
            <a:extLst>
              <a:ext uri="{FF2B5EF4-FFF2-40B4-BE49-F238E27FC236}">
                <a16:creationId xmlns:a16="http://schemas.microsoft.com/office/drawing/2014/main" id="{395A4B2C-C618-FACD-6353-0425E5C9D142}"/>
              </a:ext>
            </a:extLst>
          </p:cNvPr>
          <p:cNvPicPr>
            <a:picLocks noChangeAspect="1"/>
          </p:cNvPicPr>
          <p:nvPr/>
        </p:nvPicPr>
        <p:blipFill>
          <a:blip r:embed="rId2"/>
          <a:srcRect l="6290" t="11478" r="7097"/>
          <a:stretch>
            <a:fillRect/>
          </a:stretch>
        </p:blipFill>
        <p:spPr>
          <a:xfrm>
            <a:off x="-197922" y="0"/>
            <a:ext cx="12600401" cy="6922008"/>
          </a:xfrm>
          <a:prstGeom prst="rect">
            <a:avLst/>
          </a:prstGeom>
        </p:spPr>
      </p:pic>
      <p:pic>
        <p:nvPicPr>
          <p:cNvPr id="7" name="Afbeelding 6" descr="Afbeelding met kleding, persoon, muur, Menselijk gezicht&#10;&#10;Door AI gegenereerde inhoud is mogelijk onjuist.">
            <a:extLst>
              <a:ext uri="{FF2B5EF4-FFF2-40B4-BE49-F238E27FC236}">
                <a16:creationId xmlns:a16="http://schemas.microsoft.com/office/drawing/2014/main" id="{804B8D05-F506-1084-2120-D0E8D0D364F3}"/>
              </a:ext>
            </a:extLst>
          </p:cNvPr>
          <p:cNvPicPr>
            <a:picLocks noChangeAspect="1"/>
          </p:cNvPicPr>
          <p:nvPr/>
        </p:nvPicPr>
        <p:blipFill>
          <a:blip r:embed="rId3"/>
          <a:stretch>
            <a:fillRect/>
          </a:stretch>
        </p:blipFill>
        <p:spPr>
          <a:xfrm>
            <a:off x="4303759" y="-48"/>
            <a:ext cx="10383012" cy="6922008"/>
          </a:xfrm>
          <a:prstGeom prst="parallelogram">
            <a:avLst/>
          </a:prstGeom>
        </p:spPr>
      </p:pic>
      <p:sp>
        <p:nvSpPr>
          <p:cNvPr id="8" name="Tekstvak 7">
            <a:extLst>
              <a:ext uri="{FF2B5EF4-FFF2-40B4-BE49-F238E27FC236}">
                <a16:creationId xmlns:a16="http://schemas.microsoft.com/office/drawing/2014/main" id="{0A81686F-8FE8-3C33-C8E7-ED4F40CAE342}"/>
              </a:ext>
            </a:extLst>
          </p:cNvPr>
          <p:cNvSpPr txBox="1"/>
          <p:nvPr/>
        </p:nvSpPr>
        <p:spPr>
          <a:xfrm>
            <a:off x="770021" y="3344777"/>
            <a:ext cx="3994484" cy="954107"/>
          </a:xfrm>
          <a:prstGeom prst="rect">
            <a:avLst/>
          </a:prstGeom>
          <a:solidFill>
            <a:schemeClr val="bg1"/>
          </a:solidFill>
        </p:spPr>
        <p:txBody>
          <a:bodyPr wrap="square" rtlCol="0">
            <a:spAutoFit/>
          </a:bodyPr>
          <a:lstStyle/>
          <a:p>
            <a:r>
              <a:rPr lang="en-US" sz="2800" b="1" dirty="0">
                <a:latin typeface="Aptos ExtraBold" panose="020F0502020204030204" pitchFamily="34" charset="0"/>
              </a:rPr>
              <a:t>Ligare </a:t>
            </a:r>
            <a:r>
              <a:rPr lang="en-US" sz="2800" b="1" dirty="0" err="1">
                <a:latin typeface="Aptos ExtraBold" panose="020F0502020204030204" pitchFamily="34" charset="0"/>
              </a:rPr>
              <a:t>onderzoekscaf</a:t>
            </a:r>
            <a:r>
              <a:rPr lang="nl-NL" sz="2800" b="1" dirty="0">
                <a:latin typeface="Aptos ExtraBold" panose="020F0502020204030204" pitchFamily="34" charset="0"/>
              </a:rPr>
              <a:t>é</a:t>
            </a:r>
          </a:p>
          <a:p>
            <a:r>
              <a:rPr lang="nl-NL" sz="2800" b="1" dirty="0">
                <a:latin typeface="Aptos ExtraBold" panose="020F0502020204030204" pitchFamily="34" charset="0"/>
              </a:rPr>
              <a:t>2 maart 2026</a:t>
            </a:r>
          </a:p>
        </p:txBody>
      </p:sp>
    </p:spTree>
    <p:extLst>
      <p:ext uri="{BB962C8B-B14F-4D97-AF65-F5344CB8AC3E}">
        <p14:creationId xmlns:p14="http://schemas.microsoft.com/office/powerpoint/2010/main" val="1737564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AD7DC81C-C575-4D07-AF21-37280659F2C2}" type="slidenum">
              <a:rPr kumimoji="0" lang="nl-NL" sz="733" b="0" i="0" u="none" strike="noStrike" kern="1200" cap="none" spc="0" normalizeH="0" baseline="0" noProof="0" smtClean="0">
                <a:ln>
                  <a:noFill/>
                </a:ln>
                <a:solidFill>
                  <a:srgbClr val="164194"/>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40</a:t>
            </a:fld>
            <a:endParaRPr kumimoji="0" lang="nl-NL" sz="733" b="0" i="0" u="none" strike="noStrike" kern="1200" cap="none" spc="0" normalizeH="0" baseline="0" noProof="0">
              <a:ln>
                <a:noFill/>
              </a:ln>
              <a:solidFill>
                <a:srgbClr val="164194"/>
              </a:solidFill>
              <a:effectLst/>
              <a:uLnTx/>
              <a:uFillTx/>
              <a:latin typeface="Arial"/>
              <a:ea typeface="+mn-ea"/>
              <a:cs typeface="+mn-cs"/>
            </a:endParaRPr>
          </a:p>
        </p:txBody>
      </p:sp>
      <p:sp>
        <p:nvSpPr>
          <p:cNvPr id="5" name="Titel 4"/>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a:solidFill>
                  <a:schemeClr val="tx2"/>
                </a:solidFill>
              </a:rPr>
              <a:t>Achtergrondinformatie:</a:t>
            </a:r>
          </a:p>
        </p:txBody>
      </p:sp>
      <p:sp>
        <p:nvSpPr>
          <p:cNvPr id="6" name="Tijdelijke aanduiding voor inhoud 5"/>
          <p:cNvSpPr>
            <a:spLocks noGrp="1"/>
          </p:cNvSpPr>
          <p:nvPr>
            <p:ph sz="half" idx="4294967295"/>
          </p:nvPr>
        </p:nvSpPr>
        <p:spPr>
          <a:xfrm>
            <a:off x="874756" y="2102730"/>
            <a:ext cx="10952885" cy="3926417"/>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Clr>
                <a:schemeClr val="bg1"/>
              </a:buClr>
            </a:pPr>
            <a:r>
              <a:rPr lang="nl-NL" dirty="0">
                <a:solidFill>
                  <a:schemeClr val="bg1"/>
                </a:solidFill>
              </a:rPr>
              <a:t>Projectteam voor een proactieve zorgplanning in een ziekenhuis</a:t>
            </a:r>
          </a:p>
          <a:p>
            <a:pPr>
              <a:buClr>
                <a:schemeClr val="bg1"/>
              </a:buClr>
            </a:pPr>
            <a:r>
              <a:rPr lang="nl-NL" dirty="0">
                <a:solidFill>
                  <a:schemeClr val="bg1"/>
                </a:solidFill>
              </a:rPr>
              <a:t>Elke tafel heeft een spelleider</a:t>
            </a:r>
          </a:p>
          <a:p>
            <a:pPr>
              <a:buClr>
                <a:schemeClr val="bg1"/>
              </a:buClr>
            </a:pPr>
            <a:r>
              <a:rPr lang="nl-NL" dirty="0">
                <a:solidFill>
                  <a:schemeClr val="bg1"/>
                </a:solidFill>
              </a:rPr>
              <a:t>De stappen van het project zijn al uitgedacht, maar er is nog niet nagedacht over het betrekken van patiënten. Middels dit spel gaan jullie dit uitwerken voor dit project.</a:t>
            </a:r>
          </a:p>
        </p:txBody>
      </p:sp>
    </p:spTree>
    <p:extLst>
      <p:ext uri="{BB962C8B-B14F-4D97-AF65-F5344CB8AC3E}">
        <p14:creationId xmlns:p14="http://schemas.microsoft.com/office/powerpoint/2010/main" val="277329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AD7DC81C-C575-4D07-AF21-37280659F2C2}" type="slidenum">
              <a:rPr kumimoji="0" lang="nl-NL" sz="733" b="0" i="0" u="none" strike="noStrike" kern="1200" cap="none" spc="0" normalizeH="0" baseline="0" noProof="0" smtClean="0">
                <a:ln>
                  <a:noFill/>
                </a:ln>
                <a:solidFill>
                  <a:srgbClr val="164194"/>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41</a:t>
            </a:fld>
            <a:endParaRPr kumimoji="0" lang="nl-NL" sz="733" b="0" i="0" u="none" strike="noStrike" kern="1200" cap="none" spc="0" normalizeH="0" baseline="0" noProof="0">
              <a:ln>
                <a:noFill/>
              </a:ln>
              <a:solidFill>
                <a:srgbClr val="164194"/>
              </a:solidFill>
              <a:effectLst/>
              <a:uLnTx/>
              <a:uFillTx/>
              <a:latin typeface="Arial"/>
              <a:ea typeface="+mn-ea"/>
              <a:cs typeface="+mn-cs"/>
            </a:endParaRPr>
          </a:p>
        </p:txBody>
      </p:sp>
      <p:sp>
        <p:nvSpPr>
          <p:cNvPr id="14" name="Title 13"/>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noProof="0" dirty="0">
                <a:solidFill>
                  <a:schemeClr val="tx2"/>
                </a:solidFill>
              </a:rPr>
              <a:t>Spelwijze</a:t>
            </a:r>
            <a:r>
              <a:rPr lang="nl-NL" dirty="0">
                <a:solidFill>
                  <a:schemeClr val="tx2"/>
                </a:solidFill>
              </a:rPr>
              <a:t>:</a:t>
            </a:r>
            <a:endParaRPr lang="nl-NL" noProof="0" dirty="0">
              <a:solidFill>
                <a:schemeClr val="tx2"/>
              </a:solidFill>
            </a:endParaRPr>
          </a:p>
        </p:txBody>
      </p:sp>
      <p:sp>
        <p:nvSpPr>
          <p:cNvPr id="15" name="Content Placeholder 14"/>
          <p:cNvSpPr>
            <a:spLocks noGrp="1"/>
          </p:cNvSpPr>
          <p:nvPr>
            <p:ph sz="half" idx="13"/>
          </p:nvPr>
        </p:nvSpPr>
        <p:spPr>
          <a:xfrm>
            <a:off x="874757" y="1282217"/>
            <a:ext cx="10925593" cy="4883952"/>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6565" lvl="0" indent="-456565">
              <a:buFont typeface="+mj-lt"/>
              <a:buAutoNum type="arabicPeriod"/>
            </a:pPr>
            <a:r>
              <a:rPr lang="nl-NL" sz="1800" dirty="0"/>
              <a:t>Spelers gaan per stap van het projectplan (rij) uitdenken op welke manier patiënten betrokken moeten worden (kolom). Spelers vullen hiervoor 1 voor 1 de rijen in door pionnetjes te plaatsen in de kolommen met de verschillende rollen voor patiënten. Speler 1 begint dus met het plaatsen van pionnetjes bij rij 1 op welk niveau hij/zij hier patiënten wilt laten participeren. Er zijn 6 opties mogelijk (zie de tabel voor toelichting).</a:t>
            </a:r>
            <a:endParaRPr lang="nl-NL" sz="1800">
              <a:cs typeface="Arial"/>
            </a:endParaRPr>
          </a:p>
          <a:p>
            <a:pPr marL="456565" lvl="0" indent="-456565">
              <a:buFont typeface="+mj-lt"/>
              <a:buAutoNum type="arabicPeriod"/>
            </a:pPr>
            <a:r>
              <a:rPr lang="nl-NL" sz="1800" dirty="0"/>
              <a:t>Het is mogelijk om per rij in meerdere vakjes een pion te plaatsen. De speler legt ondertussen uit waarom hij/zij daar een pion plaatst.</a:t>
            </a:r>
            <a:endParaRPr lang="nl-NL" sz="1800">
              <a:cs typeface="Arial"/>
            </a:endParaRPr>
          </a:p>
          <a:p>
            <a:pPr marL="456565" lvl="0" indent="-456565">
              <a:buFont typeface="+mj-lt"/>
              <a:buAutoNum type="arabicPeriod"/>
            </a:pPr>
            <a:r>
              <a:rPr lang="nl-NL" sz="1800" dirty="0"/>
              <a:t>Het is ook mogelijk om dingen toe te voegen aan de casus-kolom, bijv. wanneer je andere (aanvullende) data zou willen verzamelen. Dit kan je er bij schrijven met een uitwisbare stift. </a:t>
            </a:r>
            <a:endParaRPr lang="nl-NL" sz="1800">
              <a:cs typeface="Arial"/>
            </a:endParaRPr>
          </a:p>
          <a:p>
            <a:pPr marL="456565" lvl="0" indent="-456565">
              <a:buFont typeface="+mj-lt"/>
              <a:buAutoNum type="arabicPeriod"/>
            </a:pPr>
            <a:r>
              <a:rPr lang="nl-NL" sz="1800" dirty="0"/>
              <a:t>Na het invullen van 1 rij pakt de speler een gesprekskaartje, leest de vraag voor en geeft antwoord. Het team kan in gesprek over dit antwoord. De achterkant van de kaart geeft tips of verdieping op de vraag.</a:t>
            </a:r>
            <a:endParaRPr lang="nl-NL" sz="1800">
              <a:cs typeface="Arial"/>
            </a:endParaRPr>
          </a:p>
          <a:p>
            <a:pPr marL="456565" lvl="0" indent="-456565">
              <a:buFont typeface="+mj-lt"/>
              <a:buAutoNum type="arabicPeriod"/>
            </a:pPr>
            <a:r>
              <a:rPr lang="nl-NL" sz="1800" dirty="0"/>
              <a:t>Hierna is speler 2 aan de beurt en herhaalt dezelfde stappen maar dan voor rij 2. Dit gaat door totdat alle rijen zijn ingevuld.</a:t>
            </a:r>
            <a:endParaRPr lang="nl-NL" sz="1800" dirty="0">
              <a:cs typeface="Arial"/>
            </a:endParaRPr>
          </a:p>
          <a:p>
            <a:endParaRPr lang="nl-NL" dirty="0"/>
          </a:p>
        </p:txBody>
      </p:sp>
    </p:spTree>
    <p:extLst>
      <p:ext uri="{BB962C8B-B14F-4D97-AF65-F5344CB8AC3E}">
        <p14:creationId xmlns:p14="http://schemas.microsoft.com/office/powerpoint/2010/main" val="399146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dirty="0">
                <a:solidFill>
                  <a:schemeClr val="tx2"/>
                </a:solidFill>
              </a:rPr>
              <a:t>Vragen aan jullie:</a:t>
            </a:r>
          </a:p>
        </p:txBody>
      </p:sp>
      <p:sp>
        <p:nvSpPr>
          <p:cNvPr id="5" name="Tekstvak 4"/>
          <p:cNvSpPr txBox="1"/>
          <p:nvPr/>
        </p:nvSpPr>
        <p:spPr>
          <a:xfrm>
            <a:off x="863218" y="1853718"/>
            <a:ext cx="10448759" cy="169296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364C55"/>
                </a:solidFill>
                <a:effectLst/>
                <a:uLnTx/>
                <a:uFillTx/>
                <a:latin typeface="Arial"/>
                <a:ea typeface="+mn-ea"/>
                <a:cs typeface="+mn-cs"/>
              </a:rPr>
              <a:t>Wat ga je volgende week anders doen?</a:t>
            </a:r>
            <a:endParaRPr lang="nl-NL" b="0" i="0" u="none" strike="noStrike" kern="1200" cap="none" spc="0" normalizeH="0" baseline="0" noProof="0" dirty="0">
              <a:ln>
                <a:noFill/>
              </a:ln>
              <a:solidFill>
                <a:srgbClr val="364C55"/>
              </a:solidFill>
              <a:effectLst/>
              <a:uLnTx/>
              <a:uFillTx/>
              <a:latin typeface="Arial"/>
              <a:cs typeface="Arial"/>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364C55"/>
                </a:solidFill>
                <a:effectLst/>
                <a:uLnTx/>
                <a:uFillTx/>
                <a:latin typeface="Arial"/>
                <a:ea typeface="+mn-ea"/>
                <a:cs typeface="+mn-cs"/>
              </a:rPr>
              <a:t>Hoe ga je vanaf nu patiënten betrekken?</a:t>
            </a:r>
            <a:endParaRPr lang="nl-NL" b="0" i="0" u="none" strike="noStrike" kern="1200" cap="none" spc="0" normalizeH="0" baseline="0" noProof="0" dirty="0">
              <a:ln>
                <a:noFill/>
              </a:ln>
              <a:solidFill>
                <a:srgbClr val="364C55"/>
              </a:solidFill>
              <a:effectLst/>
              <a:uLnTx/>
              <a:uFillTx/>
              <a:latin typeface="Arial"/>
              <a:cs typeface="Arial"/>
            </a:endParaRP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67" b="0" i="0" u="none" strike="noStrike" kern="1200" cap="none" spc="0" normalizeH="0" baseline="0" noProof="0" dirty="0">
              <a:ln>
                <a:noFill/>
              </a:ln>
              <a:solidFill>
                <a:srgbClr val="364C55"/>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67" b="0" i="0" u="none" strike="noStrike" kern="1200" cap="none" spc="0" normalizeH="0" baseline="0" noProof="0" dirty="0">
              <a:ln>
                <a:noFill/>
              </a:ln>
              <a:solidFill>
                <a:srgbClr val="364C55"/>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l-NL" sz="1867" b="0" i="0" u="none" strike="noStrike" kern="1200" cap="none" spc="0" normalizeH="0" baseline="0" noProof="0" dirty="0">
              <a:ln>
                <a:noFill/>
              </a:ln>
              <a:solidFill>
                <a:srgbClr val="364C55"/>
              </a:solidFill>
              <a:effectLst/>
              <a:uLnTx/>
              <a:uFillTx/>
              <a:latin typeface="Arial"/>
              <a:ea typeface="+mn-ea"/>
              <a:cs typeface="+mn-cs"/>
            </a:endParaRPr>
          </a:p>
        </p:txBody>
      </p:sp>
      <p:pic>
        <p:nvPicPr>
          <p:cNvPr id="4" name="Afbeelding 3"/>
          <p:cNvPicPr>
            <a:picLocks noChangeAspect="1"/>
          </p:cNvPicPr>
          <p:nvPr/>
        </p:nvPicPr>
        <p:blipFill>
          <a:blip r:embed="rId2"/>
          <a:stretch>
            <a:fillRect/>
          </a:stretch>
        </p:blipFill>
        <p:spPr>
          <a:xfrm>
            <a:off x="7510985" y="2270490"/>
            <a:ext cx="4135523" cy="3970541"/>
          </a:xfrm>
          <a:prstGeom prst="rect">
            <a:avLst/>
          </a:prstGeom>
        </p:spPr>
      </p:pic>
    </p:spTree>
    <p:extLst>
      <p:ext uri="{BB962C8B-B14F-4D97-AF65-F5344CB8AC3E}">
        <p14:creationId xmlns:p14="http://schemas.microsoft.com/office/powerpoint/2010/main" val="407930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3E91E-8153-3AC8-EB92-6C20DB90C00A}"/>
              </a:ext>
            </a:extLst>
          </p:cNvPr>
          <p:cNvSpPr txBox="1"/>
          <p:nvPr/>
        </p:nvSpPr>
        <p:spPr>
          <a:xfrm>
            <a:off x="8611235" y="1011502"/>
            <a:ext cx="2222392"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Beoordelen </a:t>
            </a:r>
            <a:r>
              <a:rPr lang="nl-NL" sz="1800" dirty="0" err="1">
                <a:solidFill>
                  <a:prstClr val="black"/>
                </a:solidFill>
                <a:latin typeface="Calibri" panose="020F0502020204030204"/>
              </a:rPr>
              <a:t>patiënteninformatie</a:t>
            </a:r>
            <a:endParaRPr lang="en-NL" sz="1800" dirty="0">
              <a:solidFill>
                <a:prstClr val="black"/>
              </a:solidFill>
              <a:latin typeface="Calibri" panose="020F0502020204030204"/>
            </a:endParaRPr>
          </a:p>
        </p:txBody>
      </p:sp>
      <p:sp>
        <p:nvSpPr>
          <p:cNvPr id="5" name="Oval Callout 4">
            <a:extLst>
              <a:ext uri="{FF2B5EF4-FFF2-40B4-BE49-F238E27FC236}">
                <a16:creationId xmlns:a16="http://schemas.microsoft.com/office/drawing/2014/main" id="{57961488-FFF1-05CE-BC9E-8EE5265C161C}"/>
              </a:ext>
            </a:extLst>
          </p:cNvPr>
          <p:cNvSpPr/>
          <p:nvPr/>
        </p:nvSpPr>
        <p:spPr>
          <a:xfrm>
            <a:off x="4706726" y="549062"/>
            <a:ext cx="3153313" cy="803031"/>
          </a:xfrm>
          <a:prstGeom prst="wedgeEllipseCallout">
            <a:avLst>
              <a:gd name="adj1" fmla="val -2594"/>
              <a:gd name="adj2" fmla="val 697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10" name="TextBox 9">
            <a:extLst>
              <a:ext uri="{FF2B5EF4-FFF2-40B4-BE49-F238E27FC236}">
                <a16:creationId xmlns:a16="http://schemas.microsoft.com/office/drawing/2014/main" id="{EAA0515A-6447-7112-FC75-673ADE532708}"/>
              </a:ext>
            </a:extLst>
          </p:cNvPr>
          <p:cNvSpPr txBox="1"/>
          <p:nvPr/>
        </p:nvSpPr>
        <p:spPr>
          <a:xfrm>
            <a:off x="8224002" y="2135206"/>
            <a:ext cx="2007711"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r>
              <a:rPr lang="nl-NL" sz="1800" dirty="0">
                <a:solidFill>
                  <a:prstClr val="black"/>
                </a:solidFill>
                <a:latin typeface="Calibri" panose="020F0502020204030204"/>
              </a:rPr>
              <a:t>Gesprekspartner in </a:t>
            </a:r>
            <a:r>
              <a:rPr lang="nl-NL" sz="1800" dirty="0" err="1">
                <a:solidFill>
                  <a:prstClr val="black"/>
                </a:solidFill>
                <a:latin typeface="Calibri" panose="020F0502020204030204"/>
              </a:rPr>
              <a:t>webinars</a:t>
            </a:r>
            <a:endParaRPr lang="en-NL" sz="1800"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id="{029F85F6-8F57-766D-A540-F520787A0D94}"/>
              </a:ext>
            </a:extLst>
          </p:cNvPr>
          <p:cNvSpPr txBox="1"/>
          <p:nvPr/>
        </p:nvSpPr>
        <p:spPr>
          <a:xfrm>
            <a:off x="615875" y="4756858"/>
            <a:ext cx="2508636"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Projectteam Proactieve </a:t>
            </a:r>
          </a:p>
          <a:p>
            <a:pPr defTabSz="914377"/>
            <a:r>
              <a:rPr lang="nl-NL" sz="1800" dirty="0">
                <a:solidFill>
                  <a:prstClr val="black"/>
                </a:solidFill>
                <a:latin typeface="Calibri" panose="020F0502020204030204"/>
              </a:rPr>
              <a:t>Zorgplanning ziekenhuis</a:t>
            </a:r>
            <a:endParaRPr lang="en-NL" sz="18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A5A4781B-F12F-0845-CF51-AFEDB43D90C9}"/>
              </a:ext>
            </a:extLst>
          </p:cNvPr>
          <p:cNvSpPr txBox="1"/>
          <p:nvPr/>
        </p:nvSpPr>
        <p:spPr>
          <a:xfrm>
            <a:off x="1510105" y="3206573"/>
            <a:ext cx="1881883" cy="95410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Deelnemer in</a:t>
            </a:r>
          </a:p>
          <a:p>
            <a:pPr defTabSz="914377"/>
            <a:r>
              <a:rPr lang="nl-NL" sz="1800" dirty="0">
                <a:solidFill>
                  <a:prstClr val="black"/>
                </a:solidFill>
                <a:latin typeface="Calibri" panose="020F0502020204030204"/>
              </a:rPr>
              <a:t>wetenschappelijk</a:t>
            </a:r>
          </a:p>
          <a:p>
            <a:pPr defTabSz="914377"/>
            <a:r>
              <a:rPr lang="nl-NL" sz="1800" dirty="0">
                <a:solidFill>
                  <a:prstClr val="black"/>
                </a:solidFill>
                <a:latin typeface="Calibri" panose="020F0502020204030204"/>
              </a:rPr>
              <a:t>onderzoek</a:t>
            </a:r>
          </a:p>
        </p:txBody>
      </p:sp>
      <p:sp>
        <p:nvSpPr>
          <p:cNvPr id="17" name="TextBox 16">
            <a:extLst>
              <a:ext uri="{FF2B5EF4-FFF2-40B4-BE49-F238E27FC236}">
                <a16:creationId xmlns:a16="http://schemas.microsoft.com/office/drawing/2014/main" id="{38C304B6-39C7-668F-2342-5D6EF3D497B8}"/>
              </a:ext>
            </a:extLst>
          </p:cNvPr>
          <p:cNvSpPr txBox="1"/>
          <p:nvPr/>
        </p:nvSpPr>
        <p:spPr>
          <a:xfrm>
            <a:off x="993879" y="2043462"/>
            <a:ext cx="2681504"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Verbeterteam Longkanker</a:t>
            </a:r>
          </a:p>
          <a:p>
            <a:pPr algn="ctr" defTabSz="914377"/>
            <a:r>
              <a:rPr lang="nl-NL" sz="1800" dirty="0">
                <a:solidFill>
                  <a:prstClr val="black"/>
                </a:solidFill>
                <a:latin typeface="Calibri" panose="020F0502020204030204"/>
              </a:rPr>
              <a:t>ziekenhuis</a:t>
            </a:r>
            <a:endParaRPr lang="en-NL" sz="1800"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69485DAA-9DA9-B177-537F-5A56730E394F}"/>
              </a:ext>
            </a:extLst>
          </p:cNvPr>
          <p:cNvSpPr txBox="1"/>
          <p:nvPr/>
        </p:nvSpPr>
        <p:spPr>
          <a:xfrm>
            <a:off x="1583468" y="710086"/>
            <a:ext cx="2507781"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Expertiseteam </a:t>
            </a:r>
          </a:p>
          <a:p>
            <a:pPr defTabSz="914377"/>
            <a:r>
              <a:rPr lang="nl-NL" sz="1800" dirty="0">
                <a:solidFill>
                  <a:prstClr val="black"/>
                </a:solidFill>
                <a:latin typeface="Calibri" panose="020F0502020204030204"/>
              </a:rPr>
              <a:t>Scholing Palliatieve Zorg</a:t>
            </a:r>
            <a:endParaRPr lang="en-NL" sz="1800" dirty="0">
              <a:solidFill>
                <a:prstClr val="black"/>
              </a:solidFill>
              <a:latin typeface="Calibri" panose="020F0502020204030204"/>
            </a:endParaRPr>
          </a:p>
        </p:txBody>
      </p:sp>
      <p:sp>
        <p:nvSpPr>
          <p:cNvPr id="19" name="Oval Callout 18">
            <a:extLst>
              <a:ext uri="{FF2B5EF4-FFF2-40B4-BE49-F238E27FC236}">
                <a16:creationId xmlns:a16="http://schemas.microsoft.com/office/drawing/2014/main" id="{53871075-5413-4DB0-A953-F6F23C3F4105}"/>
              </a:ext>
            </a:extLst>
          </p:cNvPr>
          <p:cNvSpPr/>
          <p:nvPr/>
        </p:nvSpPr>
        <p:spPr>
          <a:xfrm>
            <a:off x="963354" y="521007"/>
            <a:ext cx="3420533" cy="1056507"/>
          </a:xfrm>
          <a:prstGeom prst="wedgeEllipseCallout">
            <a:avLst>
              <a:gd name="adj1" fmla="val 56705"/>
              <a:gd name="adj2" fmla="val 6836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0" name="Oval Callout 19">
            <a:extLst>
              <a:ext uri="{FF2B5EF4-FFF2-40B4-BE49-F238E27FC236}">
                <a16:creationId xmlns:a16="http://schemas.microsoft.com/office/drawing/2014/main" id="{2635F26C-0A39-D097-7267-706C567326F4}"/>
              </a:ext>
            </a:extLst>
          </p:cNvPr>
          <p:cNvSpPr/>
          <p:nvPr/>
        </p:nvSpPr>
        <p:spPr>
          <a:xfrm>
            <a:off x="797938" y="1822076"/>
            <a:ext cx="2967039" cy="1050297"/>
          </a:xfrm>
          <a:prstGeom prst="wedgeEllipseCallout">
            <a:avLst>
              <a:gd name="adj1" fmla="val 68622"/>
              <a:gd name="adj2" fmla="val 544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1" name="Oval Callout 20">
            <a:extLst>
              <a:ext uri="{FF2B5EF4-FFF2-40B4-BE49-F238E27FC236}">
                <a16:creationId xmlns:a16="http://schemas.microsoft.com/office/drawing/2014/main" id="{C3B57984-2635-ECCA-3B0A-8C39797FE4D6}"/>
              </a:ext>
            </a:extLst>
          </p:cNvPr>
          <p:cNvSpPr/>
          <p:nvPr/>
        </p:nvSpPr>
        <p:spPr>
          <a:xfrm>
            <a:off x="797938" y="3128676"/>
            <a:ext cx="3133284" cy="1050297"/>
          </a:xfrm>
          <a:prstGeom prst="wedgeEllipseCallout">
            <a:avLst>
              <a:gd name="adj1" fmla="val 69901"/>
              <a:gd name="adj2" fmla="val -173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2" name="Oval Callout 21">
            <a:extLst>
              <a:ext uri="{FF2B5EF4-FFF2-40B4-BE49-F238E27FC236}">
                <a16:creationId xmlns:a16="http://schemas.microsoft.com/office/drawing/2014/main" id="{4C9E96D9-632D-7EDD-E8A0-2ECB31032335}"/>
              </a:ext>
            </a:extLst>
          </p:cNvPr>
          <p:cNvSpPr/>
          <p:nvPr/>
        </p:nvSpPr>
        <p:spPr>
          <a:xfrm>
            <a:off x="301553" y="4489029"/>
            <a:ext cx="2895935" cy="1181987"/>
          </a:xfrm>
          <a:prstGeom prst="wedgeEllipseCallout">
            <a:avLst>
              <a:gd name="adj1" fmla="val 58149"/>
              <a:gd name="adj2" fmla="val -626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3" name="Oval Callout 22">
            <a:extLst>
              <a:ext uri="{FF2B5EF4-FFF2-40B4-BE49-F238E27FC236}">
                <a16:creationId xmlns:a16="http://schemas.microsoft.com/office/drawing/2014/main" id="{7E9E4EFE-BB63-D21F-1400-BFD077BE40A6}"/>
              </a:ext>
            </a:extLst>
          </p:cNvPr>
          <p:cNvSpPr/>
          <p:nvPr/>
        </p:nvSpPr>
        <p:spPr>
          <a:xfrm>
            <a:off x="2545703" y="5420925"/>
            <a:ext cx="3420533" cy="803031"/>
          </a:xfrm>
          <a:prstGeom prst="wedgeEllipseCallout">
            <a:avLst>
              <a:gd name="adj1" fmla="val 4915"/>
              <a:gd name="adj2" fmla="val -11783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4" name="Oval Callout 23">
            <a:extLst>
              <a:ext uri="{FF2B5EF4-FFF2-40B4-BE49-F238E27FC236}">
                <a16:creationId xmlns:a16="http://schemas.microsoft.com/office/drawing/2014/main" id="{0A78C319-FEFF-0CCC-E8BE-3F50CDC1E46E}"/>
              </a:ext>
            </a:extLst>
          </p:cNvPr>
          <p:cNvSpPr/>
          <p:nvPr/>
        </p:nvSpPr>
        <p:spPr>
          <a:xfrm>
            <a:off x="7859822" y="4382637"/>
            <a:ext cx="2895933" cy="1181987"/>
          </a:xfrm>
          <a:prstGeom prst="wedgeEllipseCallout">
            <a:avLst>
              <a:gd name="adj1" fmla="val -66270"/>
              <a:gd name="adj2" fmla="val -220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5" name="Oval Callout 24">
            <a:extLst>
              <a:ext uri="{FF2B5EF4-FFF2-40B4-BE49-F238E27FC236}">
                <a16:creationId xmlns:a16="http://schemas.microsoft.com/office/drawing/2014/main" id="{BD6516E8-9DF9-AF62-E774-6B0EC5BEEBA3}"/>
              </a:ext>
            </a:extLst>
          </p:cNvPr>
          <p:cNvSpPr/>
          <p:nvPr/>
        </p:nvSpPr>
        <p:spPr>
          <a:xfrm>
            <a:off x="7668333" y="3162965"/>
            <a:ext cx="3485827" cy="1038961"/>
          </a:xfrm>
          <a:prstGeom prst="wedgeEllipseCallout">
            <a:avLst>
              <a:gd name="adj1" fmla="val -61800"/>
              <a:gd name="adj2" fmla="val -54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6" name="Oval Callout 25">
            <a:extLst>
              <a:ext uri="{FF2B5EF4-FFF2-40B4-BE49-F238E27FC236}">
                <a16:creationId xmlns:a16="http://schemas.microsoft.com/office/drawing/2014/main" id="{7CB4A219-E8D1-360F-E0C1-C004D8596941}"/>
              </a:ext>
            </a:extLst>
          </p:cNvPr>
          <p:cNvSpPr/>
          <p:nvPr/>
        </p:nvSpPr>
        <p:spPr>
          <a:xfrm>
            <a:off x="7750001" y="1968751"/>
            <a:ext cx="2836651" cy="953696"/>
          </a:xfrm>
          <a:prstGeom prst="wedgeEllipseCallout">
            <a:avLst>
              <a:gd name="adj1" fmla="val -71311"/>
              <a:gd name="adj2" fmla="val 132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28" name="Oval Callout 27">
            <a:extLst>
              <a:ext uri="{FF2B5EF4-FFF2-40B4-BE49-F238E27FC236}">
                <a16:creationId xmlns:a16="http://schemas.microsoft.com/office/drawing/2014/main" id="{1D93AAE4-7A82-45EC-565D-25869686F377}"/>
              </a:ext>
            </a:extLst>
          </p:cNvPr>
          <p:cNvSpPr/>
          <p:nvPr/>
        </p:nvSpPr>
        <p:spPr>
          <a:xfrm>
            <a:off x="8165579" y="895175"/>
            <a:ext cx="2836651" cy="953696"/>
          </a:xfrm>
          <a:prstGeom prst="wedgeEllipseCallout">
            <a:avLst>
              <a:gd name="adj1" fmla="val -93798"/>
              <a:gd name="adj2" fmla="val 570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pic>
        <p:nvPicPr>
          <p:cNvPr id="4" name="Afbeelding 3">
            <a:extLst>
              <a:ext uri="{FF2B5EF4-FFF2-40B4-BE49-F238E27FC236}">
                <a16:creationId xmlns:a16="http://schemas.microsoft.com/office/drawing/2014/main" id="{6D539967-2727-5626-7057-CBCAD8E0F0CB}"/>
              </a:ext>
            </a:extLst>
          </p:cNvPr>
          <p:cNvPicPr>
            <a:picLocks noChangeAspect="1"/>
          </p:cNvPicPr>
          <p:nvPr/>
        </p:nvPicPr>
        <p:blipFill>
          <a:blip r:embed="rId3"/>
          <a:srcRect l="37394" t="257" r="15652" b="-1"/>
          <a:stretch/>
        </p:blipFill>
        <p:spPr>
          <a:xfrm>
            <a:off x="4706727" y="1831714"/>
            <a:ext cx="2320492" cy="3286215"/>
          </a:xfrm>
          <a:prstGeom prst="rect">
            <a:avLst/>
          </a:prstGeom>
        </p:spPr>
      </p:pic>
      <p:sp>
        <p:nvSpPr>
          <p:cNvPr id="6" name="Tekstvak 5">
            <a:extLst>
              <a:ext uri="{FF2B5EF4-FFF2-40B4-BE49-F238E27FC236}">
                <a16:creationId xmlns:a16="http://schemas.microsoft.com/office/drawing/2014/main" id="{46BA3F5E-E2A7-5C1E-40B9-01B9A2C41559}"/>
              </a:ext>
            </a:extLst>
          </p:cNvPr>
          <p:cNvSpPr txBox="1"/>
          <p:nvPr/>
        </p:nvSpPr>
        <p:spPr>
          <a:xfrm>
            <a:off x="7783486" y="3429002"/>
            <a:ext cx="3433076"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Klankbordgroep wetenschappelijk</a:t>
            </a:r>
          </a:p>
          <a:p>
            <a:pPr algn="ctr" defTabSz="914377"/>
            <a:r>
              <a:rPr lang="nl-NL" sz="1800" dirty="0">
                <a:solidFill>
                  <a:prstClr val="black"/>
                </a:solidFill>
                <a:latin typeface="Calibri" panose="020F0502020204030204"/>
              </a:rPr>
              <a:t>onderzoek</a:t>
            </a:r>
          </a:p>
        </p:txBody>
      </p:sp>
      <p:sp>
        <p:nvSpPr>
          <p:cNvPr id="2" name="Tekstvak 1">
            <a:extLst>
              <a:ext uri="{FF2B5EF4-FFF2-40B4-BE49-F238E27FC236}">
                <a16:creationId xmlns:a16="http://schemas.microsoft.com/office/drawing/2014/main" id="{0D1AD660-FC70-2B5D-D77A-1A259D006D50}"/>
              </a:ext>
            </a:extLst>
          </p:cNvPr>
          <p:cNvSpPr txBox="1"/>
          <p:nvPr/>
        </p:nvSpPr>
        <p:spPr>
          <a:xfrm>
            <a:off x="8216067" y="4593999"/>
            <a:ext cx="2446055"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Gastles geven /</a:t>
            </a:r>
          </a:p>
          <a:p>
            <a:pPr defTabSz="914377"/>
            <a:r>
              <a:rPr lang="nl-NL" sz="1800" dirty="0">
                <a:solidFill>
                  <a:prstClr val="black"/>
                </a:solidFill>
                <a:latin typeface="Calibri" panose="020F0502020204030204"/>
              </a:rPr>
              <a:t>te gast zijn in onderwijs</a:t>
            </a:r>
          </a:p>
        </p:txBody>
      </p:sp>
      <p:sp>
        <p:nvSpPr>
          <p:cNvPr id="7" name="Tekstvak 6">
            <a:extLst>
              <a:ext uri="{FF2B5EF4-FFF2-40B4-BE49-F238E27FC236}">
                <a16:creationId xmlns:a16="http://schemas.microsoft.com/office/drawing/2014/main" id="{F7E537B6-0132-7E10-11F3-2E03373FFB8F}"/>
              </a:ext>
            </a:extLst>
          </p:cNvPr>
          <p:cNvSpPr txBox="1"/>
          <p:nvPr/>
        </p:nvSpPr>
        <p:spPr>
          <a:xfrm>
            <a:off x="5163315" y="650289"/>
            <a:ext cx="2505020"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err="1">
                <a:solidFill>
                  <a:prstClr val="black"/>
                </a:solidFill>
                <a:latin typeface="Calibri" panose="020F0502020204030204"/>
              </a:rPr>
              <a:t>Patiëntennaastenraad</a:t>
            </a:r>
            <a:endParaRPr lang="nl-NL" sz="1800" dirty="0">
              <a:solidFill>
                <a:prstClr val="black"/>
              </a:solidFill>
              <a:latin typeface="Calibri" panose="020F0502020204030204"/>
            </a:endParaRPr>
          </a:p>
          <a:p>
            <a:pPr algn="ctr" defTabSz="914377"/>
            <a:r>
              <a:rPr lang="nl-NL" sz="1800" dirty="0">
                <a:solidFill>
                  <a:prstClr val="black"/>
                </a:solidFill>
                <a:latin typeface="Calibri" panose="020F0502020204030204"/>
              </a:rPr>
              <a:t>consortium Septet</a:t>
            </a:r>
          </a:p>
        </p:txBody>
      </p:sp>
      <p:sp>
        <p:nvSpPr>
          <p:cNvPr id="8" name="Tekstvak 7">
            <a:extLst>
              <a:ext uri="{FF2B5EF4-FFF2-40B4-BE49-F238E27FC236}">
                <a16:creationId xmlns:a16="http://schemas.microsoft.com/office/drawing/2014/main" id="{2C892070-E7F7-6138-5786-5FFDB9D80EB9}"/>
              </a:ext>
            </a:extLst>
          </p:cNvPr>
          <p:cNvSpPr txBox="1"/>
          <p:nvPr/>
        </p:nvSpPr>
        <p:spPr>
          <a:xfrm>
            <a:off x="3008476" y="5604680"/>
            <a:ext cx="2561897" cy="369332"/>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Patiënt partner lectoraat</a:t>
            </a:r>
          </a:p>
        </p:txBody>
      </p:sp>
      <p:sp>
        <p:nvSpPr>
          <p:cNvPr id="11" name="Oval Callout 23">
            <a:extLst>
              <a:ext uri="{FF2B5EF4-FFF2-40B4-BE49-F238E27FC236}">
                <a16:creationId xmlns:a16="http://schemas.microsoft.com/office/drawing/2014/main" id="{2B938941-9C37-ECAA-96AA-66240C917F20}"/>
              </a:ext>
            </a:extLst>
          </p:cNvPr>
          <p:cNvSpPr/>
          <p:nvPr/>
        </p:nvSpPr>
        <p:spPr>
          <a:xfrm>
            <a:off x="6256188" y="5420925"/>
            <a:ext cx="2222173" cy="1038961"/>
          </a:xfrm>
          <a:prstGeom prst="wedgeEllipseCallout">
            <a:avLst>
              <a:gd name="adj1" fmla="val -35759"/>
              <a:gd name="adj2" fmla="val -680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endParaRPr lang="en-NL" sz="1800">
              <a:solidFill>
                <a:prstClr val="white"/>
              </a:solidFill>
              <a:latin typeface="Calibri" panose="020F0502020204030204"/>
            </a:endParaRPr>
          </a:p>
        </p:txBody>
      </p:sp>
      <p:sp>
        <p:nvSpPr>
          <p:cNvPr id="12" name="Tekstvak 11">
            <a:extLst>
              <a:ext uri="{FF2B5EF4-FFF2-40B4-BE49-F238E27FC236}">
                <a16:creationId xmlns:a16="http://schemas.microsoft.com/office/drawing/2014/main" id="{710CF61F-34CB-30C4-93FD-E855B43AF6F8}"/>
              </a:ext>
            </a:extLst>
          </p:cNvPr>
          <p:cNvSpPr txBox="1"/>
          <p:nvPr/>
        </p:nvSpPr>
        <p:spPr>
          <a:xfrm>
            <a:off x="6648817" y="5587262"/>
            <a:ext cx="1657891"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r>
              <a:rPr lang="nl-NL" sz="1800" dirty="0">
                <a:solidFill>
                  <a:prstClr val="black"/>
                </a:solidFill>
                <a:latin typeface="Calibri" panose="020F0502020204030204"/>
              </a:rPr>
              <a:t>Ambassadeur </a:t>
            </a:r>
          </a:p>
          <a:p>
            <a:pPr algn="ctr" defTabSz="914377"/>
            <a:r>
              <a:rPr lang="nl-NL" sz="1800" dirty="0">
                <a:solidFill>
                  <a:prstClr val="black"/>
                </a:solidFill>
                <a:latin typeface="Calibri" panose="020F0502020204030204"/>
              </a:rPr>
              <a:t>NPPZII - PZNL</a:t>
            </a:r>
          </a:p>
        </p:txBody>
      </p:sp>
    </p:spTree>
    <p:extLst>
      <p:ext uri="{BB962C8B-B14F-4D97-AF65-F5344CB8AC3E}">
        <p14:creationId xmlns:p14="http://schemas.microsoft.com/office/powerpoint/2010/main" val="4158215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D145E-7AE6-44C0-9DA1-0CFEC2E2EDF0}"/>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2800" dirty="0">
                <a:latin typeface="+mn-lt"/>
              </a:rPr>
              <a:t>Wat maakt het leuk? Wat heb ik nodig?</a:t>
            </a:r>
          </a:p>
        </p:txBody>
      </p:sp>
      <p:sp>
        <p:nvSpPr>
          <p:cNvPr id="3" name="Tijdelijke aanduiding voor inhoud 2">
            <a:extLst>
              <a:ext uri="{FF2B5EF4-FFF2-40B4-BE49-F238E27FC236}">
                <a16:creationId xmlns:a16="http://schemas.microsoft.com/office/drawing/2014/main" id="{21A19244-F3D0-793D-B82D-5D6CE60A15D0}"/>
              </a:ext>
            </a:extLst>
          </p:cNvPr>
          <p:cNvSpPr>
            <a:spLocks noGrp="1"/>
          </p:cNvSpPr>
          <p:nvPr>
            <p:ph idx="1"/>
          </p:nvPr>
        </p:nvSpPr>
        <p:spPr>
          <a:xfrm>
            <a:off x="838200" y="1825625"/>
            <a:ext cx="5991579" cy="4351339"/>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NL" sz="2400" dirty="0"/>
              <a:t>Eén iemand die zich altijd om je bekommert</a:t>
            </a:r>
          </a:p>
          <a:p>
            <a:r>
              <a:rPr lang="nl-NL" sz="2400" dirty="0"/>
              <a:t>Gelijkwaardigheid en respect</a:t>
            </a:r>
          </a:p>
          <a:p>
            <a:r>
              <a:rPr lang="nl-NL" sz="2400" dirty="0"/>
              <a:t>Benutten van mijn competenties</a:t>
            </a:r>
          </a:p>
          <a:p>
            <a:r>
              <a:rPr lang="nl-NL" sz="2400" dirty="0"/>
              <a:t>Rekening houden met m’n fysieke gesteldheid</a:t>
            </a:r>
          </a:p>
          <a:p>
            <a:r>
              <a:rPr lang="nl-NL" sz="2400" dirty="0"/>
              <a:t>Mogen delen in het succes</a:t>
            </a:r>
          </a:p>
          <a:p>
            <a:r>
              <a:rPr lang="nl-NL" sz="2400" dirty="0"/>
              <a:t>Complimentjes</a:t>
            </a:r>
          </a:p>
          <a:p>
            <a:r>
              <a:rPr lang="nl-NL" sz="2400" dirty="0"/>
              <a:t>Een </a:t>
            </a:r>
            <a:r>
              <a:rPr lang="nl-NL" sz="2400" dirty="0" err="1"/>
              <a:t>kadootje</a:t>
            </a:r>
            <a:r>
              <a:rPr lang="nl-NL" sz="2400" dirty="0"/>
              <a:t> zo nu en dan</a:t>
            </a:r>
          </a:p>
          <a:p>
            <a:r>
              <a:rPr lang="nl-NL" sz="2400" dirty="0"/>
              <a:t>Een gepaste financiële vergoeding</a:t>
            </a:r>
          </a:p>
        </p:txBody>
      </p:sp>
      <p:pic>
        <p:nvPicPr>
          <p:cNvPr id="1026" name="Picture 2" descr="De leukste spreuken voor collega's - Tegeltje.nl">
            <a:extLst>
              <a:ext uri="{FF2B5EF4-FFF2-40B4-BE49-F238E27FC236}">
                <a16:creationId xmlns:a16="http://schemas.microsoft.com/office/drawing/2014/main" id="{EF92F64D-586B-332D-58C8-18315D54F6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957" y="1825626"/>
            <a:ext cx="3891844" cy="389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287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642D4CA-746D-FDE4-D99A-285E6F9736A1}"/>
              </a:ext>
            </a:extLst>
          </p:cNvPr>
          <p:cNvSpPr>
            <a:spLocks noGrp="1"/>
          </p:cNvSpPr>
          <p:nvPr>
            <p:ph type="body" sz="quarter" idx="14"/>
          </p:nvPr>
        </p:nvSpPr>
        <p:spPr/>
        <p:txBody>
          <a:bodyPr vert="horz" lIns="55449" tIns="27725" rIns="55449" bIns="27725" rtlCol="0" anchor="b">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nl-NL" sz="3000" dirty="0">
                <a:solidFill>
                  <a:srgbClr val="002060"/>
                </a:solidFill>
                <a:latin typeface="Century Gothic"/>
                <a:ea typeface="+mn-lt"/>
                <a:cs typeface="+mn-lt"/>
              </a:rPr>
              <a:t>Betekenisvolle participatie</a:t>
            </a:r>
            <a:endParaRPr lang="nl-NL" sz="3000" dirty="0">
              <a:solidFill>
                <a:srgbClr val="002060"/>
              </a:solidFill>
              <a:latin typeface="Century Gothic"/>
            </a:endParaRPr>
          </a:p>
        </p:txBody>
      </p:sp>
      <p:sp>
        <p:nvSpPr>
          <p:cNvPr id="4" name="Tijdelijke aanduiding voor datum 3">
            <a:extLst>
              <a:ext uri="{FF2B5EF4-FFF2-40B4-BE49-F238E27FC236}">
                <a16:creationId xmlns:a16="http://schemas.microsoft.com/office/drawing/2014/main" id="{31FCAA73-5409-4A47-977C-44B61FBFF2EF}"/>
              </a:ext>
            </a:extLst>
          </p:cNvPr>
          <p:cNvSpPr>
            <a:spLocks noGrp="1"/>
          </p:cNvSpPr>
          <p:nvPr>
            <p:ph type="dt" sz="half" idx="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defTabSz="914377"/>
            <a:endParaRPr lang="en-NL">
              <a:solidFill>
                <a:prstClr val="black"/>
              </a:solidFill>
              <a:latin typeface="Calibri" panose="020F0502020204030204"/>
            </a:endParaRPr>
          </a:p>
        </p:txBody>
      </p:sp>
      <p:sp>
        <p:nvSpPr>
          <p:cNvPr id="6" name="Rectangle 2">
            <a:extLst>
              <a:ext uri="{FF2B5EF4-FFF2-40B4-BE49-F238E27FC236}">
                <a16:creationId xmlns:a16="http://schemas.microsoft.com/office/drawing/2014/main" id="{395F0572-4D48-678A-D75E-52D750126C40}"/>
              </a:ext>
            </a:extLst>
          </p:cNvPr>
          <p:cNvSpPr>
            <a:spLocks noGrp="1" noChangeArrowheads="1"/>
          </p:cNvSpPr>
          <p:nvPr>
            <p:ph type="body" sz="quarter" idx="15"/>
          </p:nvPr>
        </p:nvSpPr>
        <p:spPr bwMode="auto">
          <a:xfrm>
            <a:off x="893525" y="1004214"/>
            <a:ext cx="10375489" cy="369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4268" numCol="1" rtlCol="0" anchor="ctr" anchorCtr="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07929" indent="-207929" defTabSz="554478"/>
            <a:endParaRPr lang="nl-NL" altLang="nl-NL" sz="1699" dirty="0">
              <a:latin typeface="Century Gothic" panose="020B0502020202020204" pitchFamily="34" charset="0"/>
            </a:endParaRPr>
          </a:p>
          <a:p>
            <a:pPr marL="207929" indent="-207929">
              <a:lnSpc>
                <a:spcPct val="150000"/>
              </a:lnSpc>
            </a:pPr>
            <a:r>
              <a:rPr lang="nl-NL" altLang="nl-NL" sz="1699" dirty="0">
                <a:solidFill>
                  <a:srgbClr val="002060"/>
                </a:solidFill>
                <a:latin typeface="Century Gothic" panose="020B0502020202020204" pitchFamily="34" charset="0"/>
              </a:rPr>
              <a:t>Je betrekt mensen vanaf het begin </a:t>
            </a:r>
          </a:p>
          <a:p>
            <a:pPr marL="207929" indent="-207929">
              <a:lnSpc>
                <a:spcPct val="150000"/>
              </a:lnSpc>
            </a:pPr>
            <a:r>
              <a:rPr lang="nl-NL" altLang="nl-NL" sz="1699" dirty="0">
                <a:solidFill>
                  <a:srgbClr val="002060"/>
                </a:solidFill>
                <a:latin typeface="Century Gothic" panose="020B0502020202020204" pitchFamily="34" charset="0"/>
              </a:rPr>
              <a:t>Je houdt rekening met omstandigheden van deelnemers </a:t>
            </a:r>
          </a:p>
          <a:p>
            <a:pPr marL="207929" indent="-207929">
              <a:lnSpc>
                <a:spcPct val="150000"/>
              </a:lnSpc>
            </a:pPr>
            <a:r>
              <a:rPr lang="nl-NL" altLang="nl-NL" sz="1699" dirty="0">
                <a:solidFill>
                  <a:srgbClr val="002060"/>
                </a:solidFill>
                <a:latin typeface="Century Gothic" panose="020B0502020202020204" pitchFamily="34" charset="0"/>
              </a:rPr>
              <a:t>Inbreng is representatief voor grote groep patiënten/naasten en van kwaliteit </a:t>
            </a:r>
          </a:p>
          <a:p>
            <a:pPr marL="207929" indent="-207929">
              <a:lnSpc>
                <a:spcPct val="150000"/>
              </a:lnSpc>
            </a:pPr>
            <a:r>
              <a:rPr lang="nl-NL" altLang="nl-NL" sz="1699" dirty="0">
                <a:solidFill>
                  <a:srgbClr val="002060"/>
                </a:solidFill>
                <a:latin typeface="Century Gothic" panose="020B0502020202020204" pitchFamily="34" charset="0"/>
              </a:rPr>
              <a:t>Meest intensieve vorm is niet altijd het beste, kies wat past bij doel </a:t>
            </a:r>
          </a:p>
          <a:p>
            <a:pPr marL="207929" indent="-207929">
              <a:lnSpc>
                <a:spcPct val="150000"/>
              </a:lnSpc>
            </a:pPr>
            <a:r>
              <a:rPr lang="nl-NL" altLang="nl-NL" sz="1699" dirty="0">
                <a:solidFill>
                  <a:srgbClr val="002060"/>
                </a:solidFill>
                <a:latin typeface="Century Gothic" panose="020B0502020202020204" pitchFamily="34" charset="0"/>
              </a:rPr>
              <a:t>Belangrijke randvoorwaarde: begrijpelijke communicatie </a:t>
            </a:r>
          </a:p>
          <a:p>
            <a:pPr marL="207929" indent="-207929">
              <a:lnSpc>
                <a:spcPct val="150000"/>
              </a:lnSpc>
            </a:pPr>
            <a:r>
              <a:rPr lang="nl-NL" altLang="nl-NL" sz="1699" dirty="0">
                <a:solidFill>
                  <a:srgbClr val="002060"/>
                </a:solidFill>
                <a:latin typeface="Century Gothic" panose="020B0502020202020204" pitchFamily="34" charset="0"/>
              </a:rPr>
              <a:t>Participanten zien dat het eindresultaat van toegevoegde waarde is voor patiënten en naasten</a:t>
            </a:r>
          </a:p>
          <a:p>
            <a:pPr marL="207929" indent="-207929">
              <a:lnSpc>
                <a:spcPct val="150000"/>
              </a:lnSpc>
            </a:pPr>
            <a:r>
              <a:rPr lang="nl-NL" altLang="nl-NL" sz="1699" dirty="0">
                <a:solidFill>
                  <a:srgbClr val="002060"/>
                </a:solidFill>
                <a:latin typeface="Century Gothic" panose="020B0502020202020204" pitchFamily="34" charset="0"/>
              </a:rPr>
              <a:t>Ontwikkelde producten worden in de praktijk geïmplementeerd </a:t>
            </a:r>
          </a:p>
        </p:txBody>
      </p:sp>
    </p:spTree>
    <p:extLst>
      <p:ext uri="{BB962C8B-B14F-4D97-AF65-F5344CB8AC3E}">
        <p14:creationId xmlns:p14="http://schemas.microsoft.com/office/powerpoint/2010/main" val="3437210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dirty="0">
                <a:solidFill>
                  <a:schemeClr val="tx2"/>
                </a:solidFill>
              </a:rPr>
              <a:t>Bedankt!</a:t>
            </a:r>
          </a:p>
        </p:txBody>
      </p:sp>
      <p:sp>
        <p:nvSpPr>
          <p:cNvPr id="5" name="Tekstvak 4"/>
          <p:cNvSpPr txBox="1"/>
          <p:nvPr/>
        </p:nvSpPr>
        <p:spPr>
          <a:xfrm>
            <a:off x="874757" y="1712992"/>
            <a:ext cx="10448759" cy="379656"/>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1850" dirty="0">
                <a:solidFill>
                  <a:schemeClr val="tx2"/>
                </a:solidFill>
              </a:rPr>
              <a:t>QR codes:</a:t>
            </a:r>
          </a:p>
        </p:txBody>
      </p:sp>
      <p:grpSp>
        <p:nvGrpSpPr>
          <p:cNvPr id="3" name="Groep 2"/>
          <p:cNvGrpSpPr/>
          <p:nvPr/>
        </p:nvGrpSpPr>
        <p:grpSpPr>
          <a:xfrm>
            <a:off x="2882636" y="2257372"/>
            <a:ext cx="1857789" cy="2746913"/>
            <a:chOff x="5124879" y="2693631"/>
            <a:chExt cx="1393342" cy="2060185"/>
          </a:xfrm>
        </p:grpSpPr>
        <p:sp>
          <p:nvSpPr>
            <p:cNvPr id="8" name="Tekstvak 7"/>
            <p:cNvSpPr txBox="1"/>
            <p:nvPr/>
          </p:nvSpPr>
          <p:spPr>
            <a:xfrm>
              <a:off x="5124879" y="4045930"/>
              <a:ext cx="1393342" cy="70788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1333" dirty="0">
                  <a:solidFill>
                    <a:srgbClr val="364C55"/>
                  </a:solidFill>
                </a:rPr>
                <a:t>Literatuuronderzoek met de 5 stappen voor patiëntparticipatie</a:t>
              </a:r>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511" y="2693631"/>
              <a:ext cx="1356710" cy="1356710"/>
            </a:xfrm>
            <a:prstGeom prst="rect">
              <a:avLst/>
            </a:prstGeom>
          </p:spPr>
        </p:pic>
      </p:grpSp>
      <p:sp>
        <p:nvSpPr>
          <p:cNvPr id="14" name="Tekstvak 13"/>
          <p:cNvSpPr txBox="1"/>
          <p:nvPr/>
        </p:nvSpPr>
        <p:spPr>
          <a:xfrm>
            <a:off x="3324911" y="5175685"/>
            <a:ext cx="5721637" cy="1589088"/>
          </a:xfrm>
          <a:prstGeom prst="roundRect">
            <a:avLst/>
          </a:prstGeom>
          <a:solidFill>
            <a:srgbClr val="009FE3"/>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2133" dirty="0">
                <a:solidFill>
                  <a:schemeClr val="bg1"/>
                </a:solidFill>
              </a:rPr>
              <a:t>Vragen? Mail via:</a:t>
            </a:r>
          </a:p>
          <a:p>
            <a:pPr algn="ctr"/>
            <a:r>
              <a:rPr lang="nl-NL" sz="2133" dirty="0">
                <a:solidFill>
                  <a:schemeClr val="bg1"/>
                </a:solidFill>
              </a:rPr>
              <a:t>l.trapman@antoniusziekenhuis.nl</a:t>
            </a:r>
          </a:p>
          <a:p>
            <a:pPr algn="ctr"/>
            <a:r>
              <a:rPr lang="nl-NL" sz="2133" dirty="0">
                <a:solidFill>
                  <a:schemeClr val="bg1"/>
                </a:solidFill>
              </a:rPr>
              <a:t>r.dubois@antoniusziekenhuis.nl</a:t>
            </a:r>
          </a:p>
          <a:p>
            <a:pPr algn="ctr"/>
            <a:r>
              <a:rPr lang="nl-NL" sz="2133" dirty="0">
                <a:solidFill>
                  <a:schemeClr val="bg1"/>
                </a:solidFill>
              </a:rPr>
              <a:t>j.westerink@antoniusziekenhuis.nl</a:t>
            </a:r>
          </a:p>
        </p:txBody>
      </p:sp>
      <p:sp>
        <p:nvSpPr>
          <p:cNvPr id="15" name="Tekstvak 6"/>
          <p:cNvSpPr txBox="1"/>
          <p:nvPr/>
        </p:nvSpPr>
        <p:spPr>
          <a:xfrm>
            <a:off x="577295" y="4060436"/>
            <a:ext cx="1836893" cy="70769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1333" dirty="0">
                <a:solidFill>
                  <a:srgbClr val="364C55"/>
                </a:solidFill>
              </a:rPr>
              <a:t>Handreiking collectieve patiëntparticipatie</a:t>
            </a: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62" y="2118103"/>
            <a:ext cx="2045759" cy="2045759"/>
          </a:xfrm>
          <a:prstGeom prst="rect">
            <a:avLst/>
          </a:prstGeom>
        </p:spPr>
      </p:pic>
      <p:sp>
        <p:nvSpPr>
          <p:cNvPr id="6" name="Tekstvak 5">
            <a:extLst>
              <a:ext uri="{FF2B5EF4-FFF2-40B4-BE49-F238E27FC236}">
                <a16:creationId xmlns:a16="http://schemas.microsoft.com/office/drawing/2014/main" id="{B285D4E5-0809-86E3-A3E6-76C7F26F2873}"/>
              </a:ext>
            </a:extLst>
          </p:cNvPr>
          <p:cNvSpPr txBox="1"/>
          <p:nvPr/>
        </p:nvSpPr>
        <p:spPr>
          <a:xfrm>
            <a:off x="5208874" y="4060437"/>
            <a:ext cx="1857789"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1333" dirty="0">
                <a:solidFill>
                  <a:srgbClr val="364C55"/>
                </a:solidFill>
              </a:rPr>
              <a:t>LinkedIn Jet</a:t>
            </a:r>
          </a:p>
        </p:txBody>
      </p:sp>
      <p:sp>
        <p:nvSpPr>
          <p:cNvPr id="7" name="Tekstvak 6">
            <a:extLst>
              <a:ext uri="{FF2B5EF4-FFF2-40B4-BE49-F238E27FC236}">
                <a16:creationId xmlns:a16="http://schemas.microsoft.com/office/drawing/2014/main" id="{50320619-4525-4EB1-D659-6EB6F30562D2}"/>
              </a:ext>
            </a:extLst>
          </p:cNvPr>
          <p:cNvSpPr txBox="1"/>
          <p:nvPr/>
        </p:nvSpPr>
        <p:spPr>
          <a:xfrm>
            <a:off x="7535111" y="4049621"/>
            <a:ext cx="1857789"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1333" dirty="0">
                <a:solidFill>
                  <a:srgbClr val="364C55"/>
                </a:solidFill>
              </a:rPr>
              <a:t>LinkedIn Lian</a:t>
            </a:r>
          </a:p>
        </p:txBody>
      </p:sp>
      <p:sp>
        <p:nvSpPr>
          <p:cNvPr id="9" name="Tekstvak 8">
            <a:extLst>
              <a:ext uri="{FF2B5EF4-FFF2-40B4-BE49-F238E27FC236}">
                <a16:creationId xmlns:a16="http://schemas.microsoft.com/office/drawing/2014/main" id="{6BD5498F-C70F-048C-FD72-DF98D81D3F94}"/>
              </a:ext>
            </a:extLst>
          </p:cNvPr>
          <p:cNvSpPr txBox="1"/>
          <p:nvPr/>
        </p:nvSpPr>
        <p:spPr>
          <a:xfrm>
            <a:off x="9861350" y="4060437"/>
            <a:ext cx="1857789"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NL" sz="1333" dirty="0">
                <a:solidFill>
                  <a:srgbClr val="364C55"/>
                </a:solidFill>
              </a:rPr>
              <a:t>LinkedIn Renée</a:t>
            </a:r>
          </a:p>
        </p:txBody>
      </p:sp>
      <p:pic>
        <p:nvPicPr>
          <p:cNvPr id="1026" name="411FF6D1-3BFD-46A1-8662-9314103890A3" descr="IMG_2337.JPG">
            <a:extLst>
              <a:ext uri="{FF2B5EF4-FFF2-40B4-BE49-F238E27FC236}">
                <a16:creationId xmlns:a16="http://schemas.microsoft.com/office/drawing/2014/main" id="{FFA7B6D9-34FF-2921-081B-2EAADD1EAC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3113" y="2334017"/>
            <a:ext cx="1733551"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Afbeelding met patroon, Graphics, pixel, ontwerp&#10;&#10;Door AI gegenereerde inhoud is mogelijk onjuist.">
            <a:extLst>
              <a:ext uri="{FF2B5EF4-FFF2-40B4-BE49-F238E27FC236}">
                <a16:creationId xmlns:a16="http://schemas.microsoft.com/office/drawing/2014/main" id="{1B11D054-364C-7CCE-C20D-3055EFEBB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1349" y="2082240"/>
            <a:ext cx="2032921" cy="2032921"/>
          </a:xfrm>
          <a:prstGeom prst="rect">
            <a:avLst/>
          </a:prstGeom>
        </p:spPr>
      </p:pic>
      <p:pic>
        <p:nvPicPr>
          <p:cNvPr id="16" name="Afbeelding 15" descr="Afbeelding met tekst, schermopname, logo, ontwerp&#10;&#10;Door AI gegenereerde inhoud is mogelijk onjuist.">
            <a:extLst>
              <a:ext uri="{FF2B5EF4-FFF2-40B4-BE49-F238E27FC236}">
                <a16:creationId xmlns:a16="http://schemas.microsoft.com/office/drawing/2014/main" id="{70925568-B1D3-DF49-86B2-0E220585582D}"/>
              </a:ext>
            </a:extLst>
          </p:cNvPr>
          <p:cNvPicPr>
            <a:picLocks noChangeAspect="1"/>
          </p:cNvPicPr>
          <p:nvPr/>
        </p:nvPicPr>
        <p:blipFill>
          <a:blip r:embed="rId7" cstate="print">
            <a:extLst>
              <a:ext uri="{28A0092B-C50C-407E-A947-70E740481C1C}">
                <a14:useLocalDpi xmlns:a14="http://schemas.microsoft.com/office/drawing/2010/main" val="0"/>
              </a:ext>
            </a:extLst>
          </a:blip>
          <a:srcRect l="23267" t="37845" r="22254" b="6936"/>
          <a:stretch>
            <a:fillRect/>
          </a:stretch>
        </p:blipFill>
        <p:spPr>
          <a:xfrm>
            <a:off x="7535111" y="2173399"/>
            <a:ext cx="2032923" cy="1938367"/>
          </a:xfrm>
          <a:prstGeom prst="rect">
            <a:avLst/>
          </a:prstGeom>
        </p:spPr>
      </p:pic>
    </p:spTree>
    <p:extLst>
      <p:ext uri="{BB962C8B-B14F-4D97-AF65-F5344CB8AC3E}">
        <p14:creationId xmlns:p14="http://schemas.microsoft.com/office/powerpoint/2010/main" val="407625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5"/>
          <p:cNvSpPr txBox="1">
            <a:spLocks noGrp="1"/>
          </p:cNvSpPr>
          <p:nvPr>
            <p:ph type="title"/>
          </p:nvPr>
        </p:nvSpPr>
        <p:spPr>
          <a:xfrm>
            <a:off x="1440000" y="556033"/>
            <a:ext cx="5134400" cy="1446800"/>
          </a:xfrm>
          <a:prstGeom prst="rect">
            <a:avLst/>
          </a:prstGeom>
        </p:spPr>
        <p:txBody>
          <a:bodyPr spcFirstLastPara="1" wrap="square" lIns="121900" tIns="121900" rIns="121900" bIns="121900" anchor="t" anchorCtr="0">
            <a:normAutofit/>
          </a:bodyPr>
          <a:lstStyle/>
          <a:p>
            <a:r>
              <a:rPr lang="nl-NL" dirty="0"/>
              <a:t>Bedankt! </a:t>
            </a:r>
            <a:endParaRPr dirty="0"/>
          </a:p>
        </p:txBody>
      </p:sp>
      <p:sp>
        <p:nvSpPr>
          <p:cNvPr id="186" name="Google Shape;186;p25"/>
          <p:cNvSpPr txBox="1">
            <a:spLocks noGrp="1"/>
          </p:cNvSpPr>
          <p:nvPr>
            <p:ph type="sldNum" idx="12"/>
          </p:nvPr>
        </p:nvSpPr>
        <p:spPr>
          <a:xfrm>
            <a:off x="11268061" y="6315968"/>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nl" kern="0">
                <a:solidFill>
                  <a:srgbClr val="424242"/>
                </a:solidFill>
              </a:rPr>
              <a:pPr defTabSz="1219170">
                <a:buClr>
                  <a:srgbClr val="000000"/>
                </a:buClr>
              </a:pPr>
              <a:t>47</a:t>
            </a:fld>
            <a:endParaRPr kern="0">
              <a:solidFill>
                <a:srgbClr val="424242"/>
              </a:solidFill>
            </a:endParaRPr>
          </a:p>
        </p:txBody>
      </p:sp>
      <p:sp>
        <p:nvSpPr>
          <p:cNvPr id="187" name="Google Shape;187;p25"/>
          <p:cNvSpPr txBox="1">
            <a:spLocks noGrp="1"/>
          </p:cNvSpPr>
          <p:nvPr>
            <p:ph type="body" idx="1"/>
          </p:nvPr>
        </p:nvSpPr>
        <p:spPr>
          <a:xfrm>
            <a:off x="1440000" y="2634300"/>
            <a:ext cx="5134400" cy="3442000"/>
          </a:xfrm>
          <a:prstGeom prst="rect">
            <a:avLst/>
          </a:prstGeom>
        </p:spPr>
        <p:txBody>
          <a:bodyPr spcFirstLastPara="1" wrap="square" lIns="121900" tIns="121900" rIns="121900" bIns="121900" anchor="t" anchorCtr="0">
            <a:noAutofit/>
          </a:bodyPr>
          <a:lstStyle/>
          <a:p>
            <a:pPr marL="0" indent="0">
              <a:spcAft>
                <a:spcPts val="1600"/>
              </a:spcAft>
              <a:buNone/>
            </a:pPr>
            <a:r>
              <a:rPr lang="nl-NL" b="1" dirty="0"/>
              <a:t>Volg </a:t>
            </a:r>
            <a:r>
              <a:rPr lang="nl-NL" b="1" dirty="0" err="1"/>
              <a:t>Ligare</a:t>
            </a:r>
            <a:r>
              <a:rPr lang="nl-NL" b="1" dirty="0"/>
              <a:t> via: </a:t>
            </a:r>
            <a:br>
              <a:rPr lang="nl-NL" b="1" dirty="0"/>
            </a:br>
            <a:r>
              <a:rPr lang="nl-NL" u="sng" dirty="0"/>
              <a:t>LinkedIn:</a:t>
            </a:r>
            <a:r>
              <a:rPr lang="nl-NL" dirty="0"/>
              <a:t> @Consortium </a:t>
            </a:r>
            <a:r>
              <a:rPr lang="nl-NL" dirty="0" err="1"/>
              <a:t>Ligare</a:t>
            </a:r>
            <a:br>
              <a:rPr lang="nl-NL" dirty="0"/>
            </a:br>
            <a:r>
              <a:rPr lang="nl-NL" u="sng" dirty="0"/>
              <a:t>Website</a:t>
            </a:r>
            <a:r>
              <a:rPr lang="nl-NL" dirty="0"/>
              <a:t>: </a:t>
            </a:r>
            <a:r>
              <a:rPr lang="nl-NL" dirty="0">
                <a:hlinkClick r:id="rId3"/>
              </a:rPr>
              <a:t>www.palliaweb.nl/consortium-ligare</a:t>
            </a:r>
            <a:endParaRPr lang="nl-NL" dirty="0"/>
          </a:p>
          <a:p>
            <a:pPr marL="0" indent="0">
              <a:spcAft>
                <a:spcPts val="1600"/>
              </a:spcAft>
              <a:buNone/>
            </a:pPr>
            <a:br>
              <a:rPr lang="nl-NL" b="1" dirty="0"/>
            </a:br>
            <a:r>
              <a:rPr lang="nl-NL" b="1" dirty="0"/>
              <a:t>Noteer vast in je agenda: </a:t>
            </a:r>
            <a:br>
              <a:rPr lang="nl-NL" b="1" dirty="0"/>
            </a:br>
            <a:r>
              <a:rPr lang="nl-NL" dirty="0"/>
              <a:t>Het volgende </a:t>
            </a:r>
            <a:r>
              <a:rPr lang="nl-NL" dirty="0" err="1"/>
              <a:t>Onderzoekscafé</a:t>
            </a:r>
            <a:r>
              <a:rPr lang="nl-NL" dirty="0"/>
              <a:t> vindt plaats op </a:t>
            </a:r>
            <a:r>
              <a:rPr lang="nl-NL" b="1" dirty="0"/>
              <a:t>donderdag 12 november 2026</a:t>
            </a:r>
            <a:r>
              <a:rPr lang="nl-NL" dirty="0"/>
              <a:t> in het UMCG in Groningen.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1ADC3-DFC0-2071-01AE-E51331DBA977}"/>
            </a:ext>
          </a:extLst>
        </p:cNvPr>
        <p:cNvGrpSpPr/>
        <p:nvPr/>
      </p:nvGrpSpPr>
      <p:grpSpPr>
        <a:xfrm>
          <a:off x="0" y="0"/>
          <a:ext cx="0" cy="0"/>
          <a:chOff x="0" y="0"/>
          <a:chExt cx="0" cy="0"/>
        </a:xfrm>
      </p:grpSpPr>
      <p:sp>
        <p:nvSpPr>
          <p:cNvPr id="17" name="Text Placeholder 2">
            <a:extLst>
              <a:ext uri="{FF2B5EF4-FFF2-40B4-BE49-F238E27FC236}">
                <a16:creationId xmlns:a16="http://schemas.microsoft.com/office/drawing/2014/main" id="{DC335CF5-D7FD-0287-B5CC-6B19473BE51A}"/>
              </a:ext>
            </a:extLst>
          </p:cNvPr>
          <p:cNvSpPr>
            <a:spLocks noGrp="1"/>
          </p:cNvSpPr>
          <p:nvPr>
            <p:ph type="body" sz="quarter" idx="14"/>
          </p:nvPr>
        </p:nvSpPr>
        <p:spPr>
          <a:xfrm>
            <a:off x="604464" y="724995"/>
            <a:ext cx="10513193" cy="473402"/>
          </a:xfrm>
        </p:spPr>
        <p:txBody>
          <a:bodyPr/>
          <a:lstStyle/>
          <a:p>
            <a:pPr algn="ctr"/>
            <a:r>
              <a:rPr lang="en-US" dirty="0" err="1"/>
              <a:t>Windesheim</a:t>
            </a:r>
            <a:r>
              <a:rPr lang="en-US" dirty="0"/>
              <a:t> </a:t>
            </a:r>
            <a:r>
              <a:rPr lang="en-US" dirty="0" err="1"/>
              <a:t>Kenniscentrum</a:t>
            </a:r>
            <a:r>
              <a:rPr lang="en-US" dirty="0"/>
              <a:t> Gezondheid &amp; Welzijn</a:t>
            </a:r>
          </a:p>
        </p:txBody>
      </p:sp>
      <p:sp>
        <p:nvSpPr>
          <p:cNvPr id="4" name="Titel 3">
            <a:extLst>
              <a:ext uri="{FF2B5EF4-FFF2-40B4-BE49-F238E27FC236}">
                <a16:creationId xmlns:a16="http://schemas.microsoft.com/office/drawing/2014/main" id="{974D5E6A-A84B-8543-4C81-AF44420E35CB}"/>
              </a:ext>
            </a:extLst>
          </p:cNvPr>
          <p:cNvSpPr>
            <a:spLocks noGrp="1"/>
          </p:cNvSpPr>
          <p:nvPr>
            <p:ph type="title"/>
          </p:nvPr>
        </p:nvSpPr>
        <p:spPr>
          <a:xfrm>
            <a:off x="593684" y="1247903"/>
            <a:ext cx="10523973" cy="612072"/>
          </a:xfrm>
        </p:spPr>
        <p:txBody>
          <a:bodyPr anchor="t">
            <a:normAutofit/>
          </a:bodyPr>
          <a:lstStyle/>
          <a:p>
            <a:pPr algn="ctr">
              <a:lnSpc>
                <a:spcPct val="90000"/>
              </a:lnSpc>
            </a:pPr>
            <a:r>
              <a:rPr lang="nl-NL" sz="1700" dirty="0"/>
              <a:t>Ons </a:t>
            </a:r>
            <a:r>
              <a:rPr lang="nl-NL" sz="1700" dirty="0" err="1"/>
              <a:t>onderzoeksprofiel</a:t>
            </a:r>
            <a:br>
              <a:rPr lang="nl-NL" sz="1700" dirty="0"/>
            </a:br>
            <a:endParaRPr lang="nl-NL" sz="1700" b="0" dirty="0"/>
          </a:p>
        </p:txBody>
      </p:sp>
      <p:graphicFrame>
        <p:nvGraphicFramePr>
          <p:cNvPr id="18" name="Tijdelijke aanduiding voor inhoud 4">
            <a:extLst>
              <a:ext uri="{FF2B5EF4-FFF2-40B4-BE49-F238E27FC236}">
                <a16:creationId xmlns:a16="http://schemas.microsoft.com/office/drawing/2014/main" id="{F4BD0A92-25FF-C66E-E531-DDA8FD969FA3}"/>
              </a:ext>
            </a:extLst>
          </p:cNvPr>
          <p:cNvGraphicFramePr>
            <a:graphicFrameLocks noGrp="1"/>
          </p:cNvGraphicFramePr>
          <p:nvPr>
            <p:ph idx="1"/>
            <p:extLst>
              <p:ext uri="{D42A27DB-BD31-4B8C-83A1-F6EECF244321}">
                <p14:modId xmlns:p14="http://schemas.microsoft.com/office/powerpoint/2010/main" val="4141159372"/>
              </p:ext>
            </p:extLst>
          </p:nvPr>
        </p:nvGraphicFramePr>
        <p:xfrm>
          <a:off x="615520" y="1553221"/>
          <a:ext cx="10502710" cy="4223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003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126F0-4489-A66F-EF40-533D60D07BD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65715BD-9967-AC4B-5765-D975EEEC95D4}"/>
              </a:ext>
            </a:extLst>
          </p:cNvPr>
          <p:cNvSpPr>
            <a:spLocks noGrp="1"/>
          </p:cNvSpPr>
          <p:nvPr>
            <p:ph type="title"/>
          </p:nvPr>
        </p:nvSpPr>
        <p:spPr>
          <a:xfrm>
            <a:off x="1969112" y="769719"/>
            <a:ext cx="7893270" cy="522909"/>
          </a:xfrm>
        </p:spPr>
        <p:txBody>
          <a:bodyPr>
            <a:noAutofit/>
          </a:bodyPr>
          <a:lstStyle/>
          <a:p>
            <a:r>
              <a:rPr lang="nl-NL" sz="2286" dirty="0"/>
              <a:t>Windesheim </a:t>
            </a:r>
            <a:br>
              <a:rPr lang="nl-NL" sz="2286" dirty="0"/>
            </a:br>
            <a:r>
              <a:rPr lang="nl-NL" sz="2286" dirty="0"/>
              <a:t>Kenniscentrum Gezondheid &amp; Welzijn</a:t>
            </a:r>
            <a:br>
              <a:rPr lang="nl-NL" sz="2286" dirty="0"/>
            </a:br>
            <a:endParaRPr lang="nl-NL" sz="1524" b="0" dirty="0"/>
          </a:p>
        </p:txBody>
      </p:sp>
      <p:sp>
        <p:nvSpPr>
          <p:cNvPr id="3" name="Tijdelijke aanduiding voor inhoud 2">
            <a:extLst>
              <a:ext uri="{FF2B5EF4-FFF2-40B4-BE49-F238E27FC236}">
                <a16:creationId xmlns:a16="http://schemas.microsoft.com/office/drawing/2014/main" id="{2A6D872E-A597-9458-63C0-1D9D60147002}"/>
              </a:ext>
            </a:extLst>
          </p:cNvPr>
          <p:cNvSpPr>
            <a:spLocks noGrp="1"/>
          </p:cNvSpPr>
          <p:nvPr>
            <p:ph idx="1"/>
          </p:nvPr>
        </p:nvSpPr>
        <p:spPr>
          <a:xfrm>
            <a:off x="1985490" y="1571469"/>
            <a:ext cx="7877323" cy="4312685"/>
          </a:xfrm>
        </p:spPr>
        <p:txBody>
          <a:bodyPr anchor="t">
            <a:normAutofit/>
          </a:bodyPr>
          <a:lstStyle/>
          <a:p>
            <a:pPr marL="0" indent="0">
              <a:buNone/>
            </a:pPr>
            <a:r>
              <a:rPr lang="nl-NL" sz="1588" dirty="0"/>
              <a:t> </a:t>
            </a:r>
          </a:p>
          <a:p>
            <a:r>
              <a:rPr lang="nl-NL" sz="1588" b="1" dirty="0"/>
              <a:t>Lectoraat GGZ &amp; Samenleving</a:t>
            </a:r>
          </a:p>
          <a:p>
            <a:r>
              <a:rPr lang="nl-NL" sz="1588" dirty="0"/>
              <a:t>Lectoraat Jeugd</a:t>
            </a:r>
          </a:p>
          <a:p>
            <a:r>
              <a:rPr lang="nl-NL" sz="1588" dirty="0"/>
              <a:t>Lectoraat Goed Leven met Dementie</a:t>
            </a:r>
          </a:p>
          <a:p>
            <a:r>
              <a:rPr lang="nl-NL" sz="1588" b="1" dirty="0"/>
              <a:t>Lectoraat Persoonsgerichte Zorg en Ondersteuning</a:t>
            </a:r>
          </a:p>
          <a:p>
            <a:pPr marL="457109" lvl="1" indent="0">
              <a:buNone/>
            </a:pPr>
            <a:endParaRPr lang="nl-NL" sz="1189" dirty="0"/>
          </a:p>
        </p:txBody>
      </p:sp>
      <p:pic>
        <p:nvPicPr>
          <p:cNvPr id="17" name="Afbeelding 16" descr="Afbeelding met persoon, kleding, Menselijk gezicht, tafelgerei&#10;&#10;Door AI gegenereerde inhoud is mogelijk onjuist.">
            <a:extLst>
              <a:ext uri="{FF2B5EF4-FFF2-40B4-BE49-F238E27FC236}">
                <a16:creationId xmlns:a16="http://schemas.microsoft.com/office/drawing/2014/main" id="{3651DCB6-E6DD-BC53-4FBD-3F1397E1D44A}"/>
              </a:ext>
            </a:extLst>
          </p:cNvPr>
          <p:cNvPicPr>
            <a:picLocks noChangeAspect="1"/>
          </p:cNvPicPr>
          <p:nvPr/>
        </p:nvPicPr>
        <p:blipFill>
          <a:blip r:embed="rId3"/>
          <a:stretch>
            <a:fillRect/>
          </a:stretch>
        </p:blipFill>
        <p:spPr>
          <a:xfrm>
            <a:off x="8258175" y="4390325"/>
            <a:ext cx="3933825" cy="2477200"/>
          </a:xfrm>
          <a:prstGeom prst="rect">
            <a:avLst/>
          </a:prstGeom>
        </p:spPr>
      </p:pic>
      <p:pic>
        <p:nvPicPr>
          <p:cNvPr id="20" name="Afbeelding 19" descr="Afbeelding met kleding, persoon, Menselijk gezicht, overdekt&#10;&#10;Door AI gegenereerde inhoud is mogelijk onjuist.">
            <a:extLst>
              <a:ext uri="{FF2B5EF4-FFF2-40B4-BE49-F238E27FC236}">
                <a16:creationId xmlns:a16="http://schemas.microsoft.com/office/drawing/2014/main" id="{9743ACBF-B738-FFCD-9141-35F58FEF1F87}"/>
              </a:ext>
            </a:extLst>
          </p:cNvPr>
          <p:cNvPicPr>
            <a:picLocks noChangeAspect="1"/>
          </p:cNvPicPr>
          <p:nvPr/>
        </p:nvPicPr>
        <p:blipFill>
          <a:blip r:embed="rId4"/>
          <a:stretch>
            <a:fillRect/>
          </a:stretch>
        </p:blipFill>
        <p:spPr>
          <a:xfrm>
            <a:off x="8259420" y="2162175"/>
            <a:ext cx="3961154" cy="2228149"/>
          </a:xfrm>
          <a:prstGeom prst="rect">
            <a:avLst/>
          </a:prstGeom>
        </p:spPr>
      </p:pic>
      <p:pic>
        <p:nvPicPr>
          <p:cNvPr id="22" name="Afbeelding 21" descr="Afbeelding met Menselijk gezicht, persoon, kleding, peuter&#10;&#10;Door AI gegenereerde inhoud is mogelijk onjuist.">
            <a:extLst>
              <a:ext uri="{FF2B5EF4-FFF2-40B4-BE49-F238E27FC236}">
                <a16:creationId xmlns:a16="http://schemas.microsoft.com/office/drawing/2014/main" id="{986F5495-AAA3-287F-A725-A936BF38B6D4}"/>
              </a:ext>
            </a:extLst>
          </p:cNvPr>
          <p:cNvPicPr>
            <a:picLocks noChangeAspect="1"/>
          </p:cNvPicPr>
          <p:nvPr/>
        </p:nvPicPr>
        <p:blipFill>
          <a:blip r:embed="rId5"/>
          <a:stretch>
            <a:fillRect/>
          </a:stretch>
        </p:blipFill>
        <p:spPr>
          <a:xfrm>
            <a:off x="8259420" y="-49900"/>
            <a:ext cx="3932579" cy="2212075"/>
          </a:xfrm>
          <a:prstGeom prst="rect">
            <a:avLst/>
          </a:prstGeom>
        </p:spPr>
      </p:pic>
      <p:pic>
        <p:nvPicPr>
          <p:cNvPr id="23" name="Afbeelding 22" descr="Afbeelding met persoon, kleding, Menselijk gezicht, muur&#10;&#10;Door AI gegenereerde inhoud is mogelijk onjuist.">
            <a:extLst>
              <a:ext uri="{FF2B5EF4-FFF2-40B4-BE49-F238E27FC236}">
                <a16:creationId xmlns:a16="http://schemas.microsoft.com/office/drawing/2014/main" id="{91D2ECC3-A890-D464-A737-98F925658DB5}"/>
              </a:ext>
            </a:extLst>
          </p:cNvPr>
          <p:cNvPicPr>
            <a:picLocks noChangeAspect="1"/>
          </p:cNvPicPr>
          <p:nvPr/>
        </p:nvPicPr>
        <p:blipFill>
          <a:blip r:embed="rId6"/>
          <a:stretch>
            <a:fillRect/>
          </a:stretch>
        </p:blipFill>
        <p:spPr>
          <a:xfrm>
            <a:off x="-781050" y="4400015"/>
            <a:ext cx="9040470" cy="2448460"/>
          </a:xfrm>
          <a:prstGeom prst="rect">
            <a:avLst/>
          </a:prstGeom>
        </p:spPr>
      </p:pic>
      <p:pic>
        <p:nvPicPr>
          <p:cNvPr id="26" name="Afbeelding 25">
            <a:extLst>
              <a:ext uri="{FF2B5EF4-FFF2-40B4-BE49-F238E27FC236}">
                <a16:creationId xmlns:a16="http://schemas.microsoft.com/office/drawing/2014/main" id="{E0452C07-C47E-A6C5-CF53-26B89326A403}"/>
              </a:ext>
            </a:extLst>
          </p:cNvPr>
          <p:cNvPicPr>
            <a:picLocks noChangeAspect="1"/>
          </p:cNvPicPr>
          <p:nvPr/>
        </p:nvPicPr>
        <p:blipFill>
          <a:blip r:embed="rId7"/>
          <a:stretch>
            <a:fillRect/>
          </a:stretch>
        </p:blipFill>
        <p:spPr>
          <a:xfrm>
            <a:off x="190173" y="105899"/>
            <a:ext cx="1099132" cy="704132"/>
          </a:xfrm>
          <a:prstGeom prst="rect">
            <a:avLst/>
          </a:prstGeom>
        </p:spPr>
      </p:pic>
    </p:spTree>
    <p:extLst>
      <p:ext uri="{BB962C8B-B14F-4D97-AF65-F5344CB8AC3E}">
        <p14:creationId xmlns:p14="http://schemas.microsoft.com/office/powerpoint/2010/main" val="309130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sldNum" idx="12"/>
          </p:nvPr>
        </p:nvSpPr>
        <p:spPr>
          <a:xfrm>
            <a:off x="11268061" y="6315968"/>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nl" kern="0">
                <a:solidFill>
                  <a:srgbClr val="424242"/>
                </a:solidFill>
              </a:rPr>
              <a:pPr defTabSz="1219170">
                <a:buClr>
                  <a:srgbClr val="000000"/>
                </a:buClr>
              </a:pPr>
              <a:t>7</a:t>
            </a:fld>
            <a:endParaRPr kern="0">
              <a:solidFill>
                <a:srgbClr val="424242"/>
              </a:solidFill>
            </a:endParaRPr>
          </a:p>
        </p:txBody>
      </p:sp>
      <p:sp>
        <p:nvSpPr>
          <p:cNvPr id="161" name="Google Shape;161;p21"/>
          <p:cNvSpPr txBox="1"/>
          <p:nvPr/>
        </p:nvSpPr>
        <p:spPr>
          <a:xfrm>
            <a:off x="998400" y="340433"/>
            <a:ext cx="25632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nl" sz="1867" kern="0" dirty="0">
                <a:solidFill>
                  <a:srgbClr val="8A8787"/>
                </a:solidFill>
                <a:latin typeface="Roboto"/>
                <a:ea typeface="Roboto"/>
                <a:cs typeface="Roboto"/>
                <a:sym typeface="Roboto"/>
              </a:rPr>
              <a:t> </a:t>
            </a:r>
            <a:endParaRPr sz="1867" kern="0" dirty="0">
              <a:solidFill>
                <a:srgbClr val="8A8787"/>
              </a:solidFill>
              <a:latin typeface="Roboto"/>
              <a:ea typeface="Roboto"/>
              <a:cs typeface="Roboto"/>
              <a:sym typeface="Roboto"/>
            </a:endParaRPr>
          </a:p>
        </p:txBody>
      </p:sp>
      <p:sp>
        <p:nvSpPr>
          <p:cNvPr id="162" name="Google Shape;162;p21"/>
          <p:cNvSpPr txBox="1">
            <a:spLocks noGrp="1"/>
          </p:cNvSpPr>
          <p:nvPr>
            <p:ph type="title"/>
          </p:nvPr>
        </p:nvSpPr>
        <p:spPr>
          <a:xfrm>
            <a:off x="1440000" y="2796833"/>
            <a:ext cx="8243496" cy="1884000"/>
          </a:xfrm>
          <a:prstGeom prst="rect">
            <a:avLst/>
          </a:prstGeom>
        </p:spPr>
        <p:txBody>
          <a:bodyPr spcFirstLastPara="1" wrap="square" lIns="121900" tIns="121900" rIns="121900" bIns="121900" anchor="t" anchorCtr="0">
            <a:normAutofit fontScale="90000"/>
          </a:bodyPr>
          <a:lstStyle/>
          <a:p>
            <a:r>
              <a:rPr lang="nl" dirty="0"/>
              <a:t>Esther van Loon </a:t>
            </a:r>
            <a:br>
              <a:rPr lang="nl" dirty="0"/>
            </a:br>
            <a:br>
              <a:rPr lang="nl" dirty="0"/>
            </a:br>
            <a:r>
              <a:rPr lang="nl" dirty="0"/>
              <a:t>De inzet van ervaringsdeskundigen in de oncologie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104F7-F792-B050-D8A6-BB88C1EF610D}"/>
              </a:ext>
            </a:extLst>
          </p:cNvPr>
          <p:cNvSpPr>
            <a:spLocks noGrp="1"/>
          </p:cNvSpPr>
          <p:nvPr>
            <p:ph type="ctrTitle"/>
          </p:nvPr>
        </p:nvSpPr>
        <p:spPr>
          <a:xfrm>
            <a:off x="727061" y="1661940"/>
            <a:ext cx="8681545" cy="2315286"/>
          </a:xfrm>
        </p:spPr>
        <p:txBody>
          <a:bodyPr>
            <a:normAutofit/>
          </a:bodyPr>
          <a:lstStyle/>
          <a:p>
            <a:pPr algn="l"/>
            <a:r>
              <a:rPr lang="nl-NL" sz="4000" b="1">
                <a:solidFill>
                  <a:srgbClr val="FFFFFF"/>
                </a:solidFill>
                <a:latin typeface="Museo 700"/>
              </a:rPr>
              <a:t>Ervaringsdeskundigheid in de oncologie: een aanvulling op patiëntenparticipatie?</a:t>
            </a:r>
            <a:endParaRPr lang="nl-NL" sz="4000" b="1">
              <a:solidFill>
                <a:srgbClr val="FFFFFF"/>
              </a:solidFill>
              <a:latin typeface="Museo 700" panose="02000000000000000000" pitchFamily="2" charset="77"/>
            </a:endParaRPr>
          </a:p>
        </p:txBody>
      </p:sp>
      <p:sp>
        <p:nvSpPr>
          <p:cNvPr id="3" name="Ondertitel 2">
            <a:extLst>
              <a:ext uri="{FF2B5EF4-FFF2-40B4-BE49-F238E27FC236}">
                <a16:creationId xmlns:a16="http://schemas.microsoft.com/office/drawing/2014/main" id="{E993937A-939B-BF31-7695-8BE44AA62428}"/>
              </a:ext>
            </a:extLst>
          </p:cNvPr>
          <p:cNvSpPr>
            <a:spLocks noGrp="1"/>
          </p:cNvSpPr>
          <p:nvPr>
            <p:ph type="subTitle" idx="1"/>
          </p:nvPr>
        </p:nvSpPr>
        <p:spPr>
          <a:xfrm>
            <a:off x="2201916" y="4394096"/>
            <a:ext cx="8271643" cy="2203819"/>
          </a:xfrm>
        </p:spPr>
        <p:txBody>
          <a:bodyPr vert="horz" lIns="91440" tIns="45720" rIns="91440" bIns="45720" rtlCol="0" anchor="t">
            <a:normAutofit/>
          </a:bodyPr>
          <a:lstStyle/>
          <a:p>
            <a:pPr algn="r"/>
            <a:r>
              <a:rPr lang="nl-NL" sz="2000">
                <a:solidFill>
                  <a:schemeClr val="bg1"/>
                </a:solidFill>
                <a:latin typeface="Museo 300"/>
              </a:rPr>
              <a:t>Onderzoekscafe Ligare 3 maart 2026</a:t>
            </a:r>
            <a:endParaRPr lang="nl-NL" sz="2000">
              <a:solidFill>
                <a:schemeClr val="bg1"/>
              </a:solidFill>
              <a:latin typeface="Museo 300" panose="02000000000000000000" pitchFamily="2" charset="77"/>
            </a:endParaRPr>
          </a:p>
          <a:p>
            <a:pPr algn="r"/>
            <a:r>
              <a:rPr lang="nl-NL" sz="2000">
                <a:solidFill>
                  <a:schemeClr val="bg1"/>
                </a:solidFill>
                <a:latin typeface="Museo 300"/>
              </a:rPr>
              <a:t>Esther van Loon, Els Mensink, Claudia Bruijs</a:t>
            </a:r>
            <a:endParaRPr lang="nl-NL" sz="2000">
              <a:solidFill>
                <a:schemeClr val="bg1"/>
              </a:solidFill>
              <a:latin typeface="Museo 300" panose="02000000000000000000" pitchFamily="2" charset="77"/>
            </a:endParaRPr>
          </a:p>
        </p:txBody>
      </p:sp>
    </p:spTree>
    <p:extLst>
      <p:ext uri="{BB962C8B-B14F-4D97-AF65-F5344CB8AC3E}">
        <p14:creationId xmlns:p14="http://schemas.microsoft.com/office/powerpoint/2010/main" val="38431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A8FE4F4-F6E9-52D2-1D87-E5C589EA1CFB}"/>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79EF7B48-7953-2024-0589-5C26675945D0}"/>
              </a:ext>
            </a:extLst>
          </p:cNvPr>
          <p:cNvSpPr txBox="1">
            <a:spLocks/>
          </p:cNvSpPr>
          <p:nvPr/>
        </p:nvSpPr>
        <p:spPr>
          <a:xfrm>
            <a:off x="934018" y="388424"/>
            <a:ext cx="10640809" cy="730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a:ln>
                  <a:noFill/>
                </a:ln>
                <a:solidFill>
                  <a:srgbClr val="FFFFFF"/>
                </a:solidFill>
                <a:effectLst/>
                <a:uLnTx/>
                <a:uFillTx/>
                <a:latin typeface="Museo 700"/>
                <a:ea typeface="+mj-ea"/>
                <a:cs typeface="+mj-cs"/>
              </a:rPr>
              <a:t>Leuk kennis te maken!</a:t>
            </a:r>
          </a:p>
        </p:txBody>
      </p:sp>
      <p:pic>
        <p:nvPicPr>
          <p:cNvPr id="3" name="Afbeelding 2" descr="Afbeelding met tekst, Lettertype, cirkel, Graphics&#10;&#10;Door AI gegenereerde inhoud is mogelijk onjuist.">
            <a:extLst>
              <a:ext uri="{FF2B5EF4-FFF2-40B4-BE49-F238E27FC236}">
                <a16:creationId xmlns:a16="http://schemas.microsoft.com/office/drawing/2014/main" id="{B2AC17DC-0958-5808-71B9-A6E243A6364D}"/>
              </a:ext>
            </a:extLst>
          </p:cNvPr>
          <p:cNvPicPr>
            <a:picLocks noChangeAspect="1"/>
          </p:cNvPicPr>
          <p:nvPr/>
        </p:nvPicPr>
        <p:blipFill>
          <a:blip r:embed="rId4"/>
          <a:stretch>
            <a:fillRect/>
          </a:stretch>
        </p:blipFill>
        <p:spPr>
          <a:xfrm>
            <a:off x="6462587" y="3930444"/>
            <a:ext cx="1997141" cy="2015024"/>
          </a:xfrm>
          <a:prstGeom prst="rect">
            <a:avLst/>
          </a:prstGeom>
        </p:spPr>
      </p:pic>
      <p:pic>
        <p:nvPicPr>
          <p:cNvPr id="5" name="Tijdelijke aanduiding voor inhoud 3" descr="Afbeelding met Menselijk gezicht, kleding, persoon, glimlach&#10;&#10;Door AI gegenereerde inhoud is mogelijk onjuist.">
            <a:extLst>
              <a:ext uri="{FF2B5EF4-FFF2-40B4-BE49-F238E27FC236}">
                <a16:creationId xmlns:a16="http://schemas.microsoft.com/office/drawing/2014/main" id="{227316DF-C745-9B03-4D8A-0F87CAC31AA1}"/>
              </a:ext>
            </a:extLst>
          </p:cNvPr>
          <p:cNvPicPr>
            <a:picLocks noGrp="1" noChangeAspect="1"/>
          </p:cNvPicPr>
          <p:nvPr>
            <p:ph sz="half" idx="1"/>
          </p:nvPr>
        </p:nvPicPr>
        <p:blipFill>
          <a:blip r:embed="rId5"/>
          <a:stretch>
            <a:fillRect/>
          </a:stretch>
        </p:blipFill>
        <p:spPr>
          <a:xfrm rot="660000">
            <a:off x="7102929" y="1565216"/>
            <a:ext cx="4475984" cy="1869130"/>
          </a:xfrm>
          <a:prstGeom prst="rect">
            <a:avLst/>
          </a:prstGeom>
        </p:spPr>
      </p:pic>
      <p:sp>
        <p:nvSpPr>
          <p:cNvPr id="6" name="Tekstvak 5">
            <a:extLst>
              <a:ext uri="{FF2B5EF4-FFF2-40B4-BE49-F238E27FC236}">
                <a16:creationId xmlns:a16="http://schemas.microsoft.com/office/drawing/2014/main" id="{EAB51D3C-078E-CA3A-95E6-F28A65D2F11D}"/>
              </a:ext>
            </a:extLst>
          </p:cNvPr>
          <p:cNvSpPr txBox="1"/>
          <p:nvPr/>
        </p:nvSpPr>
        <p:spPr>
          <a:xfrm>
            <a:off x="354418" y="2067442"/>
            <a:ext cx="551711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kstvak 3">
            <a:extLst>
              <a:ext uri="{FF2B5EF4-FFF2-40B4-BE49-F238E27FC236}">
                <a16:creationId xmlns:a16="http://schemas.microsoft.com/office/drawing/2014/main" id="{A324F73F-61EF-D596-CC0F-5A353148833A}"/>
              </a:ext>
            </a:extLst>
          </p:cNvPr>
          <p:cNvSpPr txBox="1"/>
          <p:nvPr/>
        </p:nvSpPr>
        <p:spPr>
          <a:xfrm>
            <a:off x="429087" y="2056660"/>
            <a:ext cx="540058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sng" strike="noStrike" kern="1200" cap="none" spc="0" normalizeH="0" baseline="0" noProof="0" dirty="0">
                <a:ln>
                  <a:noFill/>
                </a:ln>
                <a:solidFill>
                  <a:prstClr val="white"/>
                </a:solidFill>
                <a:effectLst/>
                <a:uLnTx/>
                <a:uFillTx/>
                <a:latin typeface="Aptos" panose="020B0004020202020204"/>
                <a:ea typeface="+mn-ea"/>
                <a:cs typeface="+mn-cs"/>
              </a:rPr>
              <a:t>Esther van Loon</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t>senior onderzoeker lectoraat GGZ en Samenleving</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verpleegkundige (niet praktiserend)</a:t>
            </a: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t>Projectleider onderzoek KWF</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1" i="0" u="sng" strike="noStrike" kern="1200" cap="none" spc="0" normalizeH="0" baseline="0" noProof="0" dirty="0">
                <a:ln>
                  <a:noFill/>
                </a:ln>
                <a:solidFill>
                  <a:prstClr val="white"/>
                </a:solidFill>
                <a:effectLst/>
                <a:uLnTx/>
                <a:uFillTx/>
                <a:latin typeface="Aptos" panose="020B0004020202020204"/>
                <a:ea typeface="+mn-ea"/>
                <a:cs typeface="+mn-cs"/>
              </a:rPr>
              <a:t>Els Mensink</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Ervaringsdeskundige in opleiding bij Saxion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IPSO-centrum Salland in Deventer</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deelnemer aan onderzoek KWF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zangeres</a:t>
            </a: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1" i="0" u="sng" strike="noStrike" kern="1200" cap="none" spc="0" normalizeH="0" baseline="0" noProof="0">
                <a:ln>
                  <a:noFill/>
                </a:ln>
                <a:solidFill>
                  <a:prstClr val="white"/>
                </a:solidFill>
                <a:effectLst/>
                <a:uLnTx/>
                <a:uFillTx/>
                <a:latin typeface="Aptos" panose="020B0004020202020204"/>
                <a:ea typeface="+mn-ea"/>
                <a:cs typeface="+mn-cs"/>
              </a:rPr>
              <a:t>Claudia Bruijs</a:t>
            </a:r>
            <a:b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br>
            <a:r>
              <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rPr>
              <a:t>docent HBO-V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onderzoeker in onderzoek KWF</a:t>
            </a: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Aptos" panose="020B0004020202020204"/>
                <a:ea typeface="+mn-ea"/>
                <a:cs typeface="+mn-cs"/>
              </a:rPr>
              <a:t>Eigen ervaring met kanker</a:t>
            </a: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br>
              <a:rPr kumimoji="0" lang="nl-NL" sz="1800" b="0" i="0" u="none" strike="noStrike" kern="1200" cap="none" spc="0" normalizeH="0" baseline="0" noProof="0" dirty="0">
                <a:ln>
                  <a:noFill/>
                </a:ln>
                <a:solidFill>
                  <a:prstClr val="black"/>
                </a:solidFill>
                <a:effectLst/>
                <a:uLnTx/>
                <a:uFillTx/>
                <a:latin typeface="Aptos" panose="020B0004020202020204"/>
                <a:ea typeface="+mn-ea"/>
                <a:cs typeface="+mn-cs"/>
              </a:rPr>
            </a:br>
            <a:endParaRPr kumimoji="0" lang="nl-NL"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9" name="Afbeelding 8">
            <a:extLst>
              <a:ext uri="{FF2B5EF4-FFF2-40B4-BE49-F238E27FC236}">
                <a16:creationId xmlns:a16="http://schemas.microsoft.com/office/drawing/2014/main" id="{01B2120C-1A4F-4D46-AEAE-D96595DC2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917" y="3762594"/>
            <a:ext cx="1512000" cy="2268000"/>
          </a:xfrm>
          <a:prstGeom prst="rect">
            <a:avLst/>
          </a:prstGeom>
        </p:spPr>
      </p:pic>
    </p:spTree>
    <p:extLst>
      <p:ext uri="{BB962C8B-B14F-4D97-AF65-F5344CB8AC3E}">
        <p14:creationId xmlns:p14="http://schemas.microsoft.com/office/powerpoint/2010/main" val="2864578831"/>
      </p:ext>
    </p:extLst>
  </p:cSld>
  <p:clrMapOvr>
    <a:masterClrMapping/>
  </p:clrMapOvr>
</p:sld>
</file>

<file path=ppt/theme/theme1.xml><?xml version="1.0" encoding="utf-8"?>
<a:theme xmlns:a="http://schemas.openxmlformats.org/drawingml/2006/main" name="Basis lay-out">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Custom 748">
      <a:dk1>
        <a:sysClr val="windowText" lastClr="000000"/>
      </a:dk1>
      <a:lt1>
        <a:sysClr val="window" lastClr="FFFFFF"/>
      </a:lt1>
      <a:dk2>
        <a:srgbClr val="164194"/>
      </a:dk2>
      <a:lt2>
        <a:srgbClr val="D8D8D8"/>
      </a:lt2>
      <a:accent1>
        <a:srgbClr val="009FE3"/>
      </a:accent1>
      <a:accent2>
        <a:srgbClr val="C8D300"/>
      </a:accent2>
      <a:accent3>
        <a:srgbClr val="951B81"/>
      </a:accent3>
      <a:accent4>
        <a:srgbClr val="F39200"/>
      </a:accent4>
      <a:accent5>
        <a:srgbClr val="E50000"/>
      </a:accent5>
      <a:accent6>
        <a:srgbClr val="1BB26B"/>
      </a:accent6>
      <a:hlink>
        <a:srgbClr val="009FE3"/>
      </a:hlink>
      <a:folHlink>
        <a:srgbClr val="009FE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dirty="0" smtClean="0">
            <a:solidFill>
              <a:srgbClr val="364C55"/>
            </a:solidFill>
          </a:defRPr>
        </a:defPPr>
      </a:lstStyle>
    </a:txDef>
  </a:objectDefaults>
  <a:extraClrSchemeLst/>
  <a:extLst>
    <a:ext uri="{05A4C25C-085E-4340-85A3-A5531E510DB2}">
      <thm15:themeFamily xmlns:thm15="http://schemas.microsoft.com/office/thememl/2012/main" name="Santeon_ basis template_PPT_NL_2020.pptx" id="{AC749F52-6C02-48C0-B1D4-31F783E6D979}" vid="{1D2B725C-3E0A-41B1-B63A-CDF86CFBDE17}"/>
    </a:ext>
  </a:extLst>
</a:theme>
</file>

<file path=ppt/theme/theme4.xml><?xml version="1.0" encoding="utf-8"?>
<a:theme xmlns:a="http://schemas.openxmlformats.org/drawingml/2006/main" name="1_St. Antonius template">
  <a:themeElements>
    <a:clrScheme name="Custom 7">
      <a:dk1>
        <a:srgbClr val="000000"/>
      </a:dk1>
      <a:lt1>
        <a:sysClr val="window" lastClr="FFFFFF"/>
      </a:lt1>
      <a:dk2>
        <a:srgbClr val="575757"/>
      </a:dk2>
      <a:lt2>
        <a:srgbClr val="B4AAAA"/>
      </a:lt2>
      <a:accent1>
        <a:srgbClr val="840054"/>
      </a:accent1>
      <a:accent2>
        <a:srgbClr val="F26522"/>
      </a:accent2>
      <a:accent3>
        <a:srgbClr val="019FCC"/>
      </a:accent3>
      <a:accent4>
        <a:srgbClr val="CF0072"/>
      </a:accent4>
      <a:accent5>
        <a:srgbClr val="009898"/>
      </a:accent5>
      <a:accent6>
        <a:srgbClr val="55283C"/>
      </a:accent6>
      <a:hlink>
        <a:srgbClr val="B97382"/>
      </a:hlink>
      <a:folHlink>
        <a:srgbClr val="B4AAAA"/>
      </a:folHlink>
    </a:clrScheme>
    <a:fontScheme name="St. Antonius Ziekenhuis font">
      <a:majorFont>
        <a:latin typeface="Alwyn"/>
        <a:ea typeface=""/>
        <a:cs typeface=""/>
      </a:majorFont>
      <a:minorFont>
        <a:latin typeface="Alwy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85750" indent="-285750" algn="l">
          <a:lnSpc>
            <a:spcPct val="90000"/>
          </a:lnSpc>
          <a:spcBef>
            <a:spcPts val="600"/>
          </a:spcBef>
          <a:spcAft>
            <a:spcPts val="600"/>
          </a:spcAft>
          <a:buClr>
            <a:schemeClr val="tx1">
              <a:lumMod val="75000"/>
              <a:lumOff val="25000"/>
            </a:schemeClr>
          </a:buClr>
          <a:buFont typeface="Arial" panose="020B0604020202020204" pitchFamily="34" charset="0"/>
          <a:buChar char="•"/>
          <a:defRPr sz="1600"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2023 Vaste slides NL" id="{350F768F-5B19-48FE-968E-DACB80E8987D}" vid="{42462583-E5E0-42AC-8DC4-0D3E4459B296}"/>
    </a:ext>
  </a:extLst>
</a:theme>
</file>

<file path=ppt/theme/theme5.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Windesheim">
      <a:dk1>
        <a:srgbClr val="000000"/>
      </a:dk1>
      <a:lt1>
        <a:srgbClr val="FFFFFF"/>
      </a:lt1>
      <a:dk2>
        <a:srgbClr val="44546A"/>
      </a:dk2>
      <a:lt2>
        <a:srgbClr val="E7E6E6"/>
      </a:lt2>
      <a:accent1>
        <a:srgbClr val="FAA61A"/>
      </a:accent1>
      <a:accent2>
        <a:srgbClr val="FFCB05"/>
      </a:accent2>
      <a:accent3>
        <a:srgbClr val="FFF578"/>
      </a:accent3>
      <a:accent4>
        <a:srgbClr val="EE3034"/>
      </a:accent4>
      <a:accent5>
        <a:srgbClr val="F16682"/>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jabloon_2024a.pptx" id="{D311A78E-B0F6-430F-A8D3-B188D93ECFE0}" vid="{2879A816-68B3-4975-B028-54089770F2B9}"/>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EA462C1F44404595903991C5566F81" ma:contentTypeVersion="15" ma:contentTypeDescription="Create a new document." ma:contentTypeScope="" ma:versionID="73145db32a078c99241043f12213cb2d">
  <xsd:schema xmlns:xsd="http://www.w3.org/2001/XMLSchema" xmlns:xs="http://www.w3.org/2001/XMLSchema" xmlns:p="http://schemas.microsoft.com/office/2006/metadata/properties" xmlns:ns2="75ec0e95-930d-421f-9f48-6a03221c8299" xmlns:ns3="10096a9f-6f7a-4e0c-ab8f-75e55ccf726e" targetNamespace="http://schemas.microsoft.com/office/2006/metadata/properties" ma:root="true" ma:fieldsID="19ece019d146e7fd54131248da072b1c" ns2:_="" ns3:_="">
    <xsd:import namespace="75ec0e95-930d-421f-9f48-6a03221c8299"/>
    <xsd:import namespace="10096a9f-6f7a-4e0c-ab8f-75e55ccf726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ec0e95-930d-421f-9f48-6a03221c82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35eabb5-a18a-4215-84c6-3aa8d4454c8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096a9f-6f7a-4e0c-ab8f-75e55ccf72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83bc1e7-f380-46e5-b2a3-2d9ffe341cef}" ma:internalName="TaxCatchAll" ma:showField="CatchAllData" ma:web="10096a9f-6f7a-4e0c-ab8f-75e55ccf72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096a9f-6f7a-4e0c-ab8f-75e55ccf726e" xsi:nil="true"/>
    <lcf76f155ced4ddcb4097134ff3c332f xmlns="75ec0e95-930d-421f-9f48-6a03221c82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E9BBDC-9FCC-4067-A06D-AAA085F81E45}">
  <ds:schemaRefs>
    <ds:schemaRef ds:uri="http://schemas.microsoft.com/sharepoint/v3/contenttype/forms"/>
  </ds:schemaRefs>
</ds:datastoreItem>
</file>

<file path=customXml/itemProps2.xml><?xml version="1.0" encoding="utf-8"?>
<ds:datastoreItem xmlns:ds="http://schemas.openxmlformats.org/officeDocument/2006/customXml" ds:itemID="{28D43AC0-5329-4F62-B840-E715CE4BF3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ec0e95-930d-421f-9f48-6a03221c8299"/>
    <ds:schemaRef ds:uri="10096a9f-6f7a-4e0c-ab8f-75e55ccf72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653FB7-5DF3-4AF9-8347-F733797BD4C3}">
  <ds:schemaRefs>
    <ds:schemaRef ds:uri="http://purl.org/dc/dcmitype/"/>
    <ds:schemaRef ds:uri="http://schemas.microsoft.com/office/infopath/2007/PartnerControls"/>
    <ds:schemaRef ds:uri="http://schemas.microsoft.com/office/2006/documentManagement/types"/>
    <ds:schemaRef ds:uri="http://purl.org/dc/elements/1.1/"/>
    <ds:schemaRef ds:uri="10096a9f-6f7a-4e0c-ab8f-75e55ccf726e"/>
    <ds:schemaRef ds:uri="http://schemas.microsoft.com/office/2006/metadata/properties"/>
    <ds:schemaRef ds:uri="http://www.w3.org/XML/1998/namespace"/>
    <ds:schemaRef ds:uri="http://schemas.openxmlformats.org/package/2006/metadata/core-properties"/>
    <ds:schemaRef ds:uri="75ec0e95-930d-421f-9f48-6a03221c8299"/>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TotalTime>
  <Words>2665</Words>
  <Application>Microsoft Office PowerPoint</Application>
  <PresentationFormat>Breedbeeld</PresentationFormat>
  <Paragraphs>325</Paragraphs>
  <Slides>47</Slides>
  <Notes>25</Notes>
  <HiddenSlides>0</HiddenSlides>
  <MMClips>0</MMClips>
  <ScaleCrop>false</ScaleCrop>
  <HeadingPairs>
    <vt:vector size="6" baseType="variant">
      <vt:variant>
        <vt:lpstr>Gebruikte lettertypen</vt:lpstr>
      </vt:variant>
      <vt:variant>
        <vt:i4>18</vt:i4>
      </vt:variant>
      <vt:variant>
        <vt:lpstr>Thema</vt:lpstr>
      </vt:variant>
      <vt:variant>
        <vt:i4>6</vt:i4>
      </vt:variant>
      <vt:variant>
        <vt:lpstr>Diatitels</vt:lpstr>
      </vt:variant>
      <vt:variant>
        <vt:i4>47</vt:i4>
      </vt:variant>
    </vt:vector>
  </HeadingPairs>
  <TitlesOfParts>
    <vt:vector size="71" baseType="lpstr">
      <vt:lpstr>Alwyn</vt:lpstr>
      <vt:lpstr>Aptos</vt:lpstr>
      <vt:lpstr>Aptos Display</vt:lpstr>
      <vt:lpstr>Aptos ExtraBold</vt:lpstr>
      <vt:lpstr>Aptos Narrow</vt:lpstr>
      <vt:lpstr>Arial</vt:lpstr>
      <vt:lpstr>Calibri</vt:lpstr>
      <vt:lpstr>Calibri Light</vt:lpstr>
      <vt:lpstr>Century Gothic</vt:lpstr>
      <vt:lpstr>Montserrat</vt:lpstr>
      <vt:lpstr>Museo 300</vt:lpstr>
      <vt:lpstr>Museo 700</vt:lpstr>
      <vt:lpstr>Nunito</vt:lpstr>
      <vt:lpstr>Roboto</vt:lpstr>
      <vt:lpstr>Roboto Black</vt:lpstr>
      <vt:lpstr>Roboto Medium</vt:lpstr>
      <vt:lpstr>Segoe UI Light</vt:lpstr>
      <vt:lpstr>Times New Roman</vt:lpstr>
      <vt:lpstr>Basis lay-out</vt:lpstr>
      <vt:lpstr>Kantoorthema</vt:lpstr>
      <vt:lpstr>Kantoorthema</vt:lpstr>
      <vt:lpstr>1_St. Antonius template</vt:lpstr>
      <vt:lpstr>4_Kantoorthema</vt:lpstr>
      <vt:lpstr>Kantoorthema</vt:lpstr>
      <vt:lpstr>Welkom bij het  Onderzoekscafé ‘Patienten- en naastenparticipatie en gelijkwaardigheid tussen patient en zorgverlener’</vt:lpstr>
      <vt:lpstr>Programma</vt:lpstr>
      <vt:lpstr>Myrna Pelgrum-Keurhorst  Welkom en introductie </vt:lpstr>
      <vt:lpstr>PowerPoint-presentatie</vt:lpstr>
      <vt:lpstr>Ons onderzoeksprofiel </vt:lpstr>
      <vt:lpstr>Windesheim  Kenniscentrum Gezondheid &amp; Welzijn </vt:lpstr>
      <vt:lpstr>Esther van Loon   De inzet van ervaringsdeskundigen in de oncologie </vt:lpstr>
      <vt:lpstr>Ervaringsdeskundigheid in de oncologie: een aanvulling op patiëntenparticipatie?</vt:lpstr>
      <vt:lpstr>PowerPoint-presentatie</vt:lpstr>
      <vt:lpstr>PowerPoint-presentatie</vt:lpstr>
      <vt:lpstr>PowerPoint-presentatie</vt:lpstr>
      <vt:lpstr>PowerPoint-presentatie</vt:lpstr>
      <vt:lpstr>PowerPoint-presentatie</vt:lpstr>
      <vt:lpstr>PowerPoint-presentatie</vt:lpstr>
      <vt:lpstr>PowerPoint-presentatie</vt:lpstr>
      <vt:lpstr>De meerwaarde ervaringsdeskundigheid is steeds beter onderzocht en aangetoond  </vt:lpstr>
      <vt:lpstr>PowerPoint-presentatie</vt:lpstr>
      <vt:lpstr>PowerPoint-presentatie</vt:lpstr>
      <vt:lpstr>PowerPoint-presentatie</vt:lpstr>
      <vt:lpstr>PowerPoint-presentatie</vt:lpstr>
      <vt:lpstr>PowerPoint-presentatie</vt:lpstr>
      <vt:lpstr>PowerPoint-presentatie</vt:lpstr>
      <vt:lpstr>PowerPoint-presentatie</vt:lpstr>
      <vt:lpstr>Meer lezen?</vt:lpstr>
      <vt:lpstr>PowerPoint-presentatie</vt:lpstr>
      <vt:lpstr>Lian Trapman, Renée Dubois en Jet Westerink   Collectieve patiëntenparticipatie bij het verbeteren van zorg </vt:lpstr>
      <vt:lpstr>Patiënten als partners in onderzoek en de praktijk</vt:lpstr>
      <vt:lpstr>De twee dimensies van patiëntparticipatie</vt:lpstr>
      <vt:lpstr>Waarom collectieve patiëntparticipatie?</vt:lpstr>
      <vt:lpstr>“Het gaat nu over de patiënt maar niet met de patiënt. En ik denk dat we echt met mooie dingen bezig zijn, maar door het met de patiënt te bespreken maakt dat je misschien tot nieuwe inzichten komt en wellicht ook andere keuzes maakt voor verbeteringen of waar je naar gaat kijken binnen Santeon. Want als zorgverleners of als projectleider of data-analist kijk je allemaal anders naar hoe je de zorg levert dan een patiënt zelf”</vt:lpstr>
      <vt:lpstr>Wat heb je nodig voor het organiseren van betekenisvolle patiëntparticipatie?</vt:lpstr>
      <vt:lpstr>Stap 1: Creëer de juiste condities en randvoorwaarden voor patiëntparticipatie </vt:lpstr>
      <vt:lpstr>Stap 2: Ontwikkel een plan van aanpak voor patiëntparticipatie </vt:lpstr>
      <vt:lpstr>Stap 3: Bereid patiënten en projectleden voor op patiëntparticipatie </vt:lpstr>
      <vt:lpstr>Stap 4: Ga aan de slag en ondersteun de patiënten en medewerkers in patiëntparticipatie  </vt:lpstr>
      <vt:lpstr>Stap 5: Evalueer patiëntparticipatie gedurende en na het project met patiënten en projectleden  </vt:lpstr>
      <vt:lpstr>Mijn ervaring – Lian Trapman</vt:lpstr>
      <vt:lpstr>PowerPoint-presentatie</vt:lpstr>
      <vt:lpstr>Doel van het participatiespel</vt:lpstr>
      <vt:lpstr>Achtergrondinformatie:</vt:lpstr>
      <vt:lpstr>Spelwijze:</vt:lpstr>
      <vt:lpstr>Vragen aan jullie:</vt:lpstr>
      <vt:lpstr>PowerPoint-presentatie</vt:lpstr>
      <vt:lpstr>Wat maakt het leuk? Wat heb ik nodig?</vt:lpstr>
      <vt:lpstr>PowerPoint-presentatie</vt:lpstr>
      <vt:lpstr>Bedankt!</vt:lpstr>
      <vt:lpstr>Bedankt!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Zon, LJH van (onco)</dc:creator>
  <cp:lastModifiedBy>Zon, LJH van (onco)</cp:lastModifiedBy>
  <cp:revision>121</cp:revision>
  <dcterms:created xsi:type="dcterms:W3CDTF">2026-02-26T15:30:17Z</dcterms:created>
  <dcterms:modified xsi:type="dcterms:W3CDTF">2026-03-02T09:10:50Z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0x010100A0EA462C1F44404595903991C5566F81</vt:lpwstr>
  </property>
  <property fmtid="{D5CDD505-2E9C-101B-9397-08002B2CF9AE}" pid="3" name="MediaServiceImageTags">
    <vt:lpwstr/>
  </property>
</Properties>
</file>