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93" r:id="rId5"/>
    <p:sldMasterId id="2147483694" r:id="rId6"/>
  </p:sldMasterIdLst>
  <p:notesMasterIdLst>
    <p:notesMasterId r:id="rId20"/>
  </p:notesMasterIdLst>
  <p:sldIdLst>
    <p:sldId id="367" r:id="rId7"/>
    <p:sldId id="332" r:id="rId8"/>
    <p:sldId id="351" r:id="rId9"/>
    <p:sldId id="374" r:id="rId10"/>
    <p:sldId id="340" r:id="rId11"/>
    <p:sldId id="339" r:id="rId12"/>
    <p:sldId id="354" r:id="rId13"/>
    <p:sldId id="368" r:id="rId14"/>
    <p:sldId id="355" r:id="rId15"/>
    <p:sldId id="371" r:id="rId16"/>
    <p:sldId id="375" r:id="rId17"/>
    <p:sldId id="350" r:id="rId18"/>
    <p:sldId id="331"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1pPr>
    <a:lvl2pPr marL="3429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2pPr>
    <a:lvl3pPr marL="6858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3pPr>
    <a:lvl4pPr marL="10287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4pPr>
    <a:lvl5pPr marL="13716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5pPr>
    <a:lvl6pPr marL="17145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6pPr>
    <a:lvl7pPr marL="20574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7pPr>
    <a:lvl8pPr marL="24003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8pPr>
    <a:lvl9pPr marL="27432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nCdvOmpeoDcQ7wpnz531u2Qgp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D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7"/>
    <p:restoredTop sz="75219" autoAdjust="0"/>
  </p:normalViewPr>
  <p:slideViewPr>
    <p:cSldViewPr snapToGrid="0">
      <p:cViewPr varScale="1">
        <p:scale>
          <a:sx n="135" d="100"/>
          <a:sy n="135" d="100"/>
        </p:scale>
        <p:origin x="13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rd Castermans ZorgSense" userId="e3d5637f-ffb1-468c-b862-77afdb8dc60b" providerId="ADAL" clId="{93E07534-2E71-4803-9063-23F7EE2E3882}"/>
    <pc:docChg chg="undo custSel addSld delSld modSld sldOrd">
      <pc:chgData name="Gerard Castermans ZorgSense" userId="e3d5637f-ffb1-468c-b862-77afdb8dc60b" providerId="ADAL" clId="{93E07534-2E71-4803-9063-23F7EE2E3882}" dt="2021-08-25T11:42:23.664" v="7695" actId="6549"/>
      <pc:docMkLst>
        <pc:docMk/>
      </pc:docMkLst>
      <pc:sldChg chg="ord modNotesTx">
        <pc:chgData name="Gerard Castermans ZorgSense" userId="e3d5637f-ffb1-468c-b862-77afdb8dc60b" providerId="ADAL" clId="{93E07534-2E71-4803-9063-23F7EE2E3882}" dt="2021-08-25T11:41:47.177" v="7687" actId="6549"/>
        <pc:sldMkLst>
          <pc:docMk/>
          <pc:sldMk cId="3860955617" sldId="331"/>
        </pc:sldMkLst>
      </pc:sldChg>
      <pc:sldChg chg="modSp mod">
        <pc:chgData name="Gerard Castermans ZorgSense" userId="e3d5637f-ffb1-468c-b862-77afdb8dc60b" providerId="ADAL" clId="{93E07534-2E71-4803-9063-23F7EE2E3882}" dt="2021-08-25T06:16:43.745" v="1899" actId="6549"/>
        <pc:sldMkLst>
          <pc:docMk/>
          <pc:sldMk cId="2764001984" sldId="332"/>
        </pc:sldMkLst>
        <pc:spChg chg="mod">
          <ac:chgData name="Gerard Castermans ZorgSense" userId="e3d5637f-ffb1-468c-b862-77afdb8dc60b" providerId="ADAL" clId="{93E07534-2E71-4803-9063-23F7EE2E3882}" dt="2021-08-24T13:03:44.476" v="127" actId="20577"/>
          <ac:spMkLst>
            <pc:docMk/>
            <pc:sldMk cId="2764001984" sldId="332"/>
            <ac:spMk id="3" creationId="{386EAF1E-89E8-4668-BB56-ED89C4F52D58}"/>
          </ac:spMkLst>
        </pc:spChg>
        <pc:spChg chg="mod">
          <ac:chgData name="Gerard Castermans ZorgSense" userId="e3d5637f-ffb1-468c-b862-77afdb8dc60b" providerId="ADAL" clId="{93E07534-2E71-4803-9063-23F7EE2E3882}" dt="2021-08-25T06:16:43.745" v="1899" actId="6549"/>
          <ac:spMkLst>
            <pc:docMk/>
            <pc:sldMk cId="2764001984" sldId="332"/>
            <ac:spMk id="7" creationId="{B0937B00-4012-4C9B-945C-EC4388D28E47}"/>
          </ac:spMkLst>
        </pc:spChg>
      </pc:sldChg>
      <pc:sldChg chg="delSp modSp mod">
        <pc:chgData name="Gerard Castermans ZorgSense" userId="e3d5637f-ffb1-468c-b862-77afdb8dc60b" providerId="ADAL" clId="{93E07534-2E71-4803-9063-23F7EE2E3882}" dt="2021-08-25T09:22:05.343" v="4830" actId="20577"/>
        <pc:sldMkLst>
          <pc:docMk/>
          <pc:sldMk cId="561286524" sldId="339"/>
        </pc:sldMkLst>
        <pc:spChg chg="mod">
          <ac:chgData name="Gerard Castermans ZorgSense" userId="e3d5637f-ffb1-468c-b862-77afdb8dc60b" providerId="ADAL" clId="{93E07534-2E71-4803-9063-23F7EE2E3882}" dt="2021-08-25T09:22:05.343" v="4830" actId="20577"/>
          <ac:spMkLst>
            <pc:docMk/>
            <pc:sldMk cId="561286524" sldId="339"/>
            <ac:spMk id="4" creationId="{D452D10E-1B48-3D49-9E53-8F8831801A3A}"/>
          </ac:spMkLst>
        </pc:spChg>
        <pc:spChg chg="mod">
          <ac:chgData name="Gerard Castermans ZorgSense" userId="e3d5637f-ffb1-468c-b862-77afdb8dc60b" providerId="ADAL" clId="{93E07534-2E71-4803-9063-23F7EE2E3882}" dt="2021-08-24T13:04:31.207" v="205" actId="20577"/>
          <ac:spMkLst>
            <pc:docMk/>
            <pc:sldMk cId="561286524" sldId="339"/>
            <ac:spMk id="5" creationId="{BD2C27FD-F7F7-A64B-907D-B35CBDDCD5B4}"/>
          </ac:spMkLst>
        </pc:spChg>
        <pc:picChg chg="del">
          <ac:chgData name="Gerard Castermans ZorgSense" userId="e3d5637f-ffb1-468c-b862-77afdb8dc60b" providerId="ADAL" clId="{93E07534-2E71-4803-9063-23F7EE2E3882}" dt="2021-08-24T13:04:40.998" v="225" actId="478"/>
          <ac:picMkLst>
            <pc:docMk/>
            <pc:sldMk cId="561286524" sldId="339"/>
            <ac:picMk id="7" creationId="{06A1DD22-4C2B-444F-9A50-A2438D450DEE}"/>
          </ac:picMkLst>
        </pc:picChg>
      </pc:sldChg>
      <pc:sldChg chg="add modNotesTx">
        <pc:chgData name="Gerard Castermans ZorgSense" userId="e3d5637f-ffb1-468c-b862-77afdb8dc60b" providerId="ADAL" clId="{93E07534-2E71-4803-9063-23F7EE2E3882}" dt="2021-08-25T11:42:19.986" v="7694" actId="6549"/>
        <pc:sldMkLst>
          <pc:docMk/>
          <pc:sldMk cId="521018" sldId="340"/>
        </pc:sldMkLst>
      </pc:sldChg>
      <pc:sldChg chg="addSp delSp modSp del mod modNotesTx">
        <pc:chgData name="Gerard Castermans ZorgSense" userId="e3d5637f-ffb1-468c-b862-77afdb8dc60b" providerId="ADAL" clId="{93E07534-2E71-4803-9063-23F7EE2E3882}" dt="2021-08-25T09:27:40.188" v="5222" actId="2696"/>
        <pc:sldMkLst>
          <pc:docMk/>
          <pc:sldMk cId="953917522" sldId="340"/>
        </pc:sldMkLst>
        <pc:spChg chg="add del mod">
          <ac:chgData name="Gerard Castermans ZorgSense" userId="e3d5637f-ffb1-468c-b862-77afdb8dc60b" providerId="ADAL" clId="{93E07534-2E71-4803-9063-23F7EE2E3882}" dt="2021-08-25T09:10:55.548" v="3870" actId="478"/>
          <ac:spMkLst>
            <pc:docMk/>
            <pc:sldMk cId="953917522" sldId="340"/>
            <ac:spMk id="3" creationId="{2EC33575-6EC7-4FBE-8466-340C79BB48E0}"/>
          </ac:spMkLst>
        </pc:spChg>
        <pc:spChg chg="del">
          <ac:chgData name="Gerard Castermans ZorgSense" userId="e3d5637f-ffb1-468c-b862-77afdb8dc60b" providerId="ADAL" clId="{93E07534-2E71-4803-9063-23F7EE2E3882}" dt="2021-08-25T09:10:52.841" v="3869" actId="478"/>
          <ac:spMkLst>
            <pc:docMk/>
            <pc:sldMk cId="953917522" sldId="340"/>
            <ac:spMk id="4" creationId="{D452D10E-1B48-3D49-9E53-8F8831801A3A}"/>
          </ac:spMkLst>
        </pc:spChg>
        <pc:spChg chg="mod">
          <ac:chgData name="Gerard Castermans ZorgSense" userId="e3d5637f-ffb1-468c-b862-77afdb8dc60b" providerId="ADAL" clId="{93E07534-2E71-4803-9063-23F7EE2E3882}" dt="2021-08-25T09:10:47.059" v="3868" actId="20577"/>
          <ac:spMkLst>
            <pc:docMk/>
            <pc:sldMk cId="953917522" sldId="340"/>
            <ac:spMk id="5" creationId="{BD2C27FD-F7F7-A64B-907D-B35CBDDCD5B4}"/>
          </ac:spMkLst>
        </pc:spChg>
        <pc:spChg chg="add mod">
          <ac:chgData name="Gerard Castermans ZorgSense" userId="e3d5637f-ffb1-468c-b862-77afdb8dc60b" providerId="ADAL" clId="{93E07534-2E71-4803-9063-23F7EE2E3882}" dt="2021-08-25T09:13:08.608" v="4011" actId="255"/>
          <ac:spMkLst>
            <pc:docMk/>
            <pc:sldMk cId="953917522" sldId="340"/>
            <ac:spMk id="9" creationId="{68756D6E-7125-44C3-8077-C5644862CF29}"/>
          </ac:spMkLst>
        </pc:spChg>
        <pc:picChg chg="add del mod modCrop">
          <ac:chgData name="Gerard Castermans ZorgSense" userId="e3d5637f-ffb1-468c-b862-77afdb8dc60b" providerId="ADAL" clId="{93E07534-2E71-4803-9063-23F7EE2E3882}" dt="2021-08-25T09:12:06.381" v="3986" actId="478"/>
          <ac:picMkLst>
            <pc:docMk/>
            <pc:sldMk cId="953917522" sldId="340"/>
            <ac:picMk id="7" creationId="{D9566092-DDA2-4ECE-8A96-B66461655F5D}"/>
          </ac:picMkLst>
        </pc:picChg>
        <pc:picChg chg="add mod">
          <ac:chgData name="Gerard Castermans ZorgSense" userId="e3d5637f-ffb1-468c-b862-77afdb8dc60b" providerId="ADAL" clId="{93E07534-2E71-4803-9063-23F7EE2E3882}" dt="2021-08-25T09:12:40.627" v="3990" actId="1076"/>
          <ac:picMkLst>
            <pc:docMk/>
            <pc:sldMk cId="953917522" sldId="340"/>
            <ac:picMk id="8" creationId="{FA3641E0-3D27-4BBC-8F6E-27C43358843D}"/>
          </ac:picMkLst>
        </pc:picChg>
      </pc:sldChg>
      <pc:sldChg chg="addSp delSp modSp mod modClrScheme chgLayout modNotesTx">
        <pc:chgData name="Gerard Castermans ZorgSense" userId="e3d5637f-ffb1-468c-b862-77afdb8dc60b" providerId="ADAL" clId="{93E07534-2E71-4803-9063-23F7EE2E3882}" dt="2021-08-25T11:41:49.937" v="7688" actId="6549"/>
        <pc:sldMkLst>
          <pc:docMk/>
          <pc:sldMk cId="314720864" sldId="350"/>
        </pc:sldMkLst>
        <pc:spChg chg="add mod ord">
          <ac:chgData name="Gerard Castermans ZorgSense" userId="e3d5637f-ffb1-468c-b862-77afdb8dc60b" providerId="ADAL" clId="{93E07534-2E71-4803-9063-23F7EE2E3882}" dt="2021-08-25T07:08:24.193" v="3041" actId="207"/>
          <ac:spMkLst>
            <pc:docMk/>
            <pc:sldMk cId="314720864" sldId="350"/>
            <ac:spMk id="2" creationId="{AF4E36A0-C5B2-43CA-9B84-60CFFC7C2E95}"/>
          </ac:spMkLst>
        </pc:spChg>
        <pc:spChg chg="add del mod ord">
          <ac:chgData name="Gerard Castermans ZorgSense" userId="e3d5637f-ffb1-468c-b862-77afdb8dc60b" providerId="ADAL" clId="{93E07534-2E71-4803-9063-23F7EE2E3882}" dt="2021-08-25T07:00:06.108" v="2822" actId="22"/>
          <ac:spMkLst>
            <pc:docMk/>
            <pc:sldMk cId="314720864" sldId="350"/>
            <ac:spMk id="3" creationId="{EA5435CC-104A-421D-AD88-0FC2F356954B}"/>
          </ac:spMkLst>
        </pc:spChg>
        <pc:spChg chg="del mod">
          <ac:chgData name="Gerard Castermans ZorgSense" userId="e3d5637f-ffb1-468c-b862-77afdb8dc60b" providerId="ADAL" clId="{93E07534-2E71-4803-9063-23F7EE2E3882}" dt="2021-08-25T06:56:05.768" v="2820" actId="478"/>
          <ac:spMkLst>
            <pc:docMk/>
            <pc:sldMk cId="314720864" sldId="350"/>
            <ac:spMk id="4" creationId="{EC08E77C-FE75-46A6-8A31-0AF3F8551F8B}"/>
          </ac:spMkLst>
        </pc:spChg>
        <pc:spChg chg="mod ord">
          <ac:chgData name="Gerard Castermans ZorgSense" userId="e3d5637f-ffb1-468c-b862-77afdb8dc60b" providerId="ADAL" clId="{93E07534-2E71-4803-9063-23F7EE2E3882}" dt="2021-08-25T10:33:52.168" v="7649" actId="207"/>
          <ac:spMkLst>
            <pc:docMk/>
            <pc:sldMk cId="314720864" sldId="350"/>
            <ac:spMk id="5" creationId="{BD2C27FD-F7F7-A64B-907D-B35CBDDCD5B4}"/>
          </ac:spMkLst>
        </pc:spChg>
        <pc:spChg chg="add del mod">
          <ac:chgData name="Gerard Castermans ZorgSense" userId="e3d5637f-ffb1-468c-b862-77afdb8dc60b" providerId="ADAL" clId="{93E07534-2E71-4803-9063-23F7EE2E3882}" dt="2021-08-25T07:01:21.699" v="2841" actId="1076"/>
          <ac:spMkLst>
            <pc:docMk/>
            <pc:sldMk cId="314720864" sldId="350"/>
            <ac:spMk id="9" creationId="{459799E6-CA4D-4FE4-9461-6F79AB819E2C}"/>
          </ac:spMkLst>
        </pc:spChg>
        <pc:spChg chg="mod ord">
          <ac:chgData name="Gerard Castermans ZorgSense" userId="e3d5637f-ffb1-468c-b862-77afdb8dc60b" providerId="ADAL" clId="{93E07534-2E71-4803-9063-23F7EE2E3882}" dt="2021-08-25T10:34:02.265" v="7651" actId="113"/>
          <ac:spMkLst>
            <pc:docMk/>
            <pc:sldMk cId="314720864" sldId="350"/>
            <ac:spMk id="11" creationId="{D9C2F8F4-D044-4A3E-8FEC-F6CF8655B02E}"/>
          </ac:spMkLst>
        </pc:spChg>
        <pc:spChg chg="add mod">
          <ac:chgData name="Gerard Castermans ZorgSense" userId="e3d5637f-ffb1-468c-b862-77afdb8dc60b" providerId="ADAL" clId="{93E07534-2E71-4803-9063-23F7EE2E3882}" dt="2021-08-25T07:03:31.060" v="2885" actId="1076"/>
          <ac:spMkLst>
            <pc:docMk/>
            <pc:sldMk cId="314720864" sldId="350"/>
            <ac:spMk id="15" creationId="{BB4FC5EC-B81A-40C2-BEE9-4053AC82AA56}"/>
          </ac:spMkLst>
        </pc:spChg>
        <pc:picChg chg="del">
          <ac:chgData name="Gerard Castermans ZorgSense" userId="e3d5637f-ffb1-468c-b862-77afdb8dc60b" providerId="ADAL" clId="{93E07534-2E71-4803-9063-23F7EE2E3882}" dt="2021-08-25T06:56:02.878" v="2818" actId="478"/>
          <ac:picMkLst>
            <pc:docMk/>
            <pc:sldMk cId="314720864" sldId="350"/>
            <ac:picMk id="3" creationId="{8EEE6F7C-2A72-4E38-B7E3-392F81FB17F7}"/>
          </ac:picMkLst>
        </pc:picChg>
        <pc:picChg chg="add del mod ord modCrop">
          <ac:chgData name="Gerard Castermans ZorgSense" userId="e3d5637f-ffb1-468c-b862-77afdb8dc60b" providerId="ADAL" clId="{93E07534-2E71-4803-9063-23F7EE2E3882}" dt="2021-08-25T07:00:10.511" v="2824" actId="478"/>
          <ac:picMkLst>
            <pc:docMk/>
            <pc:sldMk cId="314720864" sldId="350"/>
            <ac:picMk id="6" creationId="{BDC4DD06-AD54-444A-B1A7-3F9FCD87C02E}"/>
          </ac:picMkLst>
        </pc:picChg>
        <pc:picChg chg="add del mod modCrop">
          <ac:chgData name="Gerard Castermans ZorgSense" userId="e3d5637f-ffb1-468c-b862-77afdb8dc60b" providerId="ADAL" clId="{93E07534-2E71-4803-9063-23F7EE2E3882}" dt="2021-08-25T07:01:50.011" v="2874" actId="1076"/>
          <ac:picMkLst>
            <pc:docMk/>
            <pc:sldMk cId="314720864" sldId="350"/>
            <ac:picMk id="12" creationId="{2DE0AC50-1598-4F8F-8001-5767429AF6AF}"/>
          </ac:picMkLst>
        </pc:picChg>
        <pc:picChg chg="add del mod">
          <ac:chgData name="Gerard Castermans ZorgSense" userId="e3d5637f-ffb1-468c-b862-77afdb8dc60b" providerId="ADAL" clId="{93E07534-2E71-4803-9063-23F7EE2E3882}" dt="2021-08-25T07:01:10.359" v="2835"/>
          <ac:picMkLst>
            <pc:docMk/>
            <pc:sldMk cId="314720864" sldId="350"/>
            <ac:picMk id="13" creationId="{5C0F6E1D-073A-468E-B9D6-33514F7A44C2}"/>
          </ac:picMkLst>
        </pc:picChg>
        <pc:picChg chg="add del mod">
          <ac:chgData name="Gerard Castermans ZorgSense" userId="e3d5637f-ffb1-468c-b862-77afdb8dc60b" providerId="ADAL" clId="{93E07534-2E71-4803-9063-23F7EE2E3882}" dt="2021-08-25T07:01:21.216" v="2840"/>
          <ac:picMkLst>
            <pc:docMk/>
            <pc:sldMk cId="314720864" sldId="350"/>
            <ac:picMk id="14" creationId="{B52C4DFA-29DD-4A55-9382-96BDC620E694}"/>
          </ac:picMkLst>
        </pc:picChg>
      </pc:sldChg>
      <pc:sldChg chg="delSp modSp add mod">
        <pc:chgData name="Gerard Castermans ZorgSense" userId="e3d5637f-ffb1-468c-b862-77afdb8dc60b" providerId="ADAL" clId="{93E07534-2E71-4803-9063-23F7EE2E3882}" dt="2021-08-25T09:50:33.890" v="5849" actId="255"/>
        <pc:sldMkLst>
          <pc:docMk/>
          <pc:sldMk cId="3192104006" sldId="351"/>
        </pc:sldMkLst>
        <pc:spChg chg="del mod">
          <ac:chgData name="Gerard Castermans ZorgSense" userId="e3d5637f-ffb1-468c-b862-77afdb8dc60b" providerId="ADAL" clId="{93E07534-2E71-4803-9063-23F7EE2E3882}" dt="2021-08-25T09:28:44.651" v="5261" actId="478"/>
          <ac:spMkLst>
            <pc:docMk/>
            <pc:sldMk cId="3192104006" sldId="351"/>
            <ac:spMk id="11" creationId="{9D8536A6-62A0-4F7B-B7E1-82EF49095CF3}"/>
          </ac:spMkLst>
        </pc:spChg>
        <pc:spChg chg="mod">
          <ac:chgData name="Gerard Castermans ZorgSense" userId="e3d5637f-ffb1-468c-b862-77afdb8dc60b" providerId="ADAL" clId="{93E07534-2E71-4803-9063-23F7EE2E3882}" dt="2021-08-25T09:50:33.890" v="5849" actId="255"/>
          <ac:spMkLst>
            <pc:docMk/>
            <pc:sldMk cId="3192104006" sldId="351"/>
            <ac:spMk id="13" creationId="{6450F69A-2E31-4C7E-BB0F-396EC071112E}"/>
          </ac:spMkLst>
        </pc:spChg>
      </pc:sldChg>
      <pc:sldChg chg="modSp del mod">
        <pc:chgData name="Gerard Castermans ZorgSense" userId="e3d5637f-ffb1-468c-b862-77afdb8dc60b" providerId="ADAL" clId="{93E07534-2E71-4803-9063-23F7EE2E3882}" dt="2021-08-25T09:27:25.588" v="5220" actId="2696"/>
        <pc:sldMkLst>
          <pc:docMk/>
          <pc:sldMk cId="3466823761" sldId="351"/>
        </pc:sldMkLst>
        <pc:spChg chg="mod">
          <ac:chgData name="Gerard Castermans ZorgSense" userId="e3d5637f-ffb1-468c-b862-77afdb8dc60b" providerId="ADAL" clId="{93E07534-2E71-4803-9063-23F7EE2E3882}" dt="2021-08-25T07:15:54.613" v="3693" actId="20577"/>
          <ac:spMkLst>
            <pc:docMk/>
            <pc:sldMk cId="3466823761" sldId="351"/>
            <ac:spMk id="5" creationId="{BD2C27FD-F7F7-A64B-907D-B35CBDDCD5B4}"/>
          </ac:spMkLst>
        </pc:spChg>
        <pc:spChg chg="mod">
          <ac:chgData name="Gerard Castermans ZorgSense" userId="e3d5637f-ffb1-468c-b862-77afdb8dc60b" providerId="ADAL" clId="{93E07534-2E71-4803-9063-23F7EE2E3882}" dt="2021-08-25T09:03:23.618" v="3842" actId="313"/>
          <ac:spMkLst>
            <pc:docMk/>
            <pc:sldMk cId="3466823761" sldId="351"/>
            <ac:spMk id="13" creationId="{6450F69A-2E31-4C7E-BB0F-396EC071112E}"/>
          </ac:spMkLst>
        </pc:spChg>
      </pc:sldChg>
      <pc:sldChg chg="modSp mod modNotesTx">
        <pc:chgData name="Gerard Castermans ZorgSense" userId="e3d5637f-ffb1-468c-b862-77afdb8dc60b" providerId="ADAL" clId="{93E07534-2E71-4803-9063-23F7EE2E3882}" dt="2021-08-25T11:42:12.145" v="7693" actId="6549"/>
        <pc:sldMkLst>
          <pc:docMk/>
          <pc:sldMk cId="368703780" sldId="354"/>
        </pc:sldMkLst>
        <pc:spChg chg="mod">
          <ac:chgData name="Gerard Castermans ZorgSense" userId="e3d5637f-ffb1-468c-b862-77afdb8dc60b" providerId="ADAL" clId="{93E07534-2E71-4803-9063-23F7EE2E3882}" dt="2021-08-25T09:20:06.005" v="4732" actId="14100"/>
          <ac:spMkLst>
            <pc:docMk/>
            <pc:sldMk cId="368703780" sldId="354"/>
            <ac:spMk id="4" creationId="{D452D10E-1B48-3D49-9E53-8F8831801A3A}"/>
          </ac:spMkLst>
        </pc:spChg>
        <pc:spChg chg="mod">
          <ac:chgData name="Gerard Castermans ZorgSense" userId="e3d5637f-ffb1-468c-b862-77afdb8dc60b" providerId="ADAL" clId="{93E07534-2E71-4803-9063-23F7EE2E3882}" dt="2021-08-24T13:16:40.517" v="460" actId="6549"/>
          <ac:spMkLst>
            <pc:docMk/>
            <pc:sldMk cId="368703780" sldId="354"/>
            <ac:spMk id="5" creationId="{BD2C27FD-F7F7-A64B-907D-B35CBDDCD5B4}"/>
          </ac:spMkLst>
        </pc:spChg>
      </pc:sldChg>
      <pc:sldChg chg="addSp delSp modSp mod modClrScheme chgLayout modNotesTx">
        <pc:chgData name="Gerard Castermans ZorgSense" userId="e3d5637f-ffb1-468c-b862-77afdb8dc60b" providerId="ADAL" clId="{93E07534-2E71-4803-9063-23F7EE2E3882}" dt="2021-08-25T11:41:59.225" v="7691" actId="6549"/>
        <pc:sldMkLst>
          <pc:docMk/>
          <pc:sldMk cId="2190847957" sldId="355"/>
        </pc:sldMkLst>
        <pc:spChg chg="add del mod ord">
          <ac:chgData name="Gerard Castermans ZorgSense" userId="e3d5637f-ffb1-468c-b862-77afdb8dc60b" providerId="ADAL" clId="{93E07534-2E71-4803-9063-23F7EE2E3882}" dt="2021-08-25T09:34:57.804" v="5383" actId="700"/>
          <ac:spMkLst>
            <pc:docMk/>
            <pc:sldMk cId="2190847957" sldId="355"/>
            <ac:spMk id="2" creationId="{A890D704-CC3B-4393-B30E-89852D36E3B4}"/>
          </ac:spMkLst>
        </pc:spChg>
        <pc:spChg chg="add del mod ord">
          <ac:chgData name="Gerard Castermans ZorgSense" userId="e3d5637f-ffb1-468c-b862-77afdb8dc60b" providerId="ADAL" clId="{93E07534-2E71-4803-9063-23F7EE2E3882}" dt="2021-08-25T09:34:57.804" v="5383" actId="700"/>
          <ac:spMkLst>
            <pc:docMk/>
            <pc:sldMk cId="2190847957" sldId="355"/>
            <ac:spMk id="3" creationId="{583CEE9C-64DA-40B9-85C1-034A4F403B44}"/>
          </ac:spMkLst>
        </pc:spChg>
        <pc:spChg chg="mod ord">
          <ac:chgData name="Gerard Castermans ZorgSense" userId="e3d5637f-ffb1-468c-b862-77afdb8dc60b" providerId="ADAL" clId="{93E07534-2E71-4803-9063-23F7EE2E3882}" dt="2021-08-25T09:54:15.618" v="5865" actId="5793"/>
          <ac:spMkLst>
            <pc:docMk/>
            <pc:sldMk cId="2190847957" sldId="355"/>
            <ac:spMk id="4" creationId="{D452D10E-1B48-3D49-9E53-8F8831801A3A}"/>
          </ac:spMkLst>
        </pc:spChg>
        <pc:spChg chg="mod ord">
          <ac:chgData name="Gerard Castermans ZorgSense" userId="e3d5637f-ffb1-468c-b862-77afdb8dc60b" providerId="ADAL" clId="{93E07534-2E71-4803-9063-23F7EE2E3882}" dt="2021-08-25T09:34:57.804" v="5383" actId="700"/>
          <ac:spMkLst>
            <pc:docMk/>
            <pc:sldMk cId="2190847957" sldId="355"/>
            <ac:spMk id="5" creationId="{BD2C27FD-F7F7-A64B-907D-B35CBDDCD5B4}"/>
          </ac:spMkLst>
        </pc:spChg>
      </pc:sldChg>
      <pc:sldChg chg="modSp mod">
        <pc:chgData name="Gerard Castermans ZorgSense" userId="e3d5637f-ffb1-468c-b862-77afdb8dc60b" providerId="ADAL" clId="{93E07534-2E71-4803-9063-23F7EE2E3882}" dt="2021-08-24T13:02:34.035" v="58"/>
        <pc:sldMkLst>
          <pc:docMk/>
          <pc:sldMk cId="3155582943" sldId="367"/>
        </pc:sldMkLst>
        <pc:spChg chg="mod">
          <ac:chgData name="Gerard Castermans ZorgSense" userId="e3d5637f-ffb1-468c-b862-77afdb8dc60b" providerId="ADAL" clId="{93E07534-2E71-4803-9063-23F7EE2E3882}" dt="2021-08-24T13:02:24.621" v="57" actId="14100"/>
          <ac:spMkLst>
            <pc:docMk/>
            <pc:sldMk cId="3155582943" sldId="367"/>
            <ac:spMk id="4" creationId="{B798D410-16A9-4407-AD45-410E68C152E0}"/>
          </ac:spMkLst>
        </pc:spChg>
        <pc:spChg chg="mod">
          <ac:chgData name="Gerard Castermans ZorgSense" userId="e3d5637f-ffb1-468c-b862-77afdb8dc60b" providerId="ADAL" clId="{93E07534-2E71-4803-9063-23F7EE2E3882}" dt="2021-08-24T13:02:34.035" v="58"/>
          <ac:spMkLst>
            <pc:docMk/>
            <pc:sldMk cId="3155582943" sldId="367"/>
            <ac:spMk id="7" creationId="{89C058B0-E596-4E25-9E56-FA2DF1237E6A}"/>
          </ac:spMkLst>
        </pc:spChg>
      </pc:sldChg>
      <pc:sldChg chg="addSp delSp modSp mod chgLayout modNotesTx">
        <pc:chgData name="Gerard Castermans ZorgSense" userId="e3d5637f-ffb1-468c-b862-77afdb8dc60b" providerId="ADAL" clId="{93E07534-2E71-4803-9063-23F7EE2E3882}" dt="2021-08-25T11:42:09.057" v="7692" actId="6549"/>
        <pc:sldMkLst>
          <pc:docMk/>
          <pc:sldMk cId="2526933383" sldId="368"/>
        </pc:sldMkLst>
        <pc:spChg chg="add del mod">
          <ac:chgData name="Gerard Castermans ZorgSense" userId="e3d5637f-ffb1-468c-b862-77afdb8dc60b" providerId="ADAL" clId="{93E07534-2E71-4803-9063-23F7EE2E3882}" dt="2021-08-24T13:28:01.284" v="1153" actId="478"/>
          <ac:spMkLst>
            <pc:docMk/>
            <pc:sldMk cId="2526933383" sldId="368"/>
            <ac:spMk id="3" creationId="{79CF5369-5FCF-4FBD-8963-16719CE6B7E1}"/>
          </ac:spMkLst>
        </pc:spChg>
        <pc:spChg chg="del mod">
          <ac:chgData name="Gerard Castermans ZorgSense" userId="e3d5637f-ffb1-468c-b862-77afdb8dc60b" providerId="ADAL" clId="{93E07534-2E71-4803-9063-23F7EE2E3882}" dt="2021-08-24T13:28:03.120" v="1154" actId="478"/>
          <ac:spMkLst>
            <pc:docMk/>
            <pc:sldMk cId="2526933383" sldId="368"/>
            <ac:spMk id="4" creationId="{D452D10E-1B48-3D49-9E53-8F8831801A3A}"/>
          </ac:spMkLst>
        </pc:spChg>
        <pc:spChg chg="del">
          <ac:chgData name="Gerard Castermans ZorgSense" userId="e3d5637f-ffb1-468c-b862-77afdb8dc60b" providerId="ADAL" clId="{93E07534-2E71-4803-9063-23F7EE2E3882}" dt="2021-08-24T13:27:58.640" v="1152" actId="478"/>
          <ac:spMkLst>
            <pc:docMk/>
            <pc:sldMk cId="2526933383" sldId="368"/>
            <ac:spMk id="5" creationId="{BD2C27FD-F7F7-A64B-907D-B35CBDDCD5B4}"/>
          </ac:spMkLst>
        </pc:spChg>
        <pc:spChg chg="add del mod">
          <ac:chgData name="Gerard Castermans ZorgSense" userId="e3d5637f-ffb1-468c-b862-77afdb8dc60b" providerId="ADAL" clId="{93E07534-2E71-4803-9063-23F7EE2E3882}" dt="2021-08-24T13:28:04.701" v="1155" actId="478"/>
          <ac:spMkLst>
            <pc:docMk/>
            <pc:sldMk cId="2526933383" sldId="368"/>
            <ac:spMk id="8" creationId="{77DFFE00-5BE2-4D3A-8832-8BC0772CB471}"/>
          </ac:spMkLst>
        </pc:spChg>
        <pc:spChg chg="add mod ord">
          <ac:chgData name="Gerard Castermans ZorgSense" userId="e3d5637f-ffb1-468c-b862-77afdb8dc60b" providerId="ADAL" clId="{93E07534-2E71-4803-9063-23F7EE2E3882}" dt="2021-08-24T13:39:57.822" v="1820" actId="14100"/>
          <ac:spMkLst>
            <pc:docMk/>
            <pc:sldMk cId="2526933383" sldId="368"/>
            <ac:spMk id="10" creationId="{6CD80BBF-B2DE-47CD-B13B-3A38E1540575}"/>
          </ac:spMkLst>
        </pc:spChg>
        <pc:spChg chg="add mod ord">
          <ac:chgData name="Gerard Castermans ZorgSense" userId="e3d5637f-ffb1-468c-b862-77afdb8dc60b" providerId="ADAL" clId="{93E07534-2E71-4803-9063-23F7EE2E3882}" dt="2021-08-24T13:40:33.195" v="1829" actId="1076"/>
          <ac:spMkLst>
            <pc:docMk/>
            <pc:sldMk cId="2526933383" sldId="368"/>
            <ac:spMk id="11" creationId="{6933186D-ED27-4B26-8179-4E859DDDC243}"/>
          </ac:spMkLst>
        </pc:spChg>
        <pc:spChg chg="add del mod ord">
          <ac:chgData name="Gerard Castermans ZorgSense" userId="e3d5637f-ffb1-468c-b862-77afdb8dc60b" providerId="ADAL" clId="{93E07534-2E71-4803-9063-23F7EE2E3882}" dt="2021-08-24T13:37:59.545" v="1616" actId="21"/>
          <ac:spMkLst>
            <pc:docMk/>
            <pc:sldMk cId="2526933383" sldId="368"/>
            <ac:spMk id="12" creationId="{8D3AB39E-D2A1-47B9-8B95-7853F3E97E7D}"/>
          </ac:spMkLst>
        </pc:spChg>
        <pc:spChg chg="add mod ord">
          <ac:chgData name="Gerard Castermans ZorgSense" userId="e3d5637f-ffb1-468c-b862-77afdb8dc60b" providerId="ADAL" clId="{93E07534-2E71-4803-9063-23F7EE2E3882}" dt="2021-08-24T13:38:11.584" v="1624" actId="20577"/>
          <ac:spMkLst>
            <pc:docMk/>
            <pc:sldMk cId="2526933383" sldId="368"/>
            <ac:spMk id="13" creationId="{86BFF586-4D34-49E0-9E80-C37B21812F62}"/>
          </ac:spMkLst>
        </pc:spChg>
        <pc:picChg chg="add mod">
          <ac:chgData name="Gerard Castermans ZorgSense" userId="e3d5637f-ffb1-468c-b862-77afdb8dc60b" providerId="ADAL" clId="{93E07534-2E71-4803-9063-23F7EE2E3882}" dt="2021-08-24T13:37:41.213" v="1612" actId="1076"/>
          <ac:picMkLst>
            <pc:docMk/>
            <pc:sldMk cId="2526933383" sldId="368"/>
            <ac:picMk id="9" creationId="{0C1E2A1C-41A2-47BE-97D4-55053BEBF1E2}"/>
          </ac:picMkLst>
        </pc:picChg>
      </pc:sldChg>
      <pc:sldChg chg="modSp mod ord modNotesTx">
        <pc:chgData name="Gerard Castermans ZorgSense" userId="e3d5637f-ffb1-468c-b862-77afdb8dc60b" providerId="ADAL" clId="{93E07534-2E71-4803-9063-23F7EE2E3882}" dt="2021-08-25T11:41:55.993" v="7690" actId="6549"/>
        <pc:sldMkLst>
          <pc:docMk/>
          <pc:sldMk cId="208648879" sldId="371"/>
        </pc:sldMkLst>
        <pc:spChg chg="mod">
          <ac:chgData name="Gerard Castermans ZorgSense" userId="e3d5637f-ffb1-468c-b862-77afdb8dc60b" providerId="ADAL" clId="{93E07534-2E71-4803-9063-23F7EE2E3882}" dt="2021-08-25T10:30:40.132" v="7477" actId="20577"/>
          <ac:spMkLst>
            <pc:docMk/>
            <pc:sldMk cId="208648879" sldId="371"/>
            <ac:spMk id="4" creationId="{D452D10E-1B48-3D49-9E53-8F8831801A3A}"/>
          </ac:spMkLst>
        </pc:spChg>
        <pc:spChg chg="mod">
          <ac:chgData name="Gerard Castermans ZorgSense" userId="e3d5637f-ffb1-468c-b862-77afdb8dc60b" providerId="ADAL" clId="{93E07534-2E71-4803-9063-23F7EE2E3882}" dt="2021-08-25T10:29:16.038" v="7450" actId="14100"/>
          <ac:spMkLst>
            <pc:docMk/>
            <pc:sldMk cId="208648879" sldId="371"/>
            <ac:spMk id="5" creationId="{BD2C27FD-F7F7-A64B-907D-B35CBDDCD5B4}"/>
          </ac:spMkLst>
        </pc:spChg>
      </pc:sldChg>
      <pc:sldChg chg="del">
        <pc:chgData name="Gerard Castermans ZorgSense" userId="e3d5637f-ffb1-468c-b862-77afdb8dc60b" providerId="ADAL" clId="{93E07534-2E71-4803-9063-23F7EE2E3882}" dt="2021-08-25T10:34:10.338" v="7652" actId="47"/>
        <pc:sldMkLst>
          <pc:docMk/>
          <pc:sldMk cId="1075293704" sldId="372"/>
        </pc:sldMkLst>
      </pc:sldChg>
      <pc:sldChg chg="del">
        <pc:chgData name="Gerard Castermans ZorgSense" userId="e3d5637f-ffb1-468c-b862-77afdb8dc60b" providerId="ADAL" clId="{93E07534-2E71-4803-9063-23F7EE2E3882}" dt="2021-08-25T10:34:10.338" v="7652" actId="47"/>
        <pc:sldMkLst>
          <pc:docMk/>
          <pc:sldMk cId="1167364992" sldId="373"/>
        </pc:sldMkLst>
      </pc:sldChg>
      <pc:sldChg chg="modSp add mod ord modNotesTx">
        <pc:chgData name="Gerard Castermans ZorgSense" userId="e3d5637f-ffb1-468c-b862-77afdb8dc60b" providerId="ADAL" clId="{93E07534-2E71-4803-9063-23F7EE2E3882}" dt="2021-08-25T11:42:23.664" v="7695" actId="6549"/>
        <pc:sldMkLst>
          <pc:docMk/>
          <pc:sldMk cId="413993915" sldId="374"/>
        </pc:sldMkLst>
        <pc:spChg chg="mod">
          <ac:chgData name="Gerard Castermans ZorgSense" userId="e3d5637f-ffb1-468c-b862-77afdb8dc60b" providerId="ADAL" clId="{93E07534-2E71-4803-9063-23F7EE2E3882}" dt="2021-08-25T09:29:36.401" v="5297" actId="6549"/>
          <ac:spMkLst>
            <pc:docMk/>
            <pc:sldMk cId="413993915" sldId="374"/>
            <ac:spMk id="4" creationId="{D452D10E-1B48-3D49-9E53-8F8831801A3A}"/>
          </ac:spMkLst>
        </pc:spChg>
        <pc:spChg chg="mod">
          <ac:chgData name="Gerard Castermans ZorgSense" userId="e3d5637f-ffb1-468c-b862-77afdb8dc60b" providerId="ADAL" clId="{93E07534-2E71-4803-9063-23F7EE2E3882}" dt="2021-08-25T09:29:09.826" v="5290" actId="20577"/>
          <ac:spMkLst>
            <pc:docMk/>
            <pc:sldMk cId="413993915" sldId="374"/>
            <ac:spMk id="5" creationId="{BD2C27FD-F7F7-A64B-907D-B35CBDDCD5B4}"/>
          </ac:spMkLst>
        </pc:spChg>
      </pc:sldChg>
      <pc:sldChg chg="addSp delSp modSp add mod modNotesTx">
        <pc:chgData name="Gerard Castermans ZorgSense" userId="e3d5637f-ffb1-468c-b862-77afdb8dc60b" providerId="ADAL" clId="{93E07534-2E71-4803-9063-23F7EE2E3882}" dt="2021-08-25T11:41:52.645" v="7689" actId="6549"/>
        <pc:sldMkLst>
          <pc:docMk/>
          <pc:sldMk cId="1481014836" sldId="375"/>
        </pc:sldMkLst>
        <pc:spChg chg="mod">
          <ac:chgData name="Gerard Castermans ZorgSense" userId="e3d5637f-ffb1-468c-b862-77afdb8dc60b" providerId="ADAL" clId="{93E07534-2E71-4803-9063-23F7EE2E3882}" dt="2021-08-25T10:04:07.684" v="5973" actId="20577"/>
          <ac:spMkLst>
            <pc:docMk/>
            <pc:sldMk cId="1481014836" sldId="375"/>
            <ac:spMk id="4" creationId="{D452D10E-1B48-3D49-9E53-8F8831801A3A}"/>
          </ac:spMkLst>
        </pc:spChg>
        <pc:spChg chg="mod">
          <ac:chgData name="Gerard Castermans ZorgSense" userId="e3d5637f-ffb1-468c-b862-77afdb8dc60b" providerId="ADAL" clId="{93E07534-2E71-4803-9063-23F7EE2E3882}" dt="2021-08-25T10:02:18.942" v="5929" actId="14100"/>
          <ac:spMkLst>
            <pc:docMk/>
            <pc:sldMk cId="1481014836" sldId="375"/>
            <ac:spMk id="5" creationId="{BD2C27FD-F7F7-A64B-907D-B35CBDDCD5B4}"/>
          </ac:spMkLst>
        </pc:spChg>
        <pc:picChg chg="add del">
          <ac:chgData name="Gerard Castermans ZorgSense" userId="e3d5637f-ffb1-468c-b862-77afdb8dc60b" providerId="ADAL" clId="{93E07534-2E71-4803-9063-23F7EE2E3882}" dt="2021-08-25T10:02:26.404" v="5931"/>
          <ac:picMkLst>
            <pc:docMk/>
            <pc:sldMk cId="1481014836" sldId="375"/>
            <ac:picMk id="2" creationId="{F3051288-58C0-4587-8A50-288FF8BC4534}"/>
          </ac:picMkLst>
        </pc:picChg>
      </pc:sldChg>
    </pc:docChg>
  </pc:docChgLst>
  <pc:docChgLst>
    <pc:chgData name="Jojanneke Thiesen" userId="0e8e5906933d3854" providerId="LiveId" clId="{54D7187D-2D43-F54E-ABAE-199BDB2C9F53}"/>
    <pc:docChg chg="modSld">
      <pc:chgData name="Jojanneke Thiesen" userId="0e8e5906933d3854" providerId="LiveId" clId="{54D7187D-2D43-F54E-ABAE-199BDB2C9F53}" dt="2021-09-30T12:05:14.141" v="25" actId="12"/>
      <pc:docMkLst>
        <pc:docMk/>
      </pc:docMkLst>
      <pc:sldChg chg="modSp mod">
        <pc:chgData name="Jojanneke Thiesen" userId="0e8e5906933d3854" providerId="LiveId" clId="{54D7187D-2D43-F54E-ABAE-199BDB2C9F53}" dt="2021-09-30T12:05:14.141" v="25" actId="12"/>
        <pc:sldMkLst>
          <pc:docMk/>
          <pc:sldMk cId="368703780" sldId="354"/>
        </pc:sldMkLst>
        <pc:spChg chg="mod">
          <ac:chgData name="Jojanneke Thiesen" userId="0e8e5906933d3854" providerId="LiveId" clId="{54D7187D-2D43-F54E-ABAE-199BDB2C9F53}" dt="2021-09-30T12:05:14.141" v="25" actId="12"/>
          <ac:spMkLst>
            <pc:docMk/>
            <pc:sldMk cId="368703780" sldId="354"/>
            <ac:spMk id="4" creationId="{D452D10E-1B48-3D49-9E53-8F8831801A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2</a:t>
            </a:fld>
            <a:endParaRPr lang="nl-NL"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7444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lvl="0" indent="0">
              <a:buFont typeface="Arial" panose="020B0604020202020204" pitchFamily="34" charset="0"/>
              <a:buNone/>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11</a:t>
            </a:fld>
            <a:endParaRPr lang="en-US" altLang="nl-NL" dirty="0"/>
          </a:p>
        </p:txBody>
      </p:sp>
    </p:spTree>
    <p:extLst>
      <p:ext uri="{BB962C8B-B14F-4D97-AF65-F5344CB8AC3E}">
        <p14:creationId xmlns:p14="http://schemas.microsoft.com/office/powerpoint/2010/main" val="2784728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sz="1600" b="0" i="0" dirty="0">
              <a:solidFill>
                <a:srgbClr val="2C408B"/>
              </a:solidFill>
              <a:effectLst/>
              <a:latin typeface="century-gothic"/>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12</a:t>
            </a:fld>
            <a:endParaRPr lang="en-US" altLang="nl-NL" dirty="0"/>
          </a:p>
        </p:txBody>
      </p:sp>
    </p:spTree>
    <p:extLst>
      <p:ext uri="{BB962C8B-B14F-4D97-AF65-F5344CB8AC3E}">
        <p14:creationId xmlns:p14="http://schemas.microsoft.com/office/powerpoint/2010/main" val="303643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13</a:t>
            </a:fld>
            <a:endParaRPr lang="en-US" altLang="nl-NL" dirty="0"/>
          </a:p>
        </p:txBody>
      </p:sp>
    </p:spTree>
    <p:extLst>
      <p:ext uri="{BB962C8B-B14F-4D97-AF65-F5344CB8AC3E}">
        <p14:creationId xmlns:p14="http://schemas.microsoft.com/office/powerpoint/2010/main" val="332766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lvl="0" indent="0" algn="l" rtl="0">
              <a:lnSpc>
                <a:spcPct val="100000"/>
              </a:lnSpc>
              <a:spcBef>
                <a:spcPts val="0"/>
              </a:spcBef>
              <a:spcAft>
                <a:spcPts val="0"/>
              </a:spcAft>
              <a:buSzPts val="1400"/>
              <a:buFont typeface="Arial" panose="020B0604020202020204" pitchFamily="34" charset="0"/>
              <a:buNone/>
            </a:pPr>
            <a:endParaRPr lang="nl-NL" sz="1100" b="0" i="0" u="none" strike="noStrike" cap="none" dirty="0">
              <a:solidFill>
                <a:schemeClr val="dk1"/>
              </a:solidFill>
              <a:latin typeface="Calibri"/>
              <a:ea typeface="Calibri"/>
              <a:cs typeface="Calibri"/>
              <a:sym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a:t>
            </a:fld>
            <a:endParaRPr lang="en-US" altLang="nl-NL" dirty="0"/>
          </a:p>
        </p:txBody>
      </p:sp>
    </p:spTree>
    <p:extLst>
      <p:ext uri="{BB962C8B-B14F-4D97-AF65-F5344CB8AC3E}">
        <p14:creationId xmlns:p14="http://schemas.microsoft.com/office/powerpoint/2010/main" val="227856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0" defTabSz="990752">
              <a:buFont typeface="Arial" panose="020B0604020202020204" pitchFamily="34" charset="0"/>
              <a:buNone/>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a:t>
            </a:fld>
            <a:endParaRPr lang="en-US" altLang="nl-NL" dirty="0"/>
          </a:p>
        </p:txBody>
      </p:sp>
    </p:spTree>
    <p:extLst>
      <p:ext uri="{BB962C8B-B14F-4D97-AF65-F5344CB8AC3E}">
        <p14:creationId xmlns:p14="http://schemas.microsoft.com/office/powerpoint/2010/main" val="79888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endParaRPr lang="nl-NL" sz="1100" b="0" i="0" u="none" strike="noStrike" cap="none" dirty="0">
              <a:solidFill>
                <a:schemeClr val="dk1"/>
              </a:solidFill>
              <a:latin typeface="Calibri"/>
              <a:ea typeface="Calibri"/>
              <a:cs typeface="Calibri"/>
              <a:sym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5</a:t>
            </a:fld>
            <a:endParaRPr lang="en-US" altLang="nl-NL" dirty="0"/>
          </a:p>
        </p:txBody>
      </p:sp>
    </p:spTree>
    <p:extLst>
      <p:ext uri="{BB962C8B-B14F-4D97-AF65-F5344CB8AC3E}">
        <p14:creationId xmlns:p14="http://schemas.microsoft.com/office/powerpoint/2010/main" val="301063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0" defTabSz="990752">
              <a:buFont typeface="Arial" panose="020B0604020202020204" pitchFamily="34" charset="0"/>
              <a:buNone/>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6</a:t>
            </a:fld>
            <a:endParaRPr lang="en-US" altLang="nl-NL" dirty="0"/>
          </a:p>
        </p:txBody>
      </p:sp>
    </p:spTree>
    <p:extLst>
      <p:ext uri="{BB962C8B-B14F-4D97-AF65-F5344CB8AC3E}">
        <p14:creationId xmlns:p14="http://schemas.microsoft.com/office/powerpoint/2010/main" val="364776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marR="0" lvl="0" indent="0" algn="l" defTabSz="990752"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7</a:t>
            </a:fld>
            <a:endParaRPr lang="en-US" altLang="nl-NL" dirty="0"/>
          </a:p>
        </p:txBody>
      </p:sp>
    </p:spTree>
    <p:extLst>
      <p:ext uri="{BB962C8B-B14F-4D97-AF65-F5344CB8AC3E}">
        <p14:creationId xmlns:p14="http://schemas.microsoft.com/office/powerpoint/2010/main" val="152947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8</a:t>
            </a:fld>
            <a:endParaRPr lang="en-US" altLang="nl-NL" dirty="0"/>
          </a:p>
        </p:txBody>
      </p:sp>
    </p:spTree>
    <p:extLst>
      <p:ext uri="{BB962C8B-B14F-4D97-AF65-F5344CB8AC3E}">
        <p14:creationId xmlns:p14="http://schemas.microsoft.com/office/powerpoint/2010/main" val="3463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571500" lvl="0" indent="-342900">
              <a:buFont typeface="Arial" panose="020B0604020202020204" pitchFamily="34" charset="0"/>
              <a:buChar cha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9</a:t>
            </a:fld>
            <a:endParaRPr lang="en-US" altLang="nl-NL" dirty="0"/>
          </a:p>
        </p:txBody>
      </p:sp>
    </p:spTree>
    <p:extLst>
      <p:ext uri="{BB962C8B-B14F-4D97-AF65-F5344CB8AC3E}">
        <p14:creationId xmlns:p14="http://schemas.microsoft.com/office/powerpoint/2010/main" val="391112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Font typeface="+mj-lt"/>
              <a:buNone/>
            </a:pPr>
            <a:endParaRPr lang="nl-NL" sz="1600" b="0" i="0" dirty="0">
              <a:solidFill>
                <a:srgbClr val="1F1D21"/>
              </a:solidFill>
              <a:effectLst/>
              <a:latin typeface="Source Sans Pro Web"/>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10</a:t>
            </a:fld>
            <a:endParaRPr lang="en-US" altLang="nl-NL" dirty="0"/>
          </a:p>
        </p:txBody>
      </p:sp>
    </p:spTree>
    <p:extLst>
      <p:ext uri="{BB962C8B-B14F-4D97-AF65-F5344CB8AC3E}">
        <p14:creationId xmlns:p14="http://schemas.microsoft.com/office/powerpoint/2010/main" val="3438201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AGINA">
    <p:bg>
      <p:bgPr>
        <a:solidFill>
          <a:srgbClr val="CFC4C0"/>
        </a:solidFill>
        <a:effectLst/>
      </p:bgPr>
    </p:b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t="10602"/>
          <a:stretch/>
        </p:blipFill>
        <p:spPr>
          <a:xfrm>
            <a:off x="0" y="0"/>
            <a:ext cx="12192000"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4632656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ullit lichter achtergrond bree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5" name="Text Placeholder 14"/>
          <p:cNvSpPr>
            <a:spLocks noGrp="1"/>
          </p:cNvSpPr>
          <p:nvPr>
            <p:ph type="body" sz="quarter" idx="16"/>
          </p:nvPr>
        </p:nvSpPr>
        <p:spPr>
          <a:xfrm>
            <a:off x="869341" y="1836490"/>
            <a:ext cx="10847376"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49" y="3214688"/>
            <a:ext cx="10846768" cy="3118953"/>
          </a:xfrm>
          <a:prstGeom prst="rect">
            <a:avLst/>
          </a:prstGeom>
        </p:spPr>
        <p:txBody>
          <a:bodyPr/>
          <a:lstStyle>
            <a:lvl1pPr marL="0" indent="0" algn="l">
              <a:buNone/>
              <a:defRPr sz="2800"/>
            </a:lvl1pPr>
          </a:lstStyle>
          <a:p>
            <a:pPr lvl="0"/>
            <a:r>
              <a:rPr lang="nl-NL"/>
              <a:t>Klikken om de tekststijl van het model te bewerken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8" y="865190"/>
            <a:ext cx="10847380"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5915459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en beel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87BFF7B8-9CD1-A44C-A444-CB268B4FD64B}"/>
              </a:ext>
            </a:extLst>
          </p:cNvPr>
          <p:cNvSpPr>
            <a:spLocks noGrp="1"/>
          </p:cNvSpPr>
          <p:nvPr>
            <p:ph type="pic" sz="quarter" idx="20"/>
          </p:nvPr>
        </p:nvSpPr>
        <p:spPr>
          <a:xfrm>
            <a:off x="6096000" y="0"/>
            <a:ext cx="6106584" cy="6858000"/>
          </a:xfrm>
          <a:prstGeom prst="rect">
            <a:avLst/>
          </a:prstGeom>
        </p:spPr>
        <p:txBody>
          <a:bodyPr/>
          <a:lstStyle/>
          <a:p>
            <a:r>
              <a:rPr lang="nl-NL" dirty="0"/>
              <a:t>Klik op het pictogram als u een afbeelding wilt toevoegen</a:t>
            </a:r>
          </a:p>
        </p:txBody>
      </p:sp>
    </p:spTree>
    <p:extLst>
      <p:ext uri="{BB962C8B-B14F-4D97-AF65-F5344CB8AC3E}">
        <p14:creationId xmlns:p14="http://schemas.microsoft.com/office/powerpoint/2010/main" val="22741246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ekst bree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9539861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en kleiner bee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FF986CA-63D3-B840-B0D3-3F68ECE97F9E}"/>
              </a:ext>
            </a:extLst>
          </p:cNvPr>
          <p:cNvSpPr>
            <a:spLocks noGrp="1"/>
          </p:cNvSpPr>
          <p:nvPr>
            <p:ph type="pic" sz="quarter" idx="20"/>
          </p:nvPr>
        </p:nvSpPr>
        <p:spPr>
          <a:xfrm>
            <a:off x="6096001" y="1836493"/>
            <a:ext cx="5778500" cy="4687075"/>
          </a:xfrm>
          <a:prstGeom prst="rect">
            <a:avLst/>
          </a:prstGeom>
        </p:spPr>
        <p:txBody>
          <a:bodyPr/>
          <a:lstStyle/>
          <a:p>
            <a:r>
              <a:rPr lang="nl-NL" dirty="0"/>
              <a:t>Klik op het pictogram als u een afbeelding wilt toevoegen</a:t>
            </a:r>
          </a:p>
        </p:txBody>
      </p:sp>
    </p:spTree>
    <p:extLst>
      <p:ext uri="{BB962C8B-B14F-4D97-AF65-F5344CB8AC3E}">
        <p14:creationId xmlns:p14="http://schemas.microsoft.com/office/powerpoint/2010/main" val="29664918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kst bree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6545724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kst en kleiner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1A3C4528-8A0D-9747-81F4-6CFCCA453D8D}"/>
              </a:ext>
            </a:extLst>
          </p:cNvPr>
          <p:cNvSpPr>
            <a:spLocks noGrp="1"/>
          </p:cNvSpPr>
          <p:nvPr>
            <p:ph type="pic" sz="quarter" idx="20"/>
          </p:nvPr>
        </p:nvSpPr>
        <p:spPr>
          <a:xfrm>
            <a:off x="6096001" y="0"/>
            <a:ext cx="6106584" cy="6858000"/>
          </a:xfrm>
          <a:prstGeom prst="rect">
            <a:avLst/>
          </a:prstGeom>
        </p:spPr>
        <p:txBody>
          <a:bodyPr/>
          <a:lstStyle/>
          <a:p>
            <a:r>
              <a:rPr lang="nl-NL" dirty="0"/>
              <a:t>Klik op het pictogram als u een afbeelding wilt toevoegen</a:t>
            </a:r>
          </a:p>
        </p:txBody>
      </p:sp>
    </p:spTree>
    <p:extLst>
      <p:ext uri="{BB962C8B-B14F-4D97-AF65-F5344CB8AC3E}">
        <p14:creationId xmlns:p14="http://schemas.microsoft.com/office/powerpoint/2010/main" val="12367146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ekst bree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3122255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oofdstuk / quote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30098470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ofdstuk / quote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6522D0ED-326C-6947-AC3D-9DA93B31DE28}"/>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5" name="Ovaal 4">
            <a:extLst>
              <a:ext uri="{FF2B5EF4-FFF2-40B4-BE49-F238E27FC236}">
                <a16:creationId xmlns:a16="http://schemas.microsoft.com/office/drawing/2014/main" id="{F19086D2-2688-FB48-A953-D11AA8C783A1}"/>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6" name="Afbeelding 5">
            <a:extLst>
              <a:ext uri="{FF2B5EF4-FFF2-40B4-BE49-F238E27FC236}">
                <a16:creationId xmlns:a16="http://schemas.microsoft.com/office/drawing/2014/main" id="{178DCED1-C4FD-A84C-A8A8-4B96FC45FADA}"/>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0E83953E-CF97-D246-80B6-7DCA8230ED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195ECE99-28B1-9E47-A41D-649E830DB430}"/>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8180983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oofdstuk / quote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204343755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PAGINA 2">
    <p:bg>
      <p:bgPr>
        <a:solidFill>
          <a:srgbClr val="CFC4C0"/>
        </a:solidFill>
        <a:effectLst/>
      </p:bgPr>
    </p:b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l="1" t="7623" r="9232"/>
          <a:stretch/>
        </p:blipFill>
        <p:spPr>
          <a:xfrm>
            <a:off x="402336" y="0"/>
            <a:ext cx="11789664"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354443163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oofdstuk / quote 2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7AE789BF-3676-274D-863C-585319559637}"/>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5" name="Ovaal 4">
            <a:extLst>
              <a:ext uri="{FF2B5EF4-FFF2-40B4-BE49-F238E27FC236}">
                <a16:creationId xmlns:a16="http://schemas.microsoft.com/office/drawing/2014/main" id="{E57C998C-DC90-664C-90AE-2EC16640EF40}"/>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6" name="Afbeelding 5">
            <a:extLst>
              <a:ext uri="{FF2B5EF4-FFF2-40B4-BE49-F238E27FC236}">
                <a16:creationId xmlns:a16="http://schemas.microsoft.com/office/drawing/2014/main" id="{CEFF13AA-D787-D440-99AB-45F63BD88C52}"/>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AE73B9EE-919C-FA42-B9AD-F3B19C9867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8F99CF6B-ADC4-9C4D-8E58-F434EC89F351}"/>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346461599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met kleiner beeld zwar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E1C9673-5C9C-8A4D-BA8B-A594F3F7B1E0}"/>
              </a:ext>
            </a:extLst>
          </p:cNvPr>
          <p:cNvSpPr/>
          <p:nvPr/>
        </p:nvSpPr>
        <p:spPr>
          <a:xfrm>
            <a:off x="1" y="0"/>
            <a:ext cx="122031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ijdelijke aanduiding voor afbeelding 2">
            <a:extLst>
              <a:ext uri="{FF2B5EF4-FFF2-40B4-BE49-F238E27FC236}">
                <a16:creationId xmlns:a16="http://schemas.microsoft.com/office/drawing/2014/main" id="{EB5F3DBB-87B6-524F-9CC9-7FE2F9A638D2}"/>
              </a:ext>
            </a:extLst>
          </p:cNvPr>
          <p:cNvSpPr>
            <a:spLocks noGrp="1"/>
          </p:cNvSpPr>
          <p:nvPr>
            <p:ph type="pic" sz="quarter" idx="20"/>
          </p:nvPr>
        </p:nvSpPr>
        <p:spPr>
          <a:xfrm>
            <a:off x="6096001" y="1836493"/>
            <a:ext cx="5778500" cy="4687075"/>
          </a:xfrm>
          <a:prstGeom prst="rect">
            <a:avLst/>
          </a:prstGeom>
        </p:spPr>
        <p:txBody>
          <a:bodyPr/>
          <a:lstStyle/>
          <a:p>
            <a:r>
              <a:rPr lang="nl-NL" dirty="0"/>
              <a:t>Klik op het pictogram als u een afbeelding wilt toevoegen</a:t>
            </a:r>
          </a:p>
        </p:txBody>
      </p:sp>
    </p:spTree>
    <p:extLst>
      <p:ext uri="{BB962C8B-B14F-4D97-AF65-F5344CB8AC3E}">
        <p14:creationId xmlns:p14="http://schemas.microsoft.com/office/powerpoint/2010/main" val="428440242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kolom bullits">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35507"/>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2"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43227077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koloms bullit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7"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19593231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ullits met kleiner bee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CB2F209-0FD4-6640-B1E1-F46ADBBAEBEE}"/>
              </a:ext>
            </a:extLst>
          </p:cNvPr>
          <p:cNvSpPr>
            <a:spLocks noGrp="1"/>
          </p:cNvSpPr>
          <p:nvPr>
            <p:ph type="pic" sz="quarter" idx="27"/>
          </p:nvPr>
        </p:nvSpPr>
        <p:spPr>
          <a:xfrm>
            <a:off x="6096000" y="1836492"/>
            <a:ext cx="6096000" cy="4577008"/>
          </a:xfrm>
          <a:prstGeom prst="rect">
            <a:avLst/>
          </a:prstGeom>
        </p:spPr>
        <p:txBody>
          <a:bodyPr/>
          <a:lstStyle/>
          <a:p>
            <a:r>
              <a:rPr lang="nl-NL" dirty="0"/>
              <a:t>Klik op het pictogram als u een afbeelding wilt toevoegen</a:t>
            </a:r>
          </a:p>
        </p:txBody>
      </p:sp>
    </p:spTree>
    <p:extLst>
      <p:ext uri="{BB962C8B-B14F-4D97-AF65-F5344CB8AC3E}">
        <p14:creationId xmlns:p14="http://schemas.microsoft.com/office/powerpoint/2010/main" val="117762875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ites met kleiner beeld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24D2F478-8351-7F4E-8815-41596C64DF17}"/>
              </a:ext>
            </a:extLst>
          </p:cNvPr>
          <p:cNvSpPr>
            <a:spLocks noGrp="1"/>
          </p:cNvSpPr>
          <p:nvPr>
            <p:ph type="pic" sz="quarter" idx="27"/>
          </p:nvPr>
        </p:nvSpPr>
        <p:spPr>
          <a:xfrm>
            <a:off x="6096000" y="1836493"/>
            <a:ext cx="6096000" cy="4577008"/>
          </a:xfrm>
          <a:prstGeom prst="rect">
            <a:avLst/>
          </a:prstGeom>
        </p:spPr>
        <p:txBody>
          <a:bodyPr/>
          <a:lstStyle/>
          <a:p>
            <a:r>
              <a:rPr lang="nl-NL" dirty="0"/>
              <a:t>Klik op het pictogram als u een afbeelding wilt toevoegen</a:t>
            </a:r>
          </a:p>
        </p:txBody>
      </p:sp>
    </p:spTree>
    <p:extLst>
      <p:ext uri="{BB962C8B-B14F-4D97-AF65-F5344CB8AC3E}">
        <p14:creationId xmlns:p14="http://schemas.microsoft.com/office/powerpoint/2010/main" val="332076763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ullits met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228594" indent="-228594">
              <a:buClr>
                <a:schemeClr val="tx1"/>
              </a:buClr>
              <a:buFont typeface="Arial" panose="020B0604020202020204" pitchFamily="34" charset="0"/>
              <a:buChar char="•"/>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58070854-BE68-2D49-9814-FE30CDC5D1A9}"/>
              </a:ext>
            </a:extLst>
          </p:cNvPr>
          <p:cNvSpPr>
            <a:spLocks noGrp="1"/>
          </p:cNvSpPr>
          <p:nvPr>
            <p:ph type="pic" sz="quarter" idx="20"/>
          </p:nvPr>
        </p:nvSpPr>
        <p:spPr>
          <a:xfrm>
            <a:off x="6096000" y="0"/>
            <a:ext cx="6106584" cy="6858000"/>
          </a:xfrm>
          <a:prstGeom prst="rect">
            <a:avLst/>
          </a:prstGeom>
        </p:spPr>
        <p:txBody>
          <a:bodyPr/>
          <a:lstStyle/>
          <a:p>
            <a:r>
              <a:rPr lang="nl-NL" dirty="0"/>
              <a:t>Klik op het pictogram als u een afbeelding wilt toevoegen</a:t>
            </a:r>
          </a:p>
        </p:txBody>
      </p:sp>
    </p:spTree>
    <p:extLst>
      <p:ext uri="{BB962C8B-B14F-4D97-AF65-F5344CB8AC3E}">
        <p14:creationId xmlns:p14="http://schemas.microsoft.com/office/powerpoint/2010/main" val="377595617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koloms bullit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A4A1208D-A4BD-E742-ADFA-E5BDAF3B3954}"/>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4"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26"/>
          </p:nvPr>
        </p:nvSpPr>
        <p:spPr>
          <a:xfrm>
            <a:off x="869341"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35"/>
          </p:nvPr>
        </p:nvSpPr>
        <p:spPr>
          <a:xfrm>
            <a:off x="4476078"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7"/>
          </p:nvPr>
        </p:nvSpPr>
        <p:spPr>
          <a:xfrm>
            <a:off x="8087733"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423604961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koloms bullits oranje">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5555F445-11DD-CF40-9526-243D59417781}"/>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6"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0"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26"/>
          </p:nvPr>
        </p:nvSpPr>
        <p:spPr>
          <a:xfrm>
            <a:off x="869341"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5"/>
          </p:nvPr>
        </p:nvSpPr>
        <p:spPr>
          <a:xfrm>
            <a:off x="4476078"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1" name="Text Placeholder 2"/>
          <p:cNvSpPr>
            <a:spLocks noGrp="1"/>
          </p:cNvSpPr>
          <p:nvPr>
            <p:ph type="body" sz="quarter" idx="37"/>
          </p:nvPr>
        </p:nvSpPr>
        <p:spPr>
          <a:xfrm>
            <a:off x="8087733"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2"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97853389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koloms bullits v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2371A6D-807D-0947-9D56-6227F5898396}"/>
              </a:ext>
            </a:extLst>
          </p:cNvPr>
          <p:cNvSpPr/>
          <p:nvPr/>
        </p:nvSpPr>
        <p:spPr>
          <a:xfrm>
            <a:off x="6084889"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3" name="Rechthoek 12">
            <a:extLst>
              <a:ext uri="{FF2B5EF4-FFF2-40B4-BE49-F238E27FC236}">
                <a16:creationId xmlns:a16="http://schemas.microsoft.com/office/drawing/2014/main" id="{9CF281C9-2EA9-2545-995F-D13A820D1D2F}"/>
              </a:ext>
            </a:extLst>
          </p:cNvPr>
          <p:cNvSpPr/>
          <p:nvPr/>
        </p:nvSpPr>
        <p:spPr>
          <a:xfrm>
            <a:off x="-35495" y="0"/>
            <a:ext cx="6118225"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2" name="Text Placeholder 9"/>
          <p:cNvSpPr>
            <a:spLocks noGrp="1"/>
          </p:cNvSpPr>
          <p:nvPr>
            <p:ph type="body" sz="quarter" idx="15"/>
          </p:nvPr>
        </p:nvSpPr>
        <p:spPr>
          <a:xfrm>
            <a:off x="688755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6" name="Text Placeholder 2"/>
          <p:cNvSpPr>
            <a:spLocks noGrp="1"/>
          </p:cNvSpPr>
          <p:nvPr>
            <p:ph type="body" sz="quarter" idx="21"/>
          </p:nvPr>
        </p:nvSpPr>
        <p:spPr>
          <a:xfrm>
            <a:off x="6886574"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8" name="Text Placeholder 4"/>
          <p:cNvSpPr>
            <a:spLocks noGrp="1"/>
          </p:cNvSpPr>
          <p:nvPr>
            <p:ph type="body" sz="quarter" idx="22"/>
          </p:nvPr>
        </p:nvSpPr>
        <p:spPr>
          <a:xfrm>
            <a:off x="6886574"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86934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868363" y="1836738"/>
            <a:ext cx="4873625" cy="1377951"/>
          </a:xfrm>
          <a:prstGeom prst="rect">
            <a:avLst/>
          </a:prstGeom>
        </p:spPr>
        <p:txBody>
          <a:bodyPr/>
          <a:lstStyle>
            <a:lvl1pPr marL="0" indent="0">
              <a:buNone/>
              <a:defRPr sz="1867">
                <a:solidFill>
                  <a:schemeClr val="tx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868363" y="3214688"/>
            <a:ext cx="4873625" cy="2525712"/>
          </a:xfrm>
          <a:prstGeom prst="rect">
            <a:avLst/>
          </a:prstGeom>
        </p:spPr>
        <p:txBody>
          <a:bodyPr/>
          <a:lstStyle>
            <a:lvl1pPr marL="0" indent="0">
              <a:buNone/>
              <a:defRPr sz="1600">
                <a:solidFill>
                  <a:schemeClr val="tx1"/>
                </a:solidFill>
              </a:defRPr>
            </a:lvl1pPr>
          </a:lstStyle>
          <a:p>
            <a:pPr lvl="0"/>
            <a:r>
              <a:rPr lang="nl-NL"/>
              <a:t>Klikken om de tekststijl van het model te bewerken</a:t>
            </a:r>
          </a:p>
        </p:txBody>
      </p:sp>
    </p:spTree>
    <p:extLst>
      <p:ext uri="{BB962C8B-B14F-4D97-AF65-F5344CB8AC3E}">
        <p14:creationId xmlns:p14="http://schemas.microsoft.com/office/powerpoint/2010/main" val="37795321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 ">
    <p:bg>
      <p:bgPr>
        <a:solidFill>
          <a:srgbClr val="CFC4C0"/>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5CEF621-8A4A-D04F-BA8F-F843AFF00F0B}"/>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dirty="0"/>
              <a:t>Klik op het pictogram als u een afbeelding wilt toevoegen</a:t>
            </a:r>
          </a:p>
        </p:txBody>
      </p:sp>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1176357" cy="93922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28672753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koloms bullits vs 2">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8B3209D-7DAE-0742-AAA9-C4E43DBBEFAA}"/>
              </a:ext>
            </a:extLst>
          </p:cNvPr>
          <p:cNvSpPr/>
          <p:nvPr/>
        </p:nvSpPr>
        <p:spPr>
          <a:xfrm>
            <a:off x="6084889" y="0"/>
            <a:ext cx="61182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3" name="Rechthoek 12">
            <a:extLst>
              <a:ext uri="{FF2B5EF4-FFF2-40B4-BE49-F238E27FC236}">
                <a16:creationId xmlns:a16="http://schemas.microsoft.com/office/drawing/2014/main" id="{3C2453EB-5DF0-7447-A420-FF3D7264CAE9}"/>
              </a:ext>
            </a:extLst>
          </p:cNvPr>
          <p:cNvSpPr/>
          <p:nvPr/>
        </p:nvSpPr>
        <p:spPr>
          <a:xfrm>
            <a:off x="-35495"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2" name="Text Placeholder 9"/>
          <p:cNvSpPr>
            <a:spLocks noGrp="1"/>
          </p:cNvSpPr>
          <p:nvPr>
            <p:ph type="body" sz="quarter" idx="15"/>
          </p:nvPr>
        </p:nvSpPr>
        <p:spPr>
          <a:xfrm>
            <a:off x="869341" y="865190"/>
            <a:ext cx="4871891" cy="971303"/>
          </a:xfrm>
          <a:prstGeom prst="rect">
            <a:avLst/>
          </a:prstGeom>
        </p:spPr>
        <p:txBody>
          <a:bodyPr/>
          <a:lstStyle>
            <a:lvl1pPr marL="0" indent="0">
              <a:buFontTx/>
              <a:buNone/>
              <a:defRPr sz="3200" b="1"/>
            </a:lvl1pPr>
          </a:lstStyle>
          <a:p>
            <a:pPr lvl="0"/>
            <a:r>
              <a:rPr lang="nl-NL"/>
              <a:t>Klikken om de tekststijl van het model te bewerken</a:t>
            </a:r>
          </a:p>
        </p:txBody>
      </p:sp>
      <p:sp>
        <p:nvSpPr>
          <p:cNvPr id="15" name="Text Placeholder 2"/>
          <p:cNvSpPr>
            <a:spLocks noGrp="1"/>
          </p:cNvSpPr>
          <p:nvPr>
            <p:ph type="body" sz="quarter" idx="21"/>
          </p:nvPr>
        </p:nvSpPr>
        <p:spPr>
          <a:xfrm>
            <a:off x="868363"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6" name="Text Placeholder 4"/>
          <p:cNvSpPr>
            <a:spLocks noGrp="1"/>
          </p:cNvSpPr>
          <p:nvPr>
            <p:ph type="body" sz="quarter" idx="22"/>
          </p:nvPr>
        </p:nvSpPr>
        <p:spPr>
          <a:xfrm>
            <a:off x="868363"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6887551" y="865190"/>
            <a:ext cx="4871891"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6886574" y="1836738"/>
            <a:ext cx="4873625" cy="1377951"/>
          </a:xfrm>
          <a:prstGeom prst="rect">
            <a:avLst/>
          </a:prstGeom>
        </p:spPr>
        <p:txBody>
          <a:bodyPr/>
          <a:lstStyle>
            <a:lvl1pPr marL="0" indent="0">
              <a:buNone/>
              <a:defRPr sz="1867">
                <a:solidFill>
                  <a:schemeClr val="bg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6886574" y="3214688"/>
            <a:ext cx="4873625" cy="2525712"/>
          </a:xfrm>
          <a:prstGeom prst="rect">
            <a:avLst/>
          </a:prstGeom>
        </p:spPr>
        <p:txBody>
          <a:bodyPr/>
          <a:lstStyle>
            <a:lvl1pPr marL="0" indent="0">
              <a:buNone/>
              <a:defRPr sz="1600">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385498683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logo einde">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A94D1373-18B5-2840-9430-ECE90B76E90C}"/>
              </a:ext>
            </a:extLst>
          </p:cNvPr>
          <p:cNvSpPr/>
          <p:nvPr/>
        </p:nvSpPr>
        <p:spPr>
          <a:xfrm>
            <a:off x="4255008" y="1792224"/>
            <a:ext cx="4145280" cy="3359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9" name="Afbeelding 8">
            <a:extLst>
              <a:ext uri="{FF2B5EF4-FFF2-40B4-BE49-F238E27FC236}">
                <a16:creationId xmlns:a16="http://schemas.microsoft.com/office/drawing/2014/main" id="{1493B434-086F-4D43-8931-572C921CFEC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408215530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ogo einde 2">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47794A1-6F13-DB4B-BA5F-1F078D62435B}"/>
              </a:ext>
            </a:extLst>
          </p:cNvPr>
          <p:cNvSpPr/>
          <p:nvPr/>
        </p:nvSpPr>
        <p:spPr>
          <a:xfrm>
            <a:off x="-35496" y="0"/>
            <a:ext cx="12227496"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7" name="Ovaal 6">
            <a:extLst>
              <a:ext uri="{FF2B5EF4-FFF2-40B4-BE49-F238E27FC236}">
                <a16:creationId xmlns:a16="http://schemas.microsoft.com/office/drawing/2014/main" id="{A94D1373-18B5-2840-9430-ECE90B76E90C}"/>
              </a:ext>
            </a:extLst>
          </p:cNvPr>
          <p:cNvSpPr/>
          <p:nvPr/>
        </p:nvSpPr>
        <p:spPr>
          <a:xfrm>
            <a:off x="3730752" y="1149096"/>
            <a:ext cx="4730496" cy="4559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8" name="Afbeelding 7">
            <a:extLst>
              <a:ext uri="{FF2B5EF4-FFF2-40B4-BE49-F238E27FC236}">
                <a16:creationId xmlns:a16="http://schemas.microsoft.com/office/drawing/2014/main" id="{42CDCCE1-7B05-6344-A012-067B7A366C0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37878150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 zonder beeld">
    <p:bg>
      <p:bgPr>
        <a:solidFill>
          <a:srgbClr val="CFC4C0"/>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3909877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Intro zonder beeld breed">
    <p:bg>
      <p:bgPr>
        <a:solidFill>
          <a:srgbClr val="CFC4C0"/>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39" y="2473377"/>
            <a:ext cx="10810596"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913112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it met beeld 1">
    <p:bg>
      <p:bgPr>
        <a:solidFill>
          <a:srgbClr val="CFC4C0"/>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47FDE86-AF6F-A24C-9EF3-73E61D490732}"/>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dirty="0"/>
              <a:t>Klik op het pictogram als u een afbeelding wilt toevoegen</a:t>
            </a:r>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13" name="Text Placeholder 22">
            <a:extLst>
              <a:ext uri="{FF2B5EF4-FFF2-40B4-BE49-F238E27FC236}">
                <a16:creationId xmlns:a16="http://schemas.microsoft.com/office/drawing/2014/main" id="{4D0EBFE2-3713-354F-8BFB-1912AF1A230B}"/>
              </a:ext>
            </a:extLst>
          </p:cNvPr>
          <p:cNvSpPr>
            <a:spLocks noGrp="1"/>
          </p:cNvSpPr>
          <p:nvPr>
            <p:ph type="body" sz="quarter" idx="19"/>
          </p:nvPr>
        </p:nvSpPr>
        <p:spPr>
          <a:xfrm>
            <a:off x="869338" y="865190"/>
            <a:ext cx="108227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0385756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it met beeld 2">
    <p:bg>
      <p:bgPr>
        <a:solidFill>
          <a:srgbClr val="CFC4C0"/>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1154D2-3353-CD4B-8B10-3215DDB12B00}"/>
              </a:ext>
            </a:extLst>
          </p:cNvPr>
          <p:cNvPicPr>
            <a:picLocks noChangeAspect="1"/>
          </p:cNvPicPr>
          <p:nvPr/>
        </p:nvPicPr>
        <p:blipFill rotWithShape="1">
          <a:blip r:embed="rId2"/>
          <a:srcRect l="44397" r="11206"/>
          <a:stretch/>
        </p:blipFill>
        <p:spPr>
          <a:xfrm>
            <a:off x="6096000" y="0"/>
            <a:ext cx="6096000"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dirty="0"/>
              <a:t>Klik op het pictogram als u een afbeelding wilt toevoegen</a:t>
            </a:r>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8" name="Text Placeholder 22">
            <a:extLst>
              <a:ext uri="{FF2B5EF4-FFF2-40B4-BE49-F238E27FC236}">
                <a16:creationId xmlns:a16="http://schemas.microsoft.com/office/drawing/2014/main" id="{045C33D0-667F-794F-9A2B-5607D38B5B07}"/>
              </a:ext>
            </a:extLst>
          </p:cNvPr>
          <p:cNvSpPr>
            <a:spLocks noGrp="1"/>
          </p:cNvSpPr>
          <p:nvPr>
            <p:ph type="body" sz="quarter" idx="19"/>
          </p:nvPr>
        </p:nvSpPr>
        <p:spPr>
          <a:xfrm>
            <a:off x="869339" y="865190"/>
            <a:ext cx="522666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88625435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dirty="0"/>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42002699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dirty="0"/>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dirty="0"/>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9445260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29108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858590"/>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011992"/>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palliaweb.nl/onderwijsmaterialen/proactieve-zorgplaning-en-gezamenlijke-besluitvorm"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C41601F-321D-45A8-B41C-6E04BAAF229D}"/>
              </a:ext>
            </a:extLst>
          </p:cNvPr>
          <p:cNvSpPr/>
          <p:nvPr/>
        </p:nvSpPr>
        <p:spPr>
          <a:xfrm>
            <a:off x="981512" y="0"/>
            <a:ext cx="11210488" cy="1587500"/>
          </a:xfrm>
          <a:prstGeom prst="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4" name="Tekstvak 5">
            <a:extLst>
              <a:ext uri="{FF2B5EF4-FFF2-40B4-BE49-F238E27FC236}">
                <a16:creationId xmlns:a16="http://schemas.microsoft.com/office/drawing/2014/main" id="{B798D410-16A9-4407-AD45-410E68C152E0}"/>
              </a:ext>
            </a:extLst>
          </p:cNvPr>
          <p:cNvSpPr txBox="1"/>
          <p:nvPr/>
        </p:nvSpPr>
        <p:spPr>
          <a:xfrm>
            <a:off x="3281363" y="359993"/>
            <a:ext cx="6608426" cy="834390"/>
          </a:xfrm>
          <a:prstGeom prst="rect">
            <a:avLst/>
          </a:prstGeom>
          <a:noFill/>
          <a:ln w="6350">
            <a:noFill/>
          </a:ln>
        </p:spPr>
        <p:txBody>
          <a:bodyPr rot="0" spcFirstLastPara="0" vert="horz" wrap="square" lIns="0" tIns="45720" rIns="91440" bIns="45720" numCol="1" spcCol="0" rtlCol="0" fromWordArt="0" anchor="t" anchorCtr="0" forceAA="0" compatLnSpc="1">
            <a:prstTxWarp prst="textNoShape">
              <a:avLst/>
            </a:prstTxWarp>
            <a:noAutofit/>
          </a:bodyPr>
          <a:lstStyle/>
          <a:p>
            <a:r>
              <a:rPr lang="nl-NL" sz="2800" b="1" kern="1400" spc="-5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Keuzedeel palliatieve zorg mbo</a:t>
            </a:r>
          </a:p>
          <a:p>
            <a:r>
              <a:rPr lang="nl-NL" sz="18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Thema 4 Proactieve zorgplanning en gezamenlijke besluitvorming</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al 4">
            <a:extLst>
              <a:ext uri="{FF2B5EF4-FFF2-40B4-BE49-F238E27FC236}">
                <a16:creationId xmlns:a16="http://schemas.microsoft.com/office/drawing/2014/main" id="{00DF1B91-A02C-447F-ABF5-013F7036E567}"/>
              </a:ext>
            </a:extLst>
          </p:cNvPr>
          <p:cNvSpPr/>
          <p:nvPr/>
        </p:nvSpPr>
        <p:spPr>
          <a:xfrm>
            <a:off x="0" y="-63500"/>
            <a:ext cx="1714500" cy="16643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1200" dirty="0">
                <a:effectLst/>
                <a:ea typeface="Calibri" panose="020F0502020204030204" pitchFamily="34" charset="0"/>
                <a:cs typeface="Times New Roman" panose="02020603050405020304" pitchFamily="18" charset="0"/>
              </a:rPr>
              <a:t> </a:t>
            </a:r>
          </a:p>
        </p:txBody>
      </p:sp>
      <p:sp>
        <p:nvSpPr>
          <p:cNvPr id="7" name="Afgeronde rechthoek 1">
            <a:hlinkClick r:id="rId2"/>
            <a:extLst>
              <a:ext uri="{FF2B5EF4-FFF2-40B4-BE49-F238E27FC236}">
                <a16:creationId xmlns:a16="http://schemas.microsoft.com/office/drawing/2014/main" id="{89C058B0-E596-4E25-9E56-FA2DF1237E6A}"/>
              </a:ext>
            </a:extLst>
          </p:cNvPr>
          <p:cNvSpPr/>
          <p:nvPr/>
        </p:nvSpPr>
        <p:spPr>
          <a:xfrm>
            <a:off x="2302212" y="4647501"/>
            <a:ext cx="7587577" cy="947956"/>
          </a:xfrm>
          <a:prstGeom prst="round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spcBef>
                <a:spcPts val="200"/>
              </a:spcBef>
            </a:pPr>
            <a:r>
              <a:rPr lang="nl-NL" sz="1600" b="1" u="sng" dirty="0">
                <a:solidFill>
                  <a:schemeClr val="bg1"/>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Bekijk hier inspirerende onderwijsmaterialen, leerdoelen en opdrachten</a:t>
            </a:r>
            <a:endParaRPr lang="nl-NL" sz="1600" b="1" dirty="0">
              <a:solidFill>
                <a:schemeClr val="bg1"/>
              </a:solidFill>
              <a:effectLst/>
              <a:ea typeface="Times New Roman" panose="02020603050405020304" pitchFamily="18" charset="0"/>
              <a:cs typeface="Times New Roman" panose="02020603050405020304" pitchFamily="18" charset="0"/>
            </a:endParaRPr>
          </a:p>
          <a:p>
            <a:r>
              <a:rPr lang="nl-NL" sz="1600" dirty="0">
                <a:solidFill>
                  <a:schemeClr val="bg1"/>
                </a:solidFill>
                <a:effectLst/>
                <a:ea typeface="Calibri" panose="020F0502020204030204" pitchFamily="34" charset="0"/>
                <a:cs typeface="Times New Roman" panose="02020603050405020304" pitchFamily="18" charset="0"/>
              </a:rPr>
              <a:t> </a:t>
            </a:r>
          </a:p>
        </p:txBody>
      </p:sp>
      <p:sp>
        <p:nvSpPr>
          <p:cNvPr id="8" name="Toelichting met pijl omlaag 7">
            <a:extLst>
              <a:ext uri="{FF2B5EF4-FFF2-40B4-BE49-F238E27FC236}">
                <a16:creationId xmlns:a16="http://schemas.microsoft.com/office/drawing/2014/main" id="{0380B15D-A561-4DAC-87B2-08E5279CF91A}"/>
              </a:ext>
            </a:extLst>
          </p:cNvPr>
          <p:cNvSpPr>
            <a:spLocks noChangeAspect="1"/>
          </p:cNvSpPr>
          <p:nvPr/>
        </p:nvSpPr>
        <p:spPr>
          <a:xfrm>
            <a:off x="9045504" y="4931360"/>
            <a:ext cx="411480" cy="380238"/>
          </a:xfrm>
          <a:prstGeom prst="downArrow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9" name="Tekstvak 8">
            <a:extLst>
              <a:ext uri="{FF2B5EF4-FFF2-40B4-BE49-F238E27FC236}">
                <a16:creationId xmlns:a16="http://schemas.microsoft.com/office/drawing/2014/main" id="{4A463931-C0EA-4344-8167-4C5387B648B0}"/>
              </a:ext>
            </a:extLst>
          </p:cNvPr>
          <p:cNvSpPr txBox="1"/>
          <p:nvPr/>
        </p:nvSpPr>
        <p:spPr>
          <a:xfrm>
            <a:off x="2601686" y="2305322"/>
            <a:ext cx="6988629" cy="1384995"/>
          </a:xfrm>
          <a:prstGeom prst="rect">
            <a:avLst/>
          </a:prstGeom>
          <a:noFill/>
        </p:spPr>
        <p:txBody>
          <a:bodyPr wrap="square" rtlCol="0">
            <a:spAutoFit/>
          </a:bodyPr>
          <a:lstStyle/>
          <a:p>
            <a:r>
              <a:rPr lang="nl-NL" sz="1400" dirty="0">
                <a:latin typeface="+mn-lt"/>
              </a:rPr>
              <a:t>Deze PowerPointpresentatie maakt deel uit van een van de thema’s binnen het keuzedeel Palliatieve zorg mbo. </a:t>
            </a:r>
          </a:p>
          <a:p>
            <a:r>
              <a:rPr lang="nl-NL" sz="1400" dirty="0">
                <a:latin typeface="+mn-lt"/>
              </a:rPr>
              <a:t>Per thema zijn meerdere onderwijsmaterialen, docentenhandleidingen, leerdoelen en opdrachten opgenomen. </a:t>
            </a:r>
          </a:p>
          <a:p>
            <a:r>
              <a:rPr lang="nl-NL" sz="1400" dirty="0">
                <a:latin typeface="+mn-lt"/>
              </a:rPr>
              <a:t>Hieronder vindt u de link naar het thema met onderwijsmaterialen, leerdoelen en opdrachten, waartoe deze PowerPointpresentatie behoort.   </a:t>
            </a:r>
          </a:p>
        </p:txBody>
      </p:sp>
      <p:sp>
        <p:nvSpPr>
          <p:cNvPr id="11" name="Rechthoek 10">
            <a:extLst>
              <a:ext uri="{FF2B5EF4-FFF2-40B4-BE49-F238E27FC236}">
                <a16:creationId xmlns:a16="http://schemas.microsoft.com/office/drawing/2014/main" id="{DEC59BFC-97CF-4A88-B165-615DD2B1545A}"/>
              </a:ext>
            </a:extLst>
          </p:cNvPr>
          <p:cNvSpPr/>
          <p:nvPr/>
        </p:nvSpPr>
        <p:spPr>
          <a:xfrm>
            <a:off x="-393185" y="-43844"/>
            <a:ext cx="1374697" cy="164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200" dirty="0">
              <a:cs typeface="Times New Roman" panose="02020603050405020304" pitchFamily="18" charset="0"/>
            </a:endParaRPr>
          </a:p>
        </p:txBody>
      </p:sp>
      <p:pic>
        <p:nvPicPr>
          <p:cNvPr id="6" name="Afbeelding 5">
            <a:extLst>
              <a:ext uri="{FF2B5EF4-FFF2-40B4-BE49-F238E27FC236}">
                <a16:creationId xmlns:a16="http://schemas.microsoft.com/office/drawing/2014/main" id="{8D878136-9734-419F-BD50-451538951A02}"/>
              </a:ext>
            </a:extLst>
          </p:cNvPr>
          <p:cNvPicPr/>
          <p:nvPr/>
        </p:nvPicPr>
        <p:blipFill>
          <a:blip r:embed="rId3">
            <a:extLst>
              <a:ext uri="{28A0092B-C50C-407E-A947-70E740481C1C}">
                <a14:useLocalDpi xmlns:a14="http://schemas.microsoft.com/office/drawing/2010/main" val="0"/>
              </a:ext>
            </a:extLst>
          </a:blip>
          <a:stretch>
            <a:fillRect/>
          </a:stretch>
        </p:blipFill>
        <p:spPr>
          <a:xfrm>
            <a:off x="322580" y="359993"/>
            <a:ext cx="1069340" cy="749300"/>
          </a:xfrm>
          <a:prstGeom prst="rect">
            <a:avLst/>
          </a:prstGeom>
        </p:spPr>
      </p:pic>
      <p:sp>
        <p:nvSpPr>
          <p:cNvPr id="10" name="Tekstvak 9">
            <a:extLst>
              <a:ext uri="{FF2B5EF4-FFF2-40B4-BE49-F238E27FC236}">
                <a16:creationId xmlns:a16="http://schemas.microsoft.com/office/drawing/2014/main" id="{9DCD5C28-391B-497A-BC1E-F83FEB7E3DBB}"/>
              </a:ext>
            </a:extLst>
          </p:cNvPr>
          <p:cNvSpPr txBox="1"/>
          <p:nvPr/>
        </p:nvSpPr>
        <p:spPr>
          <a:xfrm>
            <a:off x="0" y="6498007"/>
            <a:ext cx="6298058" cy="276999"/>
          </a:xfrm>
          <a:prstGeom prst="rect">
            <a:avLst/>
          </a:prstGeom>
          <a:noFill/>
        </p:spPr>
        <p:txBody>
          <a:bodyPr wrap="square">
            <a:spAutoFit/>
          </a:bodyPr>
          <a:lstStyle/>
          <a:p>
            <a:pPr marR="228600">
              <a:tabLst>
                <a:tab pos="449580" algn="l"/>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 05-2021 | Creative Commons: BY-NC</a:t>
            </a:r>
          </a:p>
        </p:txBody>
      </p:sp>
    </p:spTree>
    <p:extLst>
      <p:ext uri="{BB962C8B-B14F-4D97-AF65-F5344CB8AC3E}">
        <p14:creationId xmlns:p14="http://schemas.microsoft.com/office/powerpoint/2010/main" val="315558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11322662" cy="971301"/>
          </a:xfrm>
        </p:spPr>
        <p:txBody>
          <a:bodyPr/>
          <a:lstStyle/>
          <a:p>
            <a:r>
              <a:rPr lang="nl-NL" sz="4800" dirty="0"/>
              <a:t>Rol van de verzorgende en verpleegkundige</a:t>
            </a:r>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72363"/>
          </a:xfrm>
        </p:spPr>
        <p:txBody>
          <a:bodyPr/>
          <a:lstStyle/>
          <a:p>
            <a:pPr marL="0" indent="0">
              <a:lnSpc>
                <a:spcPct val="150000"/>
              </a:lnSpc>
              <a:buNone/>
            </a:pPr>
            <a:r>
              <a:rPr lang="nl-NL" sz="2200" dirty="0"/>
              <a:t>Als verpleegkundige/verzorgende werk ik samen met de zorgvrager (en/of zijn vertegenwoordiger). Dat betekent onder andere dat ik:</a:t>
            </a:r>
          </a:p>
          <a:p>
            <a:pPr>
              <a:lnSpc>
                <a:spcPct val="150000"/>
              </a:lnSpc>
            </a:pPr>
            <a:r>
              <a:rPr lang="nl-NL" sz="2200" dirty="0"/>
              <a:t>de regie zoveel mogelijk bij de zorgvrager laat</a:t>
            </a:r>
          </a:p>
          <a:p>
            <a:pPr>
              <a:lnSpc>
                <a:spcPct val="150000"/>
              </a:lnSpc>
            </a:pPr>
            <a:r>
              <a:rPr lang="nl-NL" sz="2200" dirty="0"/>
              <a:t>de zorgvrager stimuleer om binnen zijn mogelijkheden en op basis van zijn ervaringskennis voor zichzelf te zorgen en hem daarbij ondersteun</a:t>
            </a:r>
          </a:p>
          <a:p>
            <a:pPr>
              <a:lnSpc>
                <a:spcPct val="150000"/>
              </a:lnSpc>
            </a:pPr>
            <a:r>
              <a:rPr lang="nl-NL" sz="2200" dirty="0"/>
              <a:t>de zorgvrager steun bij het zoeken naar wat voor hem goede zorg is door goed naar hem te luisteren, hem te observeren en te reageren op zijn zorgen, wensen en behoeften</a:t>
            </a:r>
          </a:p>
          <a:p>
            <a:pPr>
              <a:lnSpc>
                <a:spcPct val="150000"/>
              </a:lnSpc>
            </a:pPr>
            <a:r>
              <a:rPr lang="nl-NL" sz="2200" dirty="0"/>
              <a:t>samen met de zorgvrager zijn verpleeg- of zorg(leef)plan opstel, uitvoer en evalueer.”</a:t>
            </a:r>
          </a:p>
          <a:p>
            <a:endParaRPr lang="nl-NL" sz="2400" dirty="0"/>
          </a:p>
          <a:p>
            <a:pPr marL="0" indent="0">
              <a:buNone/>
            </a:pPr>
            <a:r>
              <a:rPr lang="nl-NL" sz="1200" dirty="0"/>
              <a:t>(Bron:  Beroepscode van Verpleegkundigen en Verzorgenden, 2015)</a:t>
            </a:r>
          </a:p>
        </p:txBody>
      </p:sp>
      <p:pic>
        <p:nvPicPr>
          <p:cNvPr id="6" name="Picture 2">
            <a:extLst>
              <a:ext uri="{FF2B5EF4-FFF2-40B4-BE49-F238E27FC236}">
                <a16:creationId xmlns:a16="http://schemas.microsoft.com/office/drawing/2014/main" id="{C4EEBC31-1FBD-45AB-A8D3-463D1A7E1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AA5335F-1235-4362-929E-6A005BEE3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7" y="6408854"/>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4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11322662" cy="971301"/>
          </a:xfrm>
        </p:spPr>
        <p:txBody>
          <a:bodyPr/>
          <a:lstStyle/>
          <a:p>
            <a:r>
              <a:rPr lang="nl-NL" sz="4800" dirty="0"/>
              <a:t>Rol van de verzorgende en verpleegkundige</a:t>
            </a:r>
          </a:p>
          <a:p>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318981"/>
          </a:xfrm>
        </p:spPr>
        <p:txBody>
          <a:bodyPr/>
          <a:lstStyle/>
          <a:p>
            <a:pPr>
              <a:lnSpc>
                <a:spcPct val="150000"/>
              </a:lnSpc>
            </a:pPr>
            <a:r>
              <a:rPr lang="nl-NL" sz="2200" dirty="0"/>
              <a:t>Fase 1: Verkennen van wensen, verwachtingen en behoeften van de patiënt.</a:t>
            </a:r>
          </a:p>
          <a:p>
            <a:pPr>
              <a:lnSpc>
                <a:spcPct val="150000"/>
              </a:lnSpc>
            </a:pPr>
            <a:r>
              <a:rPr lang="nl-NL" sz="2200" dirty="0"/>
              <a:t>Fase 2: Proactieve zorgplanning introduceren bij de patiënt.</a:t>
            </a:r>
          </a:p>
          <a:p>
            <a:pPr>
              <a:lnSpc>
                <a:spcPct val="150000"/>
              </a:lnSpc>
            </a:pPr>
            <a:r>
              <a:rPr lang="nl-NL" sz="2200" dirty="0"/>
              <a:t>Fase 3: Wensen, verwachtingen en behoeften omzetten naar doelen.</a:t>
            </a:r>
          </a:p>
          <a:p>
            <a:pPr>
              <a:lnSpc>
                <a:spcPct val="150000"/>
              </a:lnSpc>
            </a:pPr>
            <a:r>
              <a:rPr lang="nl-NL" sz="2200" dirty="0"/>
              <a:t>Fase 4: Zorgdoelen officieel vastleggen.</a:t>
            </a:r>
          </a:p>
          <a:p>
            <a:pPr>
              <a:lnSpc>
                <a:spcPct val="150000"/>
              </a:lnSpc>
            </a:pPr>
            <a:r>
              <a:rPr lang="nl-NL" sz="2200" dirty="0"/>
              <a:t>Fase 5: Communicatie met het </a:t>
            </a:r>
            <a:r>
              <a:rPr lang="nl-NL" sz="2200" dirty="0" err="1"/>
              <a:t>multi</a:t>
            </a:r>
            <a:r>
              <a:rPr lang="nl-NL" sz="2200" dirty="0"/>
              <a:t>-/interdisciplinair team.</a:t>
            </a:r>
          </a:p>
          <a:p>
            <a:pPr>
              <a:lnSpc>
                <a:spcPct val="150000"/>
              </a:lnSpc>
            </a:pPr>
            <a:r>
              <a:rPr lang="nl-NL" sz="2200" dirty="0"/>
              <a:t>Fase 6: Evalueren van doelen, wensen en behoeften.</a:t>
            </a:r>
          </a:p>
          <a:p>
            <a:endParaRPr lang="nl-NL" sz="2400" dirty="0"/>
          </a:p>
          <a:p>
            <a:pPr marL="0" indent="0">
              <a:lnSpc>
                <a:spcPct val="150000"/>
              </a:lnSpc>
              <a:buNone/>
            </a:pPr>
            <a:r>
              <a:rPr lang="nl-NL" sz="1200" dirty="0"/>
              <a:t>(Bron: Pallium, 2017)</a:t>
            </a:r>
          </a:p>
        </p:txBody>
      </p:sp>
      <p:pic>
        <p:nvPicPr>
          <p:cNvPr id="6" name="Picture 2">
            <a:extLst>
              <a:ext uri="{FF2B5EF4-FFF2-40B4-BE49-F238E27FC236}">
                <a16:creationId xmlns:a16="http://schemas.microsoft.com/office/drawing/2014/main" id="{C4EEBC31-1FBD-45AB-A8D3-463D1A7E1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AA5335F-1235-4362-929E-6A005BEE3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7" y="6408854"/>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014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5"/>
          </p:nvPr>
        </p:nvSpPr>
        <p:spPr/>
        <p:txBody>
          <a:bodyPr>
            <a:normAutofit/>
          </a:bodyPr>
          <a:lstStyle/>
          <a:p>
            <a:r>
              <a:rPr lang="nl-NL" sz="4800" dirty="0">
                <a:solidFill>
                  <a:srgbClr val="EB5D0B"/>
                </a:solidFill>
              </a:rPr>
              <a:t>Gesprekswijzer</a:t>
            </a:r>
          </a:p>
        </p:txBody>
      </p:sp>
      <p:sp>
        <p:nvSpPr>
          <p:cNvPr id="11" name="Text Placeholder 2">
            <a:extLst>
              <a:ext uri="{FF2B5EF4-FFF2-40B4-BE49-F238E27FC236}">
                <a16:creationId xmlns:a16="http://schemas.microsoft.com/office/drawing/2014/main" id="{D9C2F8F4-D044-4A3E-8FEC-F6CF8655B02E}"/>
              </a:ext>
            </a:extLst>
          </p:cNvPr>
          <p:cNvSpPr>
            <a:spLocks noGrp="1"/>
          </p:cNvSpPr>
          <p:nvPr>
            <p:ph type="body" sz="quarter" idx="18"/>
          </p:nvPr>
        </p:nvSpPr>
        <p:spPr>
          <a:xfrm>
            <a:off x="869341" y="4714140"/>
            <a:ext cx="4838700" cy="1401916"/>
          </a:xfrm>
        </p:spPr>
        <p:txBody>
          <a:bodyPr/>
          <a:lstStyle/>
          <a:p>
            <a:pPr>
              <a:buClr>
                <a:schemeClr val="accent1"/>
              </a:buClr>
            </a:pPr>
            <a:r>
              <a:rPr lang="nl-NL" b="1" dirty="0">
                <a:solidFill>
                  <a:srgbClr val="EB5D0B"/>
                </a:solidFill>
              </a:rPr>
              <a:t>Opdracht voor studenten</a:t>
            </a:r>
            <a:endParaRPr lang="en-US" b="1" dirty="0">
              <a:solidFill>
                <a:srgbClr val="EB5D0B"/>
              </a:solidFill>
            </a:endParaRPr>
          </a:p>
          <a:p>
            <a:pPr>
              <a:buClr>
                <a:schemeClr val="accent1"/>
              </a:buClr>
            </a:pPr>
            <a:r>
              <a:rPr lang="nl-NL" dirty="0"/>
              <a:t>Denk na hoe je deze gespreksschijf in wilt zetten in jouw gesprek met de patiënt/cliënt </a:t>
            </a:r>
          </a:p>
        </p:txBody>
      </p:sp>
      <p:sp>
        <p:nvSpPr>
          <p:cNvPr id="2" name="Tijdelijke aanduiding voor tekst 1">
            <a:extLst>
              <a:ext uri="{FF2B5EF4-FFF2-40B4-BE49-F238E27FC236}">
                <a16:creationId xmlns:a16="http://schemas.microsoft.com/office/drawing/2014/main" id="{AF4E36A0-C5B2-43CA-9B84-60CFFC7C2E95}"/>
              </a:ext>
            </a:extLst>
          </p:cNvPr>
          <p:cNvSpPr>
            <a:spLocks noGrp="1"/>
          </p:cNvSpPr>
          <p:nvPr>
            <p:ph type="body" sz="quarter" idx="19"/>
          </p:nvPr>
        </p:nvSpPr>
        <p:spPr>
          <a:xfrm>
            <a:off x="869341" y="1837715"/>
            <a:ext cx="4838700" cy="2656226"/>
          </a:xfrm>
          <a:noFill/>
        </p:spPr>
        <p:txBody>
          <a:bodyPr/>
          <a:lstStyle/>
          <a:p>
            <a:r>
              <a:rPr lang="nl-NL" sz="2200" dirty="0"/>
              <a:t>Hulpmiddel “Gesprekswijzer”</a:t>
            </a:r>
          </a:p>
          <a:p>
            <a:pPr marL="457200" indent="-457200">
              <a:buFont typeface="+mj-lt"/>
              <a:buAutoNum type="arabicPeriod"/>
            </a:pPr>
            <a:r>
              <a:rPr lang="nl-NL" sz="2200" b="0" dirty="0"/>
              <a:t>Bepaal (samen) het juiste gespreksmoment.</a:t>
            </a:r>
          </a:p>
          <a:p>
            <a:pPr marL="457200" indent="-457200">
              <a:buFont typeface="+mj-lt"/>
              <a:buAutoNum type="arabicPeriod"/>
            </a:pPr>
            <a:r>
              <a:rPr lang="nl-NL" sz="2200" b="0" dirty="0"/>
              <a:t>Start het gesprek met het levensverhaal van de patiënt</a:t>
            </a:r>
          </a:p>
          <a:p>
            <a:pPr marL="457200" indent="-457200">
              <a:buFont typeface="+mj-lt"/>
              <a:buAutoNum type="arabicPeriod"/>
            </a:pPr>
            <a:r>
              <a:rPr lang="nl-NL" sz="2200" b="0" dirty="0"/>
              <a:t>Bespreek vervolgens de thema’s in volgorde van prioriteit en relevantie. </a:t>
            </a:r>
          </a:p>
        </p:txBody>
      </p:sp>
      <p:pic>
        <p:nvPicPr>
          <p:cNvPr id="7" name="Picture 2">
            <a:extLst>
              <a:ext uri="{FF2B5EF4-FFF2-40B4-BE49-F238E27FC236}">
                <a16:creationId xmlns:a16="http://schemas.microsoft.com/office/drawing/2014/main" id="{E1F68493-A155-466D-9444-950ECC04C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2DE0AC50-1598-4F8F-8001-5767429AF6AF}"/>
              </a:ext>
            </a:extLst>
          </p:cNvPr>
          <p:cNvPicPr>
            <a:picLocks noChangeAspect="1"/>
          </p:cNvPicPr>
          <p:nvPr/>
        </p:nvPicPr>
        <p:blipFill rotWithShape="1">
          <a:blip r:embed="rId4"/>
          <a:srcRect l="62562" t="24878" r="6432" b="20000"/>
          <a:stretch/>
        </p:blipFill>
        <p:spPr>
          <a:xfrm>
            <a:off x="6911216" y="1436057"/>
            <a:ext cx="4680000" cy="4679999"/>
          </a:xfrm>
          <a:prstGeom prst="ellipse">
            <a:avLst/>
          </a:prstGeom>
        </p:spPr>
      </p:pic>
      <p:sp>
        <p:nvSpPr>
          <p:cNvPr id="15" name="Tekstvak 14">
            <a:extLst>
              <a:ext uri="{FF2B5EF4-FFF2-40B4-BE49-F238E27FC236}">
                <a16:creationId xmlns:a16="http://schemas.microsoft.com/office/drawing/2014/main" id="{BB4FC5EC-B81A-40C2-BEE9-4053AC82AA56}"/>
              </a:ext>
            </a:extLst>
          </p:cNvPr>
          <p:cNvSpPr txBox="1"/>
          <p:nvPr/>
        </p:nvSpPr>
        <p:spPr>
          <a:xfrm>
            <a:off x="7181386" y="6523568"/>
            <a:ext cx="4862806" cy="276999"/>
          </a:xfrm>
          <a:prstGeom prst="rect">
            <a:avLst/>
          </a:prstGeom>
          <a:noFill/>
        </p:spPr>
        <p:txBody>
          <a:bodyPr wrap="none" rtlCol="0">
            <a:spAutoFit/>
          </a:bodyPr>
          <a:lstStyle/>
          <a:p>
            <a:r>
              <a:rPr lang="nl-NL" sz="1200" dirty="0">
                <a:latin typeface="+mn-lt"/>
              </a:rPr>
              <a:t>Bron: Uitdehaag,M.,</a:t>
            </a:r>
            <a:r>
              <a:rPr lang="nl-NL" sz="1200" dirty="0" err="1">
                <a:latin typeface="+mn-lt"/>
              </a:rPr>
              <a:t>ea</a:t>
            </a:r>
            <a:r>
              <a:rPr lang="nl-NL" sz="1200" dirty="0">
                <a:latin typeface="+mn-lt"/>
              </a:rPr>
              <a:t>., Gesprekswijzer </a:t>
            </a:r>
            <a:r>
              <a:rPr lang="nl-NL" sz="1200" dirty="0" err="1">
                <a:latin typeface="+mn-lt"/>
              </a:rPr>
              <a:t>pro-actieve</a:t>
            </a:r>
            <a:r>
              <a:rPr lang="nl-NL" sz="1200" dirty="0">
                <a:latin typeface="+mn-lt"/>
              </a:rPr>
              <a:t> zorgplanning dementie</a:t>
            </a:r>
          </a:p>
        </p:txBody>
      </p:sp>
    </p:spTree>
    <p:extLst>
      <p:ext uri="{BB962C8B-B14F-4D97-AF65-F5344CB8AC3E}">
        <p14:creationId xmlns:p14="http://schemas.microsoft.com/office/powerpoint/2010/main" val="31472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6096000" y="910346"/>
            <a:ext cx="6096000" cy="971301"/>
          </a:xfrm>
        </p:spPr>
        <p:txBody>
          <a:bodyPr/>
          <a:lstStyle/>
          <a:p>
            <a:r>
              <a:rPr lang="nl-NL" sz="4800" dirty="0"/>
              <a:t>Vragen?</a:t>
            </a:r>
          </a:p>
        </p:txBody>
      </p:sp>
      <p:pic>
        <p:nvPicPr>
          <p:cNvPr id="6" name="Google Shape;222;p12">
            <a:extLst>
              <a:ext uri="{FF2B5EF4-FFF2-40B4-BE49-F238E27FC236}">
                <a16:creationId xmlns:a16="http://schemas.microsoft.com/office/drawing/2014/main" id="{387A8E02-5D3E-41F2-B92A-D74F499F9E7C}"/>
              </a:ext>
            </a:extLst>
          </p:cNvPr>
          <p:cNvPicPr preferRelativeResize="0"/>
          <p:nvPr/>
        </p:nvPicPr>
        <p:blipFill rotWithShape="1">
          <a:blip r:embed="rId3">
            <a:alphaModFix/>
          </a:blip>
          <a:srcRect l="13099" r="2" b="3"/>
          <a:stretch/>
        </p:blipFill>
        <p:spPr>
          <a:xfrm>
            <a:off x="0" y="578126"/>
            <a:ext cx="5298683" cy="6097438"/>
          </a:xfrm>
          <a:custGeom>
            <a:avLst/>
            <a:gdLst/>
            <a:ahLst/>
            <a:cxnLst/>
            <a:rect l="l" t="t" r="r" b="b"/>
            <a:pathLst>
              <a:path w="5298683" h="6097438" extrusionOk="0">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ln>
            <a:noFill/>
          </a:ln>
        </p:spPr>
      </p:pic>
      <p:pic>
        <p:nvPicPr>
          <p:cNvPr id="4" name="Picture 2">
            <a:extLst>
              <a:ext uri="{FF2B5EF4-FFF2-40B4-BE49-F238E27FC236}">
                <a16:creationId xmlns:a16="http://schemas.microsoft.com/office/drawing/2014/main" id="{9FB7BFC3-BDA2-4AA4-BFD4-E42627631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5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86EAF1E-89E8-4668-BB56-ED89C4F52D58}"/>
              </a:ext>
            </a:extLst>
          </p:cNvPr>
          <p:cNvSpPr>
            <a:spLocks noGrp="1"/>
          </p:cNvSpPr>
          <p:nvPr>
            <p:ph type="body" sz="quarter" idx="17"/>
          </p:nvPr>
        </p:nvSpPr>
        <p:spPr/>
        <p:txBody>
          <a:bodyPr/>
          <a:lstStyle/>
          <a:p>
            <a:r>
              <a:rPr lang="nl-NL" sz="4800" dirty="0"/>
              <a:t>Thema 4: Proactieve zorgplanning en gezamenlijke besluitvorming</a:t>
            </a:r>
          </a:p>
        </p:txBody>
      </p:sp>
      <p:pic>
        <p:nvPicPr>
          <p:cNvPr id="5" name="Picture 2">
            <a:extLst>
              <a:ext uri="{FF2B5EF4-FFF2-40B4-BE49-F238E27FC236}">
                <a16:creationId xmlns:a16="http://schemas.microsoft.com/office/drawing/2014/main" id="{C472F21F-7057-48D6-B4B6-4CE776BD3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B0937B00-4012-4C9B-945C-EC4388D28E47}"/>
              </a:ext>
            </a:extLst>
          </p:cNvPr>
          <p:cNvSpPr txBox="1"/>
          <p:nvPr/>
        </p:nvSpPr>
        <p:spPr>
          <a:xfrm>
            <a:off x="913054" y="2472872"/>
            <a:ext cx="9521864" cy="2985433"/>
          </a:xfrm>
          <a:prstGeom prst="rect">
            <a:avLst/>
          </a:prstGeom>
          <a:noFill/>
        </p:spPr>
        <p:txBody>
          <a:bodyPr wrap="square">
            <a:spAutoFit/>
          </a:bodyPr>
          <a:lstStyle/>
          <a:p>
            <a:pPr marL="0" indent="0" algn="ctr">
              <a:buFont typeface="Arial" panose="020B0604020202020204" pitchFamily="34" charset="0"/>
              <a:buNone/>
            </a:pPr>
            <a:endParaRPr lang="nl-NL" altLang="nl-NL" sz="2200" dirty="0">
              <a:latin typeface="+mn-lt"/>
            </a:endParaRPr>
          </a:p>
          <a:p>
            <a:pPr marL="0" indent="0" algn="ctr">
              <a:buFont typeface="Arial" panose="020B0604020202020204" pitchFamily="34" charset="0"/>
              <a:buNone/>
            </a:pPr>
            <a:endParaRPr lang="nl-NL" altLang="nl-NL" sz="2200" dirty="0">
              <a:latin typeface="+mn-lt"/>
            </a:endParaRPr>
          </a:p>
          <a:p>
            <a:pPr marL="0" indent="0">
              <a:lnSpc>
                <a:spcPct val="150000"/>
              </a:lnSpc>
              <a:buFont typeface="Arial" panose="020B0604020202020204" pitchFamily="34" charset="0"/>
              <a:buNone/>
            </a:pPr>
            <a:r>
              <a:rPr lang="nl-NL" altLang="nl-NL" sz="2200" dirty="0">
                <a:latin typeface="+mn-lt"/>
              </a:rPr>
              <a:t>‘De mogelijkheid voor individuen om persoonlijke doelen en voorkeuren voor toekomstige medische behandeling en zorg te bepalen, deze te bespreken met naasten en zorgverleners en deze vast te leggen en zo nodig te herzien’.</a:t>
            </a:r>
          </a:p>
          <a:p>
            <a:pPr marL="0" indent="0">
              <a:lnSpc>
                <a:spcPct val="150000"/>
              </a:lnSpc>
              <a:buFont typeface="Arial" panose="020B0604020202020204" pitchFamily="34" charset="0"/>
              <a:buNone/>
            </a:pPr>
            <a:endParaRPr lang="nl-NL" altLang="nl-NL" sz="2200" dirty="0">
              <a:latin typeface="+mn-lt"/>
            </a:endParaRPr>
          </a:p>
          <a:p>
            <a:pPr marL="0" indent="0">
              <a:buFont typeface="Arial" panose="020B0604020202020204" pitchFamily="34" charset="0"/>
              <a:buNone/>
            </a:pPr>
            <a:r>
              <a:rPr lang="nl-NL" altLang="nl-NL" sz="1200" dirty="0">
                <a:latin typeface="+mn-lt"/>
              </a:rPr>
              <a:t>(Bron: </a:t>
            </a:r>
            <a:r>
              <a:rPr lang="nl-NL" sz="1200" dirty="0">
                <a:latin typeface="+mn-lt"/>
              </a:rPr>
              <a:t>Judith A C </a:t>
            </a:r>
            <a:r>
              <a:rPr lang="nl-NL" sz="1200" dirty="0" err="1">
                <a:latin typeface="+mn-lt"/>
              </a:rPr>
              <a:t>Rietjens</a:t>
            </a:r>
            <a:r>
              <a:rPr lang="nl-NL" sz="1200" dirty="0">
                <a:latin typeface="+mn-lt"/>
              </a:rPr>
              <a:t>, Rebecca L </a:t>
            </a:r>
            <a:r>
              <a:rPr lang="nl-NL" sz="1200" dirty="0" err="1">
                <a:latin typeface="+mn-lt"/>
              </a:rPr>
              <a:t>Sudore</a:t>
            </a:r>
            <a:r>
              <a:rPr lang="nl-NL" sz="1200" dirty="0">
                <a:latin typeface="+mn-lt"/>
              </a:rPr>
              <a:t>, Michael </a:t>
            </a:r>
            <a:r>
              <a:rPr lang="nl-NL" sz="1200" dirty="0" err="1">
                <a:latin typeface="+mn-lt"/>
              </a:rPr>
              <a:t>Connolly</a:t>
            </a:r>
            <a:r>
              <a:rPr lang="nl-NL" sz="1200" dirty="0">
                <a:latin typeface="+mn-lt"/>
              </a:rPr>
              <a:t>, Johannes J van Delden et al, 2017)</a:t>
            </a:r>
            <a:endParaRPr lang="nl-NL" altLang="nl-NL" sz="1200" dirty="0">
              <a:latin typeface="+mn-lt"/>
            </a:endParaRPr>
          </a:p>
        </p:txBody>
      </p:sp>
    </p:spTree>
    <p:extLst>
      <p:ext uri="{BB962C8B-B14F-4D97-AF65-F5344CB8AC3E}">
        <p14:creationId xmlns:p14="http://schemas.microsoft.com/office/powerpoint/2010/main" val="276400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5"/>
          </p:nvPr>
        </p:nvSpPr>
        <p:spPr>
          <a:xfrm>
            <a:off x="869341" y="865190"/>
            <a:ext cx="10320817" cy="971303"/>
          </a:xfrm>
        </p:spPr>
        <p:txBody>
          <a:bodyPr>
            <a:normAutofit fontScale="77500" lnSpcReduction="20000"/>
          </a:bodyPr>
          <a:lstStyle/>
          <a:p>
            <a:r>
              <a:rPr lang="nl-NL" sz="4800" dirty="0"/>
              <a:t>Gezamenlijke besluitvorming </a:t>
            </a:r>
            <a:r>
              <a:rPr lang="nl-NL" sz="4800" dirty="0">
                <a:sym typeface="Wingdings" panose="05000000000000000000" pitchFamily="2" charset="2"/>
              </a:rPr>
              <a:t>  </a:t>
            </a:r>
            <a:r>
              <a:rPr lang="nl-NL" sz="4800" dirty="0"/>
              <a:t>Samen beslissen</a:t>
            </a:r>
          </a:p>
        </p:txBody>
      </p:sp>
      <p:sp>
        <p:nvSpPr>
          <p:cNvPr id="13" name="Text Placeholder 3">
            <a:extLst>
              <a:ext uri="{FF2B5EF4-FFF2-40B4-BE49-F238E27FC236}">
                <a16:creationId xmlns:a16="http://schemas.microsoft.com/office/drawing/2014/main" id="{6450F69A-2E31-4C7E-BB0F-396EC071112E}"/>
              </a:ext>
            </a:extLst>
          </p:cNvPr>
          <p:cNvSpPr>
            <a:spLocks noGrp="1"/>
          </p:cNvSpPr>
          <p:nvPr>
            <p:ph type="body" sz="quarter" idx="19"/>
          </p:nvPr>
        </p:nvSpPr>
        <p:spPr>
          <a:xfrm>
            <a:off x="869341" y="1871080"/>
            <a:ext cx="10184141" cy="4652295"/>
          </a:xfrm>
        </p:spPr>
        <p:txBody>
          <a:bodyPr/>
          <a:lstStyle/>
          <a:p>
            <a:pPr>
              <a:lnSpc>
                <a:spcPct val="150000"/>
              </a:lnSpc>
            </a:pPr>
            <a:r>
              <a:rPr lang="nl-NL" sz="2200" b="0" dirty="0"/>
              <a:t>“De kern van samen beslissen is mét de patiënt wikken en wegen over welke aanpak voor welk probleem. Hierbij wordt de besluitvorming afgestemd op de persoonlijke wensen, doelen en mogelijkheden van de patiënt.”</a:t>
            </a:r>
          </a:p>
          <a:p>
            <a:r>
              <a:rPr lang="nl-NL" sz="1200" b="0" dirty="0"/>
              <a:t>Bron: Trudy v.d. Weijden, 2016. </a:t>
            </a:r>
          </a:p>
          <a:p>
            <a:endParaRPr lang="nl-NL" sz="1200" b="0" dirty="0"/>
          </a:p>
          <a:p>
            <a:endParaRPr lang="nl-NL" sz="1200" b="0" dirty="0"/>
          </a:p>
          <a:p>
            <a:pPr>
              <a:lnSpc>
                <a:spcPct val="150000"/>
              </a:lnSpc>
            </a:pPr>
            <a:r>
              <a:rPr lang="nl-NL" sz="2200" b="0" dirty="0"/>
              <a:t>Gedeelde besluitvorming is een adviserende stijl van communiceren die vooral wordt gebruikt bij belangrijke, preferentiegevoelige beslissingen</a:t>
            </a:r>
          </a:p>
          <a:p>
            <a:r>
              <a:rPr lang="nl-NL" sz="1200" b="0" dirty="0"/>
              <a:t>Bron: H. van Veenendaal, </a:t>
            </a:r>
            <a:r>
              <a:rPr lang="nl-NL" sz="1200" b="0" dirty="0" err="1"/>
              <a:t>ea</a:t>
            </a:r>
            <a:r>
              <a:rPr lang="nl-NL" sz="1200" b="0" dirty="0"/>
              <a:t>., 2013</a:t>
            </a:r>
          </a:p>
        </p:txBody>
      </p:sp>
      <p:pic>
        <p:nvPicPr>
          <p:cNvPr id="6" name="Picture 2">
            <a:extLst>
              <a:ext uri="{FF2B5EF4-FFF2-40B4-BE49-F238E27FC236}">
                <a16:creationId xmlns:a16="http://schemas.microsoft.com/office/drawing/2014/main" id="{D82A0512-9110-4A3A-861E-AE8379E85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10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Gezamenlijke besluitvorming</a:t>
            </a:r>
          </a:p>
          <a:p>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pPr marL="0" indent="0">
              <a:buNone/>
            </a:pPr>
            <a:endParaRPr lang="nl-NL" sz="2400" dirty="0"/>
          </a:p>
          <a:p>
            <a:pPr marL="0" indent="0">
              <a:buNone/>
            </a:pPr>
            <a:endParaRPr lang="nl-NL" sz="2400" dirty="0"/>
          </a:p>
          <a:p>
            <a:pPr marL="0" indent="0">
              <a:buNone/>
            </a:pPr>
            <a:r>
              <a:rPr lang="nl-NL" sz="2200" dirty="0"/>
              <a:t>Uitspraak van zorgprofessional over gezamenlijke besluitvorming en proactieve zorgplanning: </a:t>
            </a:r>
          </a:p>
          <a:p>
            <a:pPr marL="0" indent="0">
              <a:buNone/>
            </a:pPr>
            <a:endParaRPr lang="nl-NL" sz="2200" dirty="0"/>
          </a:p>
          <a:p>
            <a:pPr marL="0" indent="0">
              <a:buNone/>
            </a:pPr>
            <a:endParaRPr lang="nl-NL" sz="2200" dirty="0"/>
          </a:p>
          <a:p>
            <a:pPr marL="0" indent="0" algn="ctr">
              <a:buNone/>
            </a:pPr>
            <a:r>
              <a:rPr lang="nl-NL" sz="2400" i="1" dirty="0"/>
              <a:t>“… Is gelijk aan informeren, adviseren en </a:t>
            </a:r>
            <a:br>
              <a:rPr lang="nl-NL" sz="2400" i="1" dirty="0"/>
            </a:br>
            <a:r>
              <a:rPr lang="nl-NL" sz="2400" i="1" dirty="0"/>
              <a:t>vragen of het voor de patiënt haalbaar is, toch? …”</a:t>
            </a:r>
          </a:p>
        </p:txBody>
      </p:sp>
      <p:pic>
        <p:nvPicPr>
          <p:cNvPr id="6" name="Picture 2">
            <a:extLst>
              <a:ext uri="{FF2B5EF4-FFF2-40B4-BE49-F238E27FC236}">
                <a16:creationId xmlns:a16="http://schemas.microsoft.com/office/drawing/2014/main" id="{CDC8834C-C797-411E-A8BF-DAEF7BBFB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8013404" cy="971301"/>
          </a:xfrm>
        </p:spPr>
        <p:txBody>
          <a:bodyPr/>
          <a:lstStyle/>
          <a:p>
            <a:r>
              <a:rPr lang="nl-NL" sz="4800" dirty="0"/>
              <a:t>Is de patiënt tevreden?</a:t>
            </a:r>
            <a:endParaRPr lang="nl-NL" dirty="0"/>
          </a:p>
        </p:txBody>
      </p:sp>
      <p:pic>
        <p:nvPicPr>
          <p:cNvPr id="6" name="Picture 2">
            <a:extLst>
              <a:ext uri="{FF2B5EF4-FFF2-40B4-BE49-F238E27FC236}">
                <a16:creationId xmlns:a16="http://schemas.microsoft.com/office/drawing/2014/main" id="{783FA10B-71CB-4C15-B2DD-739FFF972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8" name="Tijdelijke aanduiding voor inhoud 7" descr="sigmund communicatie.pdf">
            <a:extLst>
              <a:ext uri="{FF2B5EF4-FFF2-40B4-BE49-F238E27FC236}">
                <a16:creationId xmlns:a16="http://schemas.microsoft.com/office/drawing/2014/main" id="{FA3641E0-3D27-4BBC-8F6E-27C43358843D}"/>
              </a:ext>
            </a:extLst>
          </p:cNvPr>
          <p:cNvPicPr/>
          <p:nvPr/>
        </p:nvPicPr>
        <p:blipFill rotWithShape="1">
          <a:blip r:embed="rId4">
            <a:extLst>
              <a:ext uri="{28A0092B-C50C-407E-A947-70E740481C1C}">
                <a14:useLocalDpi xmlns:a14="http://schemas.microsoft.com/office/drawing/2010/main" val="0"/>
              </a:ext>
            </a:extLst>
          </a:blip>
          <a:srcRect l="14807" r="12696"/>
          <a:stretch/>
        </p:blipFill>
        <p:spPr bwMode="auto">
          <a:xfrm rot="16200000">
            <a:off x="4068645" y="-866005"/>
            <a:ext cx="4054710" cy="9459702"/>
          </a:xfrm>
          <a:prstGeom prst="rect">
            <a:avLst/>
          </a:prstGeom>
          <a:ln>
            <a:noFill/>
          </a:ln>
          <a:extLst>
            <a:ext uri="{53640926-AAD7-44D8-BBD7-CCE9431645EC}">
              <a14:shadowObscured xmlns:a14="http://schemas.microsoft.com/office/drawing/2010/main"/>
            </a:ext>
          </a:extLst>
        </p:spPr>
      </p:pic>
      <p:sp>
        <p:nvSpPr>
          <p:cNvPr id="9" name="Tekstvak 8">
            <a:extLst>
              <a:ext uri="{FF2B5EF4-FFF2-40B4-BE49-F238E27FC236}">
                <a16:creationId xmlns:a16="http://schemas.microsoft.com/office/drawing/2014/main" id="{68756D6E-7125-44C3-8077-C5644862CF29}"/>
              </a:ext>
            </a:extLst>
          </p:cNvPr>
          <p:cNvSpPr txBox="1"/>
          <p:nvPr/>
        </p:nvSpPr>
        <p:spPr>
          <a:xfrm>
            <a:off x="9818942" y="6197755"/>
            <a:ext cx="1340367" cy="276999"/>
          </a:xfrm>
          <a:prstGeom prst="rect">
            <a:avLst/>
          </a:prstGeom>
          <a:noFill/>
        </p:spPr>
        <p:txBody>
          <a:bodyPr wrap="none" rtlCol="0">
            <a:spAutoFit/>
          </a:bodyPr>
          <a:lstStyle/>
          <a:p>
            <a:r>
              <a:rPr lang="nl-NL" sz="1200" dirty="0">
                <a:latin typeface="+mn-lt"/>
              </a:rPr>
              <a:t>Bron: Peter de Wit</a:t>
            </a:r>
          </a:p>
        </p:txBody>
      </p:sp>
    </p:spTree>
    <p:extLst>
      <p:ext uri="{BB962C8B-B14F-4D97-AF65-F5344CB8AC3E}">
        <p14:creationId xmlns:p14="http://schemas.microsoft.com/office/powerpoint/2010/main" val="52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Proactieve zorgplanning</a:t>
            </a:r>
          </a:p>
          <a:p>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pPr marL="0" indent="0">
              <a:buNone/>
            </a:pPr>
            <a:r>
              <a:rPr lang="nl-NL" sz="2400" dirty="0"/>
              <a:t>Proactieve zorgplanning wordt ook met </a:t>
            </a:r>
            <a:r>
              <a:rPr lang="nl-NL" sz="2400" b="1" dirty="0"/>
              <a:t>Advanced Care Planning </a:t>
            </a:r>
            <a:r>
              <a:rPr lang="nl-NL" sz="2400" dirty="0"/>
              <a:t>geduid.</a:t>
            </a:r>
          </a:p>
          <a:p>
            <a:pPr marL="0" indent="0">
              <a:buNone/>
            </a:pPr>
            <a:endParaRPr lang="nl-NL" sz="2400" dirty="0"/>
          </a:p>
          <a:p>
            <a:pPr marL="0" indent="0">
              <a:buNone/>
            </a:pPr>
            <a:r>
              <a:rPr lang="nl-NL" sz="2400" dirty="0"/>
              <a:t>Waar gaat proactieve zorgplanning over?</a:t>
            </a:r>
          </a:p>
          <a:p>
            <a:pPr marL="0" indent="0">
              <a:buNone/>
            </a:pPr>
            <a:endParaRPr lang="nl-NL" sz="2400" dirty="0"/>
          </a:p>
          <a:p>
            <a:r>
              <a:rPr lang="nl-NL" sz="2400" dirty="0"/>
              <a:t>Het met de patiënt en naaste bespreken van wensen, doelen en voorkeuren over toekomstige zorg.</a:t>
            </a:r>
          </a:p>
          <a:p>
            <a:endParaRPr lang="nl-NL" sz="2400" dirty="0"/>
          </a:p>
          <a:p>
            <a:r>
              <a:rPr lang="nl-NL" sz="2400" dirty="0"/>
              <a:t>Het bespreken dient vroegtijdig en bij herhaling uitgevoerd te worden. </a:t>
            </a:r>
          </a:p>
          <a:p>
            <a:endParaRPr lang="nl-NL" sz="2400" dirty="0"/>
          </a:p>
          <a:p>
            <a:r>
              <a:rPr lang="nl-NL" sz="2400" dirty="0"/>
              <a:t>Na overleg vindt verslaglegging plaats in het individueel zorgplan. </a:t>
            </a:r>
          </a:p>
        </p:txBody>
      </p:sp>
      <p:pic>
        <p:nvPicPr>
          <p:cNvPr id="6" name="Picture 2">
            <a:extLst>
              <a:ext uri="{FF2B5EF4-FFF2-40B4-BE49-F238E27FC236}">
                <a16:creationId xmlns:a16="http://schemas.microsoft.com/office/drawing/2014/main" id="{CDC8834C-C797-411E-A8BF-DAEF7BBFB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8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Voordelen</a:t>
            </a:r>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2256007"/>
          </a:xfrm>
        </p:spPr>
        <p:txBody>
          <a:bodyPr/>
          <a:lstStyle/>
          <a:p>
            <a:pPr>
              <a:lnSpc>
                <a:spcPct val="150000"/>
              </a:lnSpc>
            </a:pPr>
            <a:r>
              <a:rPr lang="nl-NL" sz="2200" dirty="0"/>
              <a:t>Het proces van vooruit denken, plannen en organiseren (proactieve zorgplanning) heeft een positief effect op zowel het welbevinden van de patiënt en de kwaliteit van zorg en diens naasten als op het gezondheidssysteem. </a:t>
            </a:r>
          </a:p>
          <a:p>
            <a:pPr>
              <a:lnSpc>
                <a:spcPct val="150000"/>
              </a:lnSpc>
            </a:pPr>
            <a:r>
              <a:rPr lang="nl-NL" sz="2200" dirty="0"/>
              <a:t>Het proces draagt bij aan het versterken van de autonomie van de patiënt in relatie tot de kwaliteit van gezamenlijke besluitvorming. </a:t>
            </a:r>
          </a:p>
        </p:txBody>
      </p:sp>
      <p:pic>
        <p:nvPicPr>
          <p:cNvPr id="6" name="Picture 2">
            <a:extLst>
              <a:ext uri="{FF2B5EF4-FFF2-40B4-BE49-F238E27FC236}">
                <a16:creationId xmlns:a16="http://schemas.microsoft.com/office/drawing/2014/main" id="{FA968C2E-4195-4946-AC22-3FBDDBB83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A968C2E-4195-4946-AC22-3FBDDBB83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C1E2A1C-41A2-47BE-97D4-55053BEBF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936" y="847493"/>
            <a:ext cx="4976112" cy="53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9">
            <a:extLst>
              <a:ext uri="{FF2B5EF4-FFF2-40B4-BE49-F238E27FC236}">
                <a16:creationId xmlns:a16="http://schemas.microsoft.com/office/drawing/2014/main" id="{6CD80BBF-B2DE-47CD-B13B-3A38E1540575}"/>
              </a:ext>
            </a:extLst>
          </p:cNvPr>
          <p:cNvSpPr>
            <a:spLocks noGrp="1"/>
          </p:cNvSpPr>
          <p:nvPr>
            <p:ph type="body" sz="quarter" idx="16"/>
          </p:nvPr>
        </p:nvSpPr>
        <p:spPr>
          <a:xfrm>
            <a:off x="869341" y="1836491"/>
            <a:ext cx="4871891" cy="850954"/>
          </a:xfrm>
        </p:spPr>
        <p:txBody>
          <a:bodyPr/>
          <a:lstStyle/>
          <a:p>
            <a:r>
              <a:rPr lang="nl-NL" dirty="0"/>
              <a:t>Lees de samenvatting van het rapport.</a:t>
            </a:r>
          </a:p>
        </p:txBody>
      </p:sp>
      <p:sp>
        <p:nvSpPr>
          <p:cNvPr id="11" name="Tijdelijke aanduiding voor tekst 10">
            <a:extLst>
              <a:ext uri="{FF2B5EF4-FFF2-40B4-BE49-F238E27FC236}">
                <a16:creationId xmlns:a16="http://schemas.microsoft.com/office/drawing/2014/main" id="{6933186D-ED27-4B26-8179-4E859DDDC243}"/>
              </a:ext>
            </a:extLst>
          </p:cNvPr>
          <p:cNvSpPr>
            <a:spLocks noGrp="1"/>
          </p:cNvSpPr>
          <p:nvPr>
            <p:ph type="body" sz="quarter" idx="17"/>
          </p:nvPr>
        </p:nvSpPr>
        <p:spPr>
          <a:xfrm>
            <a:off x="869339" y="3087671"/>
            <a:ext cx="4872039" cy="3531760"/>
          </a:xfrm>
        </p:spPr>
        <p:txBody>
          <a:bodyPr/>
          <a:lstStyle/>
          <a:p>
            <a:r>
              <a:rPr lang="nl-NL" sz="2000" dirty="0"/>
              <a:t>Vragen die in dialoog besproken worden:</a:t>
            </a:r>
          </a:p>
          <a:p>
            <a:pPr marL="457200" indent="-457200">
              <a:buFont typeface="Arial" panose="020B0604020202020204" pitchFamily="34" charset="0"/>
              <a:buChar char="•"/>
            </a:pPr>
            <a:r>
              <a:rPr lang="nl-NL" sz="2000" dirty="0"/>
              <a:t>Wat vind je als verzorgende/verpleegkundige van dit rapport? </a:t>
            </a:r>
          </a:p>
          <a:p>
            <a:pPr marL="457200" indent="-457200">
              <a:buFont typeface="Arial" panose="020B0604020202020204" pitchFamily="34" charset="0"/>
              <a:buChar char="•"/>
            </a:pPr>
            <a:r>
              <a:rPr lang="nl-NL" sz="2000" dirty="0"/>
              <a:t>Wat zou jouw rol kunnen zijn?</a:t>
            </a:r>
          </a:p>
          <a:p>
            <a:pPr marL="457200" indent="-457200">
              <a:buFont typeface="Arial" panose="020B0604020202020204" pitchFamily="34" charset="0"/>
              <a:buChar char="•"/>
            </a:pPr>
            <a:r>
              <a:rPr lang="nl-NL" sz="2000" dirty="0"/>
              <a:t>Op welke wijze zou je invloed willen hebben op het al dan niet inzetten van interventies? </a:t>
            </a:r>
          </a:p>
          <a:p>
            <a:pPr marL="457200" indent="-457200">
              <a:buFont typeface="Arial" panose="020B0604020202020204" pitchFamily="34" charset="0"/>
              <a:buChar char="•"/>
            </a:pPr>
            <a:r>
              <a:rPr lang="nl-NL" sz="2000" dirty="0"/>
              <a:t>Met welke reden? </a:t>
            </a:r>
          </a:p>
          <a:p>
            <a:pPr marL="457200" indent="-457200">
              <a:buFont typeface="Arial" panose="020B0604020202020204" pitchFamily="34" charset="0"/>
              <a:buChar char="•"/>
            </a:pPr>
            <a:endParaRPr lang="nl-NL" sz="2000" dirty="0"/>
          </a:p>
        </p:txBody>
      </p:sp>
      <p:sp>
        <p:nvSpPr>
          <p:cNvPr id="13" name="Tijdelijke aanduiding voor tekst 12">
            <a:extLst>
              <a:ext uri="{FF2B5EF4-FFF2-40B4-BE49-F238E27FC236}">
                <a16:creationId xmlns:a16="http://schemas.microsoft.com/office/drawing/2014/main" id="{86BFF586-4D34-49E0-9E80-C37B21812F62}"/>
              </a:ext>
            </a:extLst>
          </p:cNvPr>
          <p:cNvSpPr>
            <a:spLocks noGrp="1"/>
          </p:cNvSpPr>
          <p:nvPr>
            <p:ph type="body" sz="quarter" idx="19"/>
          </p:nvPr>
        </p:nvSpPr>
        <p:spPr/>
        <p:txBody>
          <a:bodyPr/>
          <a:lstStyle/>
          <a:p>
            <a:r>
              <a:rPr lang="nl-NL" dirty="0"/>
              <a:t>Opdracht</a:t>
            </a:r>
          </a:p>
        </p:txBody>
      </p:sp>
    </p:spTree>
    <p:extLst>
      <p:ext uri="{BB962C8B-B14F-4D97-AF65-F5344CB8AC3E}">
        <p14:creationId xmlns:p14="http://schemas.microsoft.com/office/powerpoint/2010/main" val="252693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Proces</a:t>
            </a:r>
          </a:p>
          <a:p>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2"/>
            <a:ext cx="10991359" cy="2947382"/>
          </a:xfrm>
        </p:spPr>
        <p:txBody>
          <a:bodyPr/>
          <a:lstStyle/>
          <a:p>
            <a:r>
              <a:rPr lang="nl-NL" sz="2400" dirty="0"/>
              <a:t>Welke patiënt </a:t>
            </a:r>
          </a:p>
          <a:p>
            <a:r>
              <a:rPr lang="nl-NL" sz="2400" dirty="0"/>
              <a:t>Gesprek voeren</a:t>
            </a:r>
            <a:endParaRPr lang="nl-NL" sz="2000" dirty="0"/>
          </a:p>
          <a:p>
            <a:r>
              <a:rPr lang="nl-NL" sz="2400" dirty="0"/>
              <a:t>Vastleggen wensen</a:t>
            </a:r>
          </a:p>
          <a:p>
            <a:r>
              <a:rPr lang="nl-NL" sz="2400" dirty="0"/>
              <a:t>Evalueren en bijstellen</a:t>
            </a:r>
          </a:p>
          <a:p>
            <a:pPr marL="0" indent="0">
              <a:buNone/>
            </a:pPr>
            <a:endParaRPr lang="nl-NL" sz="2400" dirty="0"/>
          </a:p>
        </p:txBody>
      </p:sp>
      <p:pic>
        <p:nvPicPr>
          <p:cNvPr id="6" name="Picture 2">
            <a:extLst>
              <a:ext uri="{FF2B5EF4-FFF2-40B4-BE49-F238E27FC236}">
                <a16:creationId xmlns:a16="http://schemas.microsoft.com/office/drawing/2014/main" id="{C4EEBC31-1FBD-45AB-A8D3-463D1A7E1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AA5335F-1235-4362-929E-6A005BEE3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7" y="6408854"/>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47957"/>
      </p:ext>
    </p:extLst>
  </p:cSld>
  <p:clrMapOvr>
    <a:masterClrMapping/>
  </p:clrMapOvr>
</p:sld>
</file>

<file path=ppt/theme/theme1.xml><?xml version="1.0" encoding="utf-8"?>
<a:theme xmlns:a="http://schemas.openxmlformats.org/drawingml/2006/main" name="ThemaO2PZ">
  <a:themeElements>
    <a:clrScheme name="Aangepast 2">
      <a:dk1>
        <a:srgbClr val="000000"/>
      </a:dk1>
      <a:lt1>
        <a:srgbClr val="FFFFFF"/>
      </a:lt1>
      <a:dk2>
        <a:srgbClr val="CFC3C0"/>
      </a:dk2>
      <a:lt2>
        <a:srgbClr val="E7E6E6"/>
      </a:lt2>
      <a:accent1>
        <a:srgbClr val="EB5D0B"/>
      </a:accent1>
      <a:accent2>
        <a:srgbClr val="FF0000"/>
      </a:accent2>
      <a:accent3>
        <a:srgbClr val="A5A5A5"/>
      </a:accent3>
      <a:accent4>
        <a:srgbClr val="FFC000"/>
      </a:accent4>
      <a:accent5>
        <a:srgbClr val="5B9BD5"/>
      </a:accent5>
      <a:accent6>
        <a:srgbClr val="70AD47"/>
      </a:accent6>
      <a:hlink>
        <a:srgbClr val="EB5D0B"/>
      </a:hlink>
      <a:folHlink>
        <a:srgbClr val="FF00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O2PZ" id="{E5115D0B-5F19-4F0F-A24B-9296E1C24FF6}" vid="{4814B0EA-6006-4AB3-87C6-8CC86D10EFFF}"/>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9A5AAF7E43AA47AC420A61688F6C63" ma:contentTypeVersion="11" ma:contentTypeDescription="Een nieuw document maken." ma:contentTypeScope="" ma:versionID="d046df2c3cee95f1d42be278cbe7d209">
  <xsd:schema xmlns:xsd="http://www.w3.org/2001/XMLSchema" xmlns:xs="http://www.w3.org/2001/XMLSchema" xmlns:p="http://schemas.microsoft.com/office/2006/metadata/properties" xmlns:ns2="eaec2d80-2301-404c-b6c8-75546d086a4b" targetNamespace="http://schemas.microsoft.com/office/2006/metadata/properties" ma:root="true" ma:fieldsID="91ed470f1cc8f9c818433d1c80df8e08" ns2:_="">
    <xsd:import namespace="eaec2d80-2301-404c-b6c8-75546d086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c2d80-2301-404c-b6c8-75546d086a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AAA437-4664-4207-90D1-88DDB691B0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059792-97AC-40A3-B00B-08F93B74F004}">
  <ds:schemaRefs>
    <ds:schemaRef ds:uri="http://schemas.microsoft.com/sharepoint/v3/contenttype/forms"/>
  </ds:schemaRefs>
</ds:datastoreItem>
</file>

<file path=customXml/itemProps3.xml><?xml version="1.0" encoding="utf-8"?>
<ds:datastoreItem xmlns:ds="http://schemas.openxmlformats.org/officeDocument/2006/customXml" ds:itemID="{13D5A4C9-8FDF-46B2-985F-D8313C86F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c2d80-2301-404c-b6c8-75546d086a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ThemaO2PZ</Template>
  <TotalTime>1017</TotalTime>
  <Words>729</Words>
  <Application>Microsoft Macintosh PowerPoint</Application>
  <PresentationFormat>Breedbeeld</PresentationFormat>
  <Paragraphs>94</Paragraphs>
  <Slides>13</Slides>
  <Notes>12</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13</vt:i4>
      </vt:variant>
    </vt:vector>
  </HeadingPairs>
  <TitlesOfParts>
    <vt:vector size="21" baseType="lpstr">
      <vt:lpstr>Arial</vt:lpstr>
      <vt:lpstr>Calibri</vt:lpstr>
      <vt:lpstr>Calibri Light</vt:lpstr>
      <vt:lpstr>century-gothic</vt:lpstr>
      <vt:lpstr>Source Sans Pro Web</vt:lpstr>
      <vt:lpstr>ThemaO2PZ</vt:lpstr>
      <vt:lpstr>2_Office Theme</vt:lpstr>
      <vt:lpstr>3_Office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Appie Nieuwman</dc:creator>
  <cp:lastModifiedBy>Jojanneke Thiesen</cp:lastModifiedBy>
  <cp:revision>9</cp:revision>
  <dcterms:created xsi:type="dcterms:W3CDTF">2020-11-26T13:34:55Z</dcterms:created>
  <dcterms:modified xsi:type="dcterms:W3CDTF">2021-09-30T12:05:22Z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0x010100DA9A5AAF7E43AA47AC420A61688F6C63</vt:lpwstr>
  </property>
</Properties>
</file>