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93" r:id="rId5"/>
    <p:sldMasterId id="2147483694" r:id="rId6"/>
  </p:sldMasterIdLst>
  <p:notesMasterIdLst>
    <p:notesMasterId r:id="rId17"/>
  </p:notesMasterIdLst>
  <p:sldIdLst>
    <p:sldId id="367" r:id="rId7"/>
    <p:sldId id="332" r:id="rId8"/>
    <p:sldId id="339" r:id="rId9"/>
    <p:sldId id="354" r:id="rId10"/>
    <p:sldId id="355" r:id="rId11"/>
    <p:sldId id="351" r:id="rId12"/>
    <p:sldId id="350" r:id="rId13"/>
    <p:sldId id="356" r:id="rId14"/>
    <p:sldId id="340" r:id="rId15"/>
    <p:sldId id="331" r:id="rId1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1pPr>
    <a:lvl2pPr marL="3429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2pPr>
    <a:lvl3pPr marL="6858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3pPr>
    <a:lvl4pPr marL="10287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4pPr>
    <a:lvl5pPr marL="13716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mn-cs"/>
      </a:defRPr>
    </a:lvl5pPr>
    <a:lvl6pPr marL="17145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6pPr>
    <a:lvl7pPr marL="20574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7pPr>
    <a:lvl8pPr marL="24003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8pPr>
    <a:lvl9pPr marL="2743200" algn="l" defTabSz="685800" rtl="0" eaLnBrk="1" latinLnBrk="0" hangingPunct="1">
      <a:defRPr kern="1200">
        <a:solidFill>
          <a:schemeClr val="tx1"/>
        </a:solidFill>
        <a:latin typeface="Arial" panose="020B060402020202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nCdvOmpeoDcQ7wpnz531u2Qgp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461" autoAdjust="0"/>
  </p:normalViewPr>
  <p:slideViewPr>
    <p:cSldViewPr snapToGrid="0">
      <p:cViewPr varScale="1">
        <p:scale>
          <a:sx n="100" d="100"/>
          <a:sy n="100" d="100"/>
        </p:scale>
        <p:origin x="100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janneke Thiesen" userId="0e8e5906933d3854" providerId="LiveId" clId="{DC85B9BB-0683-B84D-A4FB-91F6ED48FAF5}"/>
    <pc:docChg chg="modSld">
      <pc:chgData name="Jojanneke Thiesen" userId="0e8e5906933d3854" providerId="LiveId" clId="{DC85B9BB-0683-B84D-A4FB-91F6ED48FAF5}" dt="2022-05-04T13:34:38.402" v="9" actId="113"/>
      <pc:docMkLst>
        <pc:docMk/>
      </pc:docMkLst>
      <pc:sldChg chg="modSp mod">
        <pc:chgData name="Jojanneke Thiesen" userId="0e8e5906933d3854" providerId="LiveId" clId="{DC85B9BB-0683-B84D-A4FB-91F6ED48FAF5}" dt="2022-05-04T13:33:51.579" v="6" actId="20577"/>
        <pc:sldMkLst>
          <pc:docMk/>
          <pc:sldMk cId="2764001984" sldId="332"/>
        </pc:sldMkLst>
        <pc:spChg chg="mod">
          <ac:chgData name="Jojanneke Thiesen" userId="0e8e5906933d3854" providerId="LiveId" clId="{DC85B9BB-0683-B84D-A4FB-91F6ED48FAF5}" dt="2022-05-04T13:33:51.579" v="6" actId="20577"/>
          <ac:spMkLst>
            <pc:docMk/>
            <pc:sldMk cId="2764001984" sldId="332"/>
            <ac:spMk id="2" creationId="{463E96CD-D6C1-4A90-B10A-BA54990BDE7E}"/>
          </ac:spMkLst>
        </pc:spChg>
      </pc:sldChg>
      <pc:sldChg chg="modSp mod">
        <pc:chgData name="Jojanneke Thiesen" userId="0e8e5906933d3854" providerId="LiveId" clId="{DC85B9BB-0683-B84D-A4FB-91F6ED48FAF5}" dt="2022-05-04T13:34:20.087" v="7" actId="113"/>
        <pc:sldMkLst>
          <pc:docMk/>
          <pc:sldMk cId="561286524" sldId="339"/>
        </pc:sldMkLst>
        <pc:spChg chg="mod">
          <ac:chgData name="Jojanneke Thiesen" userId="0e8e5906933d3854" providerId="LiveId" clId="{DC85B9BB-0683-B84D-A4FB-91F6ED48FAF5}" dt="2022-05-04T13:34:20.087" v="7" actId="113"/>
          <ac:spMkLst>
            <pc:docMk/>
            <pc:sldMk cId="561286524" sldId="339"/>
            <ac:spMk id="4" creationId="{D452D10E-1B48-3D49-9E53-8F8831801A3A}"/>
          </ac:spMkLst>
        </pc:spChg>
      </pc:sldChg>
      <pc:sldChg chg="modSp mod">
        <pc:chgData name="Jojanneke Thiesen" userId="0e8e5906933d3854" providerId="LiveId" clId="{DC85B9BB-0683-B84D-A4FB-91F6ED48FAF5}" dt="2022-05-04T13:34:29.796" v="8" actId="113"/>
        <pc:sldMkLst>
          <pc:docMk/>
          <pc:sldMk cId="368703780" sldId="354"/>
        </pc:sldMkLst>
        <pc:spChg chg="mod">
          <ac:chgData name="Jojanneke Thiesen" userId="0e8e5906933d3854" providerId="LiveId" clId="{DC85B9BB-0683-B84D-A4FB-91F6ED48FAF5}" dt="2022-05-04T13:34:29.796" v="8" actId="113"/>
          <ac:spMkLst>
            <pc:docMk/>
            <pc:sldMk cId="368703780" sldId="354"/>
            <ac:spMk id="4" creationId="{D452D10E-1B48-3D49-9E53-8F8831801A3A}"/>
          </ac:spMkLst>
        </pc:spChg>
      </pc:sldChg>
      <pc:sldChg chg="modSp mod">
        <pc:chgData name="Jojanneke Thiesen" userId="0e8e5906933d3854" providerId="LiveId" clId="{DC85B9BB-0683-B84D-A4FB-91F6ED48FAF5}" dt="2022-05-04T13:34:38.402" v="9" actId="113"/>
        <pc:sldMkLst>
          <pc:docMk/>
          <pc:sldMk cId="2190847957" sldId="355"/>
        </pc:sldMkLst>
        <pc:spChg chg="mod">
          <ac:chgData name="Jojanneke Thiesen" userId="0e8e5906933d3854" providerId="LiveId" clId="{DC85B9BB-0683-B84D-A4FB-91F6ED48FAF5}" dt="2022-05-04T13:34:38.402" v="9" actId="113"/>
          <ac:spMkLst>
            <pc:docMk/>
            <pc:sldMk cId="2190847957" sldId="355"/>
            <ac:spMk id="4" creationId="{D452D10E-1B48-3D49-9E53-8F8831801A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rtl="0">
              <a:lnSpc>
                <a:spcPct val="100000"/>
              </a:lnSpc>
              <a:spcBef>
                <a:spcPts val="0"/>
              </a:spcBef>
              <a:spcAft>
                <a:spcPts val="0"/>
              </a:spcAft>
              <a:buClr>
                <a:srgbClr val="4D4D4D"/>
              </a:buClr>
              <a:buSzPts val="1200"/>
              <a:buFont typeface="Arial"/>
              <a:buNone/>
            </a:pPr>
            <a:r>
              <a:rPr lang="nl-NL" dirty="0">
                <a:solidFill>
                  <a:srgbClr val="4D4D4D"/>
                </a:solidFill>
                <a:latin typeface="Arial"/>
                <a:ea typeface="Arial"/>
                <a:cs typeface="Arial"/>
                <a:sym typeface="Arial"/>
              </a:rPr>
              <a:t>Wat is het volgens jullie interprofessioneel? </a:t>
            </a:r>
            <a:endParaRPr lang="nl-NL" dirty="0"/>
          </a:p>
          <a:p>
            <a:pPr marL="0" marR="0" lvl="0" indent="0" algn="l" rtl="0">
              <a:lnSpc>
                <a:spcPct val="100000"/>
              </a:lnSpc>
              <a:spcBef>
                <a:spcPts val="0"/>
              </a:spcBef>
              <a:spcAft>
                <a:spcPts val="0"/>
              </a:spcAft>
              <a:buClr>
                <a:srgbClr val="4D4D4D"/>
              </a:buClr>
              <a:buSzPts val="1200"/>
              <a:buFont typeface="Arial"/>
              <a:buNone/>
            </a:pPr>
            <a:r>
              <a:rPr lang="nl-NL" dirty="0">
                <a:solidFill>
                  <a:srgbClr val="4D4D4D"/>
                </a:solidFill>
                <a:latin typeface="Arial"/>
                <a:ea typeface="Arial"/>
                <a:cs typeface="Arial"/>
                <a:sym typeface="Arial"/>
              </a:rPr>
              <a:t>Noem eens een voorbeeld hoe jij in je vrije tijd interprofessioneel bezig bent.</a:t>
            </a:r>
            <a:endParaRPr lang="nl-NL" dirty="0"/>
          </a:p>
          <a:p>
            <a:pPr marL="0" marR="0" lvl="0" indent="0" algn="l" rtl="0">
              <a:lnSpc>
                <a:spcPct val="100000"/>
              </a:lnSpc>
              <a:spcBef>
                <a:spcPts val="0"/>
              </a:spcBef>
              <a:spcAft>
                <a:spcPts val="0"/>
              </a:spcAft>
              <a:buClr>
                <a:srgbClr val="4D4D4D"/>
              </a:buClr>
              <a:buSzPts val="1200"/>
              <a:buFont typeface="Arial"/>
              <a:buNone/>
            </a:pPr>
            <a:r>
              <a:rPr lang="nl-NL" dirty="0">
                <a:solidFill>
                  <a:srgbClr val="4D4D4D"/>
                </a:solidFill>
                <a:latin typeface="Arial"/>
                <a:ea typeface="Arial"/>
                <a:cs typeface="Arial"/>
                <a:sym typeface="Arial"/>
              </a:rPr>
              <a:t>Wat is het verschil met multidisciplinair? </a:t>
            </a:r>
            <a:endParaRPr lang="nl-NL" dirty="0"/>
          </a:p>
          <a:p>
            <a:pPr marL="0" marR="0" lvl="0" indent="0" algn="l" rtl="0">
              <a:lnSpc>
                <a:spcPct val="100000"/>
              </a:lnSpc>
              <a:spcBef>
                <a:spcPts val="0"/>
              </a:spcBef>
              <a:spcAft>
                <a:spcPts val="0"/>
              </a:spcAft>
              <a:buClr>
                <a:schemeClr val="dk1"/>
              </a:buClr>
              <a:buSzPts val="1200"/>
              <a:buFont typeface="Calibri"/>
              <a:buNone/>
            </a:pPr>
            <a:endParaRPr lang="nl-NL" dirty="0">
              <a:solidFill>
                <a:srgbClr val="4D4D4D"/>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lang="nl-NL" dirty="0">
              <a:solidFill>
                <a:srgbClr val="4D4D4D"/>
              </a:solidFill>
              <a:latin typeface="Arial"/>
              <a:ea typeface="Arial"/>
              <a:cs typeface="Arial"/>
              <a:sym typeface="Arial"/>
            </a:endParaRPr>
          </a:p>
          <a:p>
            <a:pPr marL="0" marR="0" lvl="0" indent="0" algn="l" rtl="0">
              <a:lnSpc>
                <a:spcPct val="100000"/>
              </a:lnSpc>
              <a:spcBef>
                <a:spcPts val="0"/>
              </a:spcBef>
              <a:spcAft>
                <a:spcPts val="0"/>
              </a:spcAft>
              <a:buClr>
                <a:srgbClr val="4D4D4D"/>
              </a:buClr>
              <a:buSzPts val="1200"/>
              <a:buFont typeface="Arial"/>
              <a:buNone/>
            </a:pPr>
            <a:r>
              <a:rPr lang="nl-NL" dirty="0">
                <a:solidFill>
                  <a:srgbClr val="4D4D4D"/>
                </a:solidFill>
                <a:latin typeface="Arial"/>
                <a:ea typeface="Arial"/>
                <a:cs typeface="Arial"/>
                <a:sym typeface="Arial"/>
              </a:rPr>
              <a:t>Om adequaat en effectief te kunnen inspelen op de complexe problematiek van mensen zoals Karin volstaat één professional of één zorgaanbieder niet. Het is van belang dat er wordt samengewerkt is integrale en interprofessionele samenwerking van belang.</a:t>
            </a:r>
            <a:endParaRPr lang="nl-NL" dirty="0"/>
          </a:p>
          <a:p>
            <a:pPr marL="0" lvl="0" indent="0" algn="l" rtl="0">
              <a:spcBef>
                <a:spcPts val="0"/>
              </a:spcBef>
              <a:spcAft>
                <a:spcPts val="0"/>
              </a:spcAft>
              <a:buNone/>
            </a:pPr>
            <a:endParaRPr lang="nl-NL" dirty="0"/>
          </a:p>
          <a:p>
            <a:pPr marL="0" marR="0" lvl="0" indent="0" algn="l" rtl="0">
              <a:lnSpc>
                <a:spcPct val="100000"/>
              </a:lnSpc>
              <a:spcBef>
                <a:spcPts val="0"/>
              </a:spcBef>
              <a:spcAft>
                <a:spcPts val="0"/>
              </a:spcAft>
              <a:buClr>
                <a:srgbClr val="4D4D4D"/>
              </a:buClr>
              <a:buSzPts val="1200"/>
              <a:buFont typeface="Arial"/>
              <a:buNone/>
            </a:pPr>
            <a:r>
              <a:rPr lang="nl-NL" dirty="0">
                <a:solidFill>
                  <a:srgbClr val="4D4D4D"/>
                </a:solidFill>
                <a:latin typeface="Arial"/>
                <a:ea typeface="Arial"/>
                <a:cs typeface="Arial"/>
                <a:sym typeface="Arial"/>
              </a:rPr>
              <a:t>'Integraal samenwerken vanuit een gezamenlijk uitgangspunt is van belang om mensen met een ernstig psychiatrische aandoening echt te kunnen ondersteunen bij het bevorderen van zelfmanagement en participatie in de eigen omgeving'</a:t>
            </a:r>
            <a:endParaRPr lang="nl-NL" dirty="0"/>
          </a:p>
          <a:p>
            <a:pPr marL="0" lvl="0" indent="0" algn="l" rtl="0">
              <a:spcBef>
                <a:spcPts val="0"/>
              </a:spcBef>
              <a:spcAft>
                <a:spcPts val="0"/>
              </a:spcAft>
              <a:buNone/>
            </a:pPr>
            <a:endParaRPr lang="nl-NL" dirty="0"/>
          </a:p>
          <a:p>
            <a:endParaRPr lang="nl-NL" dirty="0"/>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2</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744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90752" rtl="0" eaLnBrk="1" fontAlgn="auto" latinLnBrk="0" hangingPunct="1">
              <a:lnSpc>
                <a:spcPct val="100000"/>
              </a:lnSpc>
              <a:spcBef>
                <a:spcPts val="0"/>
              </a:spcBef>
              <a:spcAft>
                <a:spcPts val="0"/>
              </a:spcAft>
              <a:buClr>
                <a:srgbClr val="000000"/>
              </a:buClr>
              <a:buSzPts val="1400"/>
              <a:buFont typeface="Arial"/>
              <a:buNone/>
              <a:tabLst/>
              <a:defRPr/>
            </a:pPr>
            <a:r>
              <a:rPr lang="nl-NL" sz="1100" dirty="0"/>
              <a:t>Bron: </a:t>
            </a:r>
            <a:r>
              <a:rPr lang="nl-NL" sz="1100" dirty="0" err="1"/>
              <a:t>interdiscplinair</a:t>
            </a:r>
            <a:r>
              <a:rPr lang="nl-NL" sz="1100" dirty="0"/>
              <a:t> in kunst en educatie – </a:t>
            </a:r>
            <a:r>
              <a:rPr lang="nl-NL" sz="1100" dirty="0" err="1"/>
              <a:t>ArtES</a:t>
            </a:r>
            <a:r>
              <a:rPr lang="nl-NL" sz="1100" dirty="0"/>
              <a:t> hogeschool voor kunsten Arnhem (master onderzoek) </a:t>
            </a:r>
          </a:p>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3</a:t>
            </a:fld>
            <a:endParaRPr lang="en-US" altLang="nl-NL"/>
          </a:p>
        </p:txBody>
      </p:sp>
    </p:spTree>
    <p:extLst>
      <p:ext uri="{BB962C8B-B14F-4D97-AF65-F5344CB8AC3E}">
        <p14:creationId xmlns:p14="http://schemas.microsoft.com/office/powerpoint/2010/main" val="364776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4</a:t>
            </a:fld>
            <a:endParaRPr lang="en-US" altLang="nl-NL"/>
          </a:p>
        </p:txBody>
      </p:sp>
    </p:spTree>
    <p:extLst>
      <p:ext uri="{BB962C8B-B14F-4D97-AF65-F5344CB8AC3E}">
        <p14:creationId xmlns:p14="http://schemas.microsoft.com/office/powerpoint/2010/main" val="152947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r>
              <a:rPr lang="nl-NL" sz="1100" dirty="0"/>
              <a:t>Gaat over het vermogen om je te verplaatsen en te vermengen. Proces is belangrijk – elkaars perspectieven inzetten, gebruik van maken, nieuwe </a:t>
            </a:r>
            <a:r>
              <a:rPr lang="nl-NL" sz="1100" dirty="0" err="1"/>
              <a:t>ideeen</a:t>
            </a:r>
            <a:r>
              <a:rPr lang="nl-NL" sz="1100" dirty="0"/>
              <a:t> genereren. Etc. </a:t>
            </a: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5</a:t>
            </a:fld>
            <a:endParaRPr lang="en-US" altLang="nl-NL"/>
          </a:p>
        </p:txBody>
      </p:sp>
    </p:spTree>
    <p:extLst>
      <p:ext uri="{BB962C8B-B14F-4D97-AF65-F5344CB8AC3E}">
        <p14:creationId xmlns:p14="http://schemas.microsoft.com/office/powerpoint/2010/main" val="391112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r>
              <a:rPr lang="nl-NL" sz="1100" dirty="0"/>
              <a:t>Ordening in begrippen, doelen en werkwijze –bron:  </a:t>
            </a:r>
            <a:r>
              <a:rPr lang="nl-NL" sz="1100" dirty="0" err="1"/>
              <a:t>ArtEZ</a:t>
            </a:r>
            <a:endParaRPr lang="nl-NL" sz="1100" dirty="0"/>
          </a:p>
          <a:p>
            <a:pPr marL="0" lvl="0" indent="0" algn="l" rtl="0">
              <a:spcBef>
                <a:spcPts val="0"/>
              </a:spcBef>
              <a:spcAft>
                <a:spcPts val="0"/>
              </a:spcAft>
              <a:buNone/>
            </a:pPr>
            <a:r>
              <a:rPr lang="nl-NL" sz="1100" dirty="0"/>
              <a:t>Zie artikel begrippen en definities van </a:t>
            </a:r>
            <a:r>
              <a:rPr lang="nl-NL" sz="1100" dirty="0" err="1"/>
              <a:t>interdiscplinair</a:t>
            </a:r>
            <a:r>
              <a:rPr lang="nl-NL" sz="1100" dirty="0"/>
              <a:t> samenwerken </a:t>
            </a:r>
          </a:p>
          <a:p>
            <a:pPr marL="457200" lvl="0" indent="-228600" algn="l" rtl="0">
              <a:lnSpc>
                <a:spcPct val="100000"/>
              </a:lnSpc>
              <a:spcBef>
                <a:spcPts val="0"/>
              </a:spcBef>
              <a:spcAft>
                <a:spcPts val="0"/>
              </a:spcAft>
              <a:buSzPts val="1400"/>
              <a:buNone/>
            </a:pPr>
            <a:endParaRPr lang="nl-NL" sz="1100" b="0" i="0" u="none" strike="noStrike" cap="none" dirty="0">
              <a:solidFill>
                <a:schemeClr val="dk1"/>
              </a:solidFill>
              <a:latin typeface="Calibri"/>
              <a:ea typeface="Calibri"/>
              <a:cs typeface="Calibri"/>
              <a:sym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6</a:t>
            </a:fld>
            <a:endParaRPr lang="en-US" altLang="nl-NL"/>
          </a:p>
        </p:txBody>
      </p:sp>
    </p:spTree>
    <p:extLst>
      <p:ext uri="{BB962C8B-B14F-4D97-AF65-F5344CB8AC3E}">
        <p14:creationId xmlns:p14="http://schemas.microsoft.com/office/powerpoint/2010/main" val="408533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r>
              <a:rPr lang="nl-NL" sz="1100" dirty="0"/>
              <a:t>Bron: </a:t>
            </a:r>
            <a:r>
              <a:rPr lang="nl-NL" sz="1100" dirty="0">
                <a:solidFill>
                  <a:schemeClr val="dk1"/>
                </a:solidFill>
                <a:latin typeface="Calibri"/>
                <a:ea typeface="Calibri"/>
                <a:cs typeface="Calibri"/>
                <a:sym typeface="Calibri"/>
              </a:rPr>
              <a:t>Leren interprofessioneel samenwerken in de gezondheidszorg , </a:t>
            </a:r>
            <a:r>
              <a:rPr lang="nl-NL" sz="1100" dirty="0" err="1">
                <a:solidFill>
                  <a:schemeClr val="dk1"/>
                </a:solidFill>
                <a:latin typeface="Calibri"/>
                <a:ea typeface="Calibri"/>
                <a:cs typeface="Calibri"/>
                <a:sym typeface="Calibri"/>
              </a:rPr>
              <a:t>Giannoula</a:t>
            </a:r>
            <a:r>
              <a:rPr lang="nl-NL" sz="1100" dirty="0">
                <a:solidFill>
                  <a:schemeClr val="dk1"/>
                </a:solidFill>
                <a:latin typeface="Calibri"/>
                <a:ea typeface="Calibri"/>
                <a:cs typeface="Calibri"/>
                <a:sym typeface="Calibri"/>
              </a:rPr>
              <a:t> </a:t>
            </a:r>
            <a:r>
              <a:rPr lang="nl-NL" sz="1100" dirty="0" err="1">
                <a:solidFill>
                  <a:schemeClr val="dk1"/>
                </a:solidFill>
                <a:latin typeface="Calibri"/>
                <a:ea typeface="Calibri"/>
                <a:cs typeface="Calibri"/>
                <a:sym typeface="Calibri"/>
              </a:rPr>
              <a:t>Tsakitzidis</a:t>
            </a:r>
            <a:r>
              <a:rPr lang="nl-NL" sz="1100" dirty="0">
                <a:solidFill>
                  <a:schemeClr val="dk1"/>
                </a:solidFill>
                <a:latin typeface="Calibri"/>
                <a:ea typeface="Calibri"/>
                <a:cs typeface="Calibri"/>
                <a:sym typeface="Calibri"/>
              </a:rPr>
              <a:t> | Paul Van Royen, </a:t>
            </a: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7</a:t>
            </a:fld>
            <a:endParaRPr lang="en-US" altLang="nl-NL"/>
          </a:p>
        </p:txBody>
      </p:sp>
    </p:spTree>
    <p:extLst>
      <p:ext uri="{BB962C8B-B14F-4D97-AF65-F5344CB8AC3E}">
        <p14:creationId xmlns:p14="http://schemas.microsoft.com/office/powerpoint/2010/main" val="303643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r>
              <a:rPr lang="nl-NL" sz="1100" dirty="0"/>
              <a:t>Bron: O2PZ programma – onderwijsraamwerk 2.0 </a:t>
            </a: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8</a:t>
            </a:fld>
            <a:endParaRPr lang="en-US" altLang="nl-NL"/>
          </a:p>
        </p:txBody>
      </p:sp>
    </p:spTree>
    <p:extLst>
      <p:ext uri="{BB962C8B-B14F-4D97-AF65-F5344CB8AC3E}">
        <p14:creationId xmlns:p14="http://schemas.microsoft.com/office/powerpoint/2010/main" val="3401091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r>
              <a:rPr lang="nl-NL" sz="1100" dirty="0"/>
              <a:t>Op basis van een model van onderzoek door hogeschool </a:t>
            </a:r>
            <a:r>
              <a:rPr lang="nl-NL" sz="1100" dirty="0" err="1"/>
              <a:t>ArteZ</a:t>
            </a:r>
            <a:r>
              <a:rPr lang="nl-NL" sz="1100" dirty="0"/>
              <a:t> proberen te kijken waar het team staat + voorbeelden hiervan. </a:t>
            </a:r>
          </a:p>
          <a:p>
            <a:pPr marL="0" lvl="0" indent="0" algn="l" rtl="0">
              <a:spcBef>
                <a:spcPts val="0"/>
              </a:spcBef>
              <a:spcAft>
                <a:spcPts val="0"/>
              </a:spcAft>
              <a:buNone/>
            </a:pPr>
            <a:r>
              <a:rPr lang="nl-NL" sz="1100" dirty="0"/>
              <a:t>+ Welke disciplines zijn erbij betrokken? Denk hierbij ook aan generalisten, specialisten etc. </a:t>
            </a:r>
          </a:p>
          <a:p>
            <a:pPr marL="0" lvl="0" indent="0" algn="l" rtl="0">
              <a:spcBef>
                <a:spcPts val="0"/>
              </a:spcBef>
              <a:spcAft>
                <a:spcPts val="0"/>
              </a:spcAft>
              <a:buNone/>
            </a:pPr>
            <a:r>
              <a:rPr lang="nl-NL" sz="1100" dirty="0"/>
              <a:t>+ welke model herken je het meest in jouw team? </a:t>
            </a:r>
          </a:p>
          <a:p>
            <a:pPr marL="0" lvl="0" indent="0" algn="l" rtl="0">
              <a:spcBef>
                <a:spcPts val="0"/>
              </a:spcBef>
              <a:spcAft>
                <a:spcPts val="0"/>
              </a:spcAft>
              <a:buNone/>
            </a:pPr>
            <a:endParaRPr lang="nl-NL" sz="1100" dirty="0"/>
          </a:p>
          <a:p>
            <a:pPr marL="0" lvl="0" indent="0" algn="l" rtl="0">
              <a:spcBef>
                <a:spcPts val="0"/>
              </a:spcBef>
              <a:spcAft>
                <a:spcPts val="0"/>
              </a:spcAft>
              <a:buNone/>
            </a:pPr>
            <a:r>
              <a:rPr lang="nl-NL" sz="1100" dirty="0"/>
              <a:t>Je kunt de studenten ook de opdracht geven om naar het model van O2PZ te kijken en laat ze vertellen wat ze in het plaatje zien. </a:t>
            </a:r>
          </a:p>
          <a:p>
            <a:pPr marL="0" lvl="0" indent="0" algn="l" rtl="0">
              <a:spcBef>
                <a:spcPts val="0"/>
              </a:spcBef>
              <a:spcAft>
                <a:spcPts val="0"/>
              </a:spcAft>
              <a:buNone/>
            </a:pPr>
            <a:r>
              <a:rPr lang="nl-NL" sz="1100" dirty="0"/>
              <a:t>Terugkoppeling .</a:t>
            </a:r>
          </a:p>
          <a:p>
            <a:pPr marL="0" lvl="0" indent="0" algn="l" rtl="0">
              <a:spcBef>
                <a:spcPts val="0"/>
              </a:spcBef>
              <a:spcAft>
                <a:spcPts val="0"/>
              </a:spcAft>
              <a:buNone/>
            </a:pPr>
            <a:endParaRPr lang="nl-NL" sz="1100" dirty="0"/>
          </a:p>
          <a:p>
            <a:pPr marL="0" lvl="0" indent="0" algn="l" rtl="0">
              <a:spcBef>
                <a:spcPts val="0"/>
              </a:spcBef>
              <a:spcAft>
                <a:spcPts val="0"/>
              </a:spcAft>
              <a:buNone/>
            </a:pPr>
            <a:r>
              <a:rPr lang="nl-NL" sz="1100" dirty="0"/>
              <a:t>Zie handleiding bron </a:t>
            </a:r>
            <a:r>
              <a:rPr lang="nl-NL" sz="1100" dirty="0" err="1"/>
              <a:t>movisie</a:t>
            </a:r>
            <a:r>
              <a:rPr lang="nl-NL" sz="1100" dirty="0"/>
              <a:t>  </a:t>
            </a:r>
          </a:p>
          <a:p>
            <a:pPr marL="0" lvl="0" indent="0" algn="l" rtl="0">
              <a:spcBef>
                <a:spcPts val="0"/>
              </a:spcBef>
              <a:spcAft>
                <a:spcPts val="0"/>
              </a:spcAft>
              <a:buNone/>
            </a:pPr>
            <a:r>
              <a:rPr lang="nl-NL" sz="1100" dirty="0"/>
              <a:t>Wat gaat helpen om ID te werken.</a:t>
            </a:r>
          </a:p>
          <a:p>
            <a:pPr marL="457200" lvl="0" indent="-228600" algn="l" rtl="0">
              <a:lnSpc>
                <a:spcPct val="100000"/>
              </a:lnSpc>
              <a:spcBef>
                <a:spcPts val="0"/>
              </a:spcBef>
              <a:spcAft>
                <a:spcPts val="0"/>
              </a:spcAft>
              <a:buSzPts val="1400"/>
              <a:buNone/>
            </a:pPr>
            <a:endParaRPr lang="nl-NL" sz="1100" b="0" i="0" u="none" strike="noStrike" cap="none" dirty="0">
              <a:solidFill>
                <a:schemeClr val="dk1"/>
              </a:solidFill>
              <a:latin typeface="Calibri"/>
              <a:ea typeface="Calibri"/>
              <a:cs typeface="Calibri"/>
              <a:sym typeface="Calibri"/>
            </a:endParaRPr>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9</a:t>
            </a:fld>
            <a:endParaRPr lang="en-US" altLang="nl-NL"/>
          </a:p>
        </p:txBody>
      </p:sp>
    </p:spTree>
    <p:extLst>
      <p:ext uri="{BB962C8B-B14F-4D97-AF65-F5344CB8AC3E}">
        <p14:creationId xmlns:p14="http://schemas.microsoft.com/office/powerpoint/2010/main" val="2631330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endParaRPr lang="nl-NL" sz="1100" dirty="0"/>
          </a:p>
        </p:txBody>
      </p:sp>
      <p:sp>
        <p:nvSpPr>
          <p:cNvPr id="4" name="Tijdelijke aanduiding voor dianummer 3"/>
          <p:cNvSpPr>
            <a:spLocks noGrp="1"/>
          </p:cNvSpPr>
          <p:nvPr>
            <p:ph type="sldNum" sz="quarter" idx="5"/>
          </p:nvPr>
        </p:nvSpPr>
        <p:spPr/>
        <p:txBody>
          <a:bodyPr/>
          <a:lstStyle/>
          <a:p>
            <a:fld id="{CDC3FEF7-C8B7-2B49-B375-A17B99A5835F}" type="slidenum">
              <a:rPr lang="en-US" altLang="nl-NL" smtClean="0"/>
              <a:pPr/>
              <a:t>10</a:t>
            </a:fld>
            <a:endParaRPr lang="en-US" altLang="nl-NL"/>
          </a:p>
        </p:txBody>
      </p:sp>
    </p:spTree>
    <p:extLst>
      <p:ext uri="{BB962C8B-B14F-4D97-AF65-F5344CB8AC3E}">
        <p14:creationId xmlns:p14="http://schemas.microsoft.com/office/powerpoint/2010/main" val="3327663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PAGINA">
    <p:bg>
      <p:bgPr>
        <a:solidFill>
          <a:srgbClr val="CFC4C0"/>
        </a:solidFill>
        <a:effectLst/>
      </p:bgPr>
    </p:bg>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t="10602"/>
          <a:stretch/>
        </p:blipFill>
        <p:spPr>
          <a:xfrm>
            <a:off x="0" y="0"/>
            <a:ext cx="12192000"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4632656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ullit lichter achtergrond bree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5" name="Text Placeholder 14"/>
          <p:cNvSpPr>
            <a:spLocks noGrp="1"/>
          </p:cNvSpPr>
          <p:nvPr>
            <p:ph type="body" sz="quarter" idx="16"/>
          </p:nvPr>
        </p:nvSpPr>
        <p:spPr>
          <a:xfrm>
            <a:off x="869341" y="1836490"/>
            <a:ext cx="10847376"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49" y="3214688"/>
            <a:ext cx="10846768" cy="3118953"/>
          </a:xfrm>
          <a:prstGeom prst="rect">
            <a:avLst/>
          </a:prstGeom>
        </p:spPr>
        <p:txBody>
          <a:bodyPr/>
          <a:lstStyle>
            <a:lvl1pPr marL="0" indent="0" algn="l">
              <a:buNone/>
              <a:defRPr sz="2800"/>
            </a:lvl1pPr>
          </a:lstStyle>
          <a:p>
            <a:pPr lvl="0"/>
            <a:r>
              <a:rPr lang="nl-NL"/>
              <a:t>Klikken om de tekststijl van het model te bewerken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8" y="865190"/>
            <a:ext cx="10847380"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5915459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en beel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87BFF7B8-9CD1-A44C-A444-CB268B4FD64B}"/>
              </a:ext>
            </a:extLst>
          </p:cNvPr>
          <p:cNvSpPr>
            <a:spLocks noGrp="1"/>
          </p:cNvSpPr>
          <p:nvPr>
            <p:ph type="pic" sz="quarter" idx="20"/>
          </p:nvPr>
        </p:nvSpPr>
        <p:spPr>
          <a:xfrm>
            <a:off x="6096000"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22741246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ekst breed lichter achtergron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46B7842-122D-E84C-99D1-EFA6A165BC47}"/>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3"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395398614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 en kleiner bee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FF986CA-63D3-B840-B0D3-3F68ECE97F9E}"/>
              </a:ext>
            </a:extLst>
          </p:cNvPr>
          <p:cNvSpPr>
            <a:spLocks noGrp="1"/>
          </p:cNvSpPr>
          <p:nvPr>
            <p:ph type="pic" sz="quarter" idx="20"/>
          </p:nvPr>
        </p:nvSpPr>
        <p:spPr>
          <a:xfrm>
            <a:off x="6096001" y="1836493"/>
            <a:ext cx="5778500" cy="468707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29664918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ekst bree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133"/>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133" b="1"/>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36545724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kst en kleiner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1A3C4528-8A0D-9747-81F4-6CFCCA453D8D}"/>
              </a:ext>
            </a:extLst>
          </p:cNvPr>
          <p:cNvSpPr>
            <a:spLocks noGrp="1"/>
          </p:cNvSpPr>
          <p:nvPr>
            <p:ph type="pic" sz="quarter" idx="20"/>
          </p:nvPr>
        </p:nvSpPr>
        <p:spPr>
          <a:xfrm>
            <a:off x="6096001"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123671468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ekst bree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10320817" cy="3199175"/>
          </a:xfrm>
          <a:prstGeom prst="rect">
            <a:avLst/>
          </a:prstGeom>
        </p:spPr>
        <p:txBody>
          <a:bodyPr/>
          <a:lstStyle>
            <a:lvl1pPr marL="0" indent="0">
              <a:buNone/>
              <a:defRPr sz="2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10320817" cy="1376973"/>
          </a:xfrm>
          <a:prstGeom prst="rect">
            <a:avLst/>
          </a:prstGeom>
        </p:spPr>
        <p:txBody>
          <a:bodyPr/>
          <a:lstStyle>
            <a:lvl1pPr marL="0" indent="0">
              <a:buNone/>
              <a:defRPr sz="24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331222554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oofdstuk / quote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30098470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ofdstuk / quote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2197227"/>
            <a:ext cx="8875776" cy="246354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6522D0ED-326C-6947-AC3D-9DA93B31DE28}"/>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5" name="Ovaal 4">
            <a:extLst>
              <a:ext uri="{FF2B5EF4-FFF2-40B4-BE49-F238E27FC236}">
                <a16:creationId xmlns:a16="http://schemas.microsoft.com/office/drawing/2014/main" id="{F19086D2-2688-FB48-A953-D11AA8C783A1}"/>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6" name="Afbeelding 5">
            <a:extLst>
              <a:ext uri="{FF2B5EF4-FFF2-40B4-BE49-F238E27FC236}">
                <a16:creationId xmlns:a16="http://schemas.microsoft.com/office/drawing/2014/main" id="{178DCED1-C4FD-A84C-A8A8-4B96FC45FADA}"/>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0E83953E-CF97-D246-80B6-7DCA8230ED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195ECE99-28B1-9E47-A41D-649E830DB430}"/>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8180983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oofdstuk / quote 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Tree>
    <p:extLst>
      <p:ext uri="{BB962C8B-B14F-4D97-AF65-F5344CB8AC3E}">
        <p14:creationId xmlns:p14="http://schemas.microsoft.com/office/powerpoint/2010/main" val="204343755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PAGINA 2">
    <p:bg>
      <p:bgPr>
        <a:solidFill>
          <a:srgbClr val="CFC4C0"/>
        </a:solidFill>
        <a:effectLst/>
      </p:bgPr>
    </p:bg>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3DEBAF37-EC8E-6242-AA7D-F8CEB11AF5B5}"/>
              </a:ext>
            </a:extLst>
          </p:cNvPr>
          <p:cNvPicPr>
            <a:picLocks noChangeAspect="1"/>
          </p:cNvPicPr>
          <p:nvPr/>
        </p:nvPicPr>
        <p:blipFill rotWithShape="1">
          <a:blip r:embed="rId2"/>
          <a:srcRect l="1" t="7623" r="9232"/>
          <a:stretch/>
        </p:blipFill>
        <p:spPr>
          <a:xfrm>
            <a:off x="402336" y="0"/>
            <a:ext cx="11789664" cy="5992811"/>
          </a:xfrm>
          <a:prstGeom prst="rect">
            <a:avLst/>
          </a:prstGeom>
        </p:spPr>
      </p:pic>
      <p:sp>
        <p:nvSpPr>
          <p:cNvPr id="21" name="Text Placeholder 20"/>
          <p:cNvSpPr>
            <a:spLocks noGrp="1"/>
          </p:cNvSpPr>
          <p:nvPr>
            <p:ph type="body" sz="quarter" idx="16"/>
          </p:nvPr>
        </p:nvSpPr>
        <p:spPr>
          <a:xfrm>
            <a:off x="869340" y="3179407"/>
            <a:ext cx="4505325" cy="1604963"/>
          </a:xfrm>
          <a:prstGeom prst="rect">
            <a:avLst/>
          </a:prstGeom>
        </p:spPr>
        <p:txBody>
          <a:bodyPr>
            <a:normAutofit/>
          </a:bodyPr>
          <a:lstStyle>
            <a:lvl1pPr marL="0" indent="0">
              <a:buNone/>
              <a:defRPr sz="3200">
                <a:solidFill>
                  <a:schemeClr val="bg1"/>
                </a:solidFill>
              </a:defRPr>
            </a:lvl1pPr>
          </a:lstStyle>
          <a:p>
            <a:pPr lvl="0"/>
            <a:r>
              <a:rPr lang="nl-NL"/>
              <a:t>Klikken om de tekststijl van het model te bewerken</a:t>
            </a:r>
          </a:p>
        </p:txBody>
      </p:sp>
      <p:sp>
        <p:nvSpPr>
          <p:cNvPr id="23" name="Text Placeholder 22"/>
          <p:cNvSpPr>
            <a:spLocks noGrp="1"/>
          </p:cNvSpPr>
          <p:nvPr>
            <p:ph type="body" sz="quarter" idx="17" hasCustomPrompt="1"/>
          </p:nvPr>
        </p:nvSpPr>
        <p:spPr>
          <a:xfrm>
            <a:off x="869339" y="865189"/>
            <a:ext cx="7530949" cy="526641"/>
          </a:xfrm>
          <a:prstGeom prst="rect">
            <a:avLst/>
          </a:prstGeom>
        </p:spPr>
        <p:txBody>
          <a:bodyPr>
            <a:noAutofit/>
          </a:bodyPr>
          <a:lstStyle>
            <a:lvl1pPr marL="0" indent="0">
              <a:buNone/>
              <a:defRPr sz="3200" b="1">
                <a:solidFill>
                  <a:srgbClr val="EB5D0B"/>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Symposium </a:t>
            </a:r>
            <a:r>
              <a:rPr lang="en-US" dirty="0" err="1"/>
              <a:t>Onderwijs</a:t>
            </a:r>
            <a:r>
              <a:rPr lang="en-US" dirty="0"/>
              <a:t> </a:t>
            </a:r>
            <a:r>
              <a:rPr lang="en-US" dirty="0" err="1"/>
              <a:t>Palliatieve</a:t>
            </a:r>
            <a:r>
              <a:rPr lang="en-US" dirty="0"/>
              <a:t> </a:t>
            </a:r>
            <a:r>
              <a:rPr lang="en-US" dirty="0" err="1"/>
              <a:t>Zorg</a:t>
            </a:r>
            <a:endParaRPr lang="en-US" dirty="0"/>
          </a:p>
        </p:txBody>
      </p:sp>
      <p:sp>
        <p:nvSpPr>
          <p:cNvPr id="9" name="Rechthoek 8">
            <a:extLst>
              <a:ext uri="{FF2B5EF4-FFF2-40B4-BE49-F238E27FC236}">
                <a16:creationId xmlns:a16="http://schemas.microsoft.com/office/drawing/2014/main" id="{E449676B-B3D9-7141-B1EA-A3805FC73133}"/>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10" name="Ovaal 9">
            <a:extLst>
              <a:ext uri="{FF2B5EF4-FFF2-40B4-BE49-F238E27FC236}">
                <a16:creationId xmlns:a16="http://schemas.microsoft.com/office/drawing/2014/main" id="{2053ACDA-CB97-0348-9F82-FC380BFB21C8}"/>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12" name="Afbeelding 11">
            <a:extLst>
              <a:ext uri="{FF2B5EF4-FFF2-40B4-BE49-F238E27FC236}">
                <a16:creationId xmlns:a16="http://schemas.microsoft.com/office/drawing/2014/main" id="{B12F3AC4-71F4-2C4C-BD0B-5343DC9C3400}"/>
              </a:ext>
            </a:extLst>
          </p:cNvPr>
          <p:cNvPicPr>
            <a:picLocks noChangeAspect="1"/>
          </p:cNvPicPr>
          <p:nvPr/>
        </p:nvPicPr>
        <p:blipFill>
          <a:blip r:embed="rId3"/>
          <a:stretch>
            <a:fillRect/>
          </a:stretch>
        </p:blipFill>
        <p:spPr>
          <a:xfrm>
            <a:off x="742100" y="5096257"/>
            <a:ext cx="1929333" cy="1398041"/>
          </a:xfrm>
          <a:prstGeom prst="rect">
            <a:avLst/>
          </a:prstGeom>
        </p:spPr>
      </p:pic>
      <p:sp>
        <p:nvSpPr>
          <p:cNvPr id="13" name="Tekstvak 12">
            <a:extLst>
              <a:ext uri="{FF2B5EF4-FFF2-40B4-BE49-F238E27FC236}">
                <a16:creationId xmlns:a16="http://schemas.microsoft.com/office/drawing/2014/main" id="{9F34CDE5-5112-354A-9149-5AB9254F54A8}"/>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15" name="Afbeelding 14">
            <a:extLst>
              <a:ext uri="{FF2B5EF4-FFF2-40B4-BE49-F238E27FC236}">
                <a16:creationId xmlns:a16="http://schemas.microsoft.com/office/drawing/2014/main" id="{810E00A0-B9EE-9743-A2E6-8E18B07D3C2E}"/>
              </a:ext>
            </a:extLst>
          </p:cNvPr>
          <p:cNvPicPr>
            <a:picLocks noChangeAspect="1"/>
          </p:cNvPicPr>
          <p:nvPr/>
        </p:nvPicPr>
        <p:blipFill>
          <a:blip r:embed="rId4"/>
          <a:stretch>
            <a:fillRect/>
          </a:stretch>
        </p:blipFill>
        <p:spPr>
          <a:xfrm>
            <a:off x="10499683" y="6232144"/>
            <a:ext cx="1393613" cy="336891"/>
          </a:xfrm>
          <a:prstGeom prst="rect">
            <a:avLst/>
          </a:prstGeom>
        </p:spPr>
      </p:pic>
      <p:sp>
        <p:nvSpPr>
          <p:cNvPr id="22" name="Text Placeholder 22">
            <a:extLst>
              <a:ext uri="{FF2B5EF4-FFF2-40B4-BE49-F238E27FC236}">
                <a16:creationId xmlns:a16="http://schemas.microsoft.com/office/drawing/2014/main" id="{772B413B-FF4C-9643-BBA3-81DC286DA2A6}"/>
              </a:ext>
            </a:extLst>
          </p:cNvPr>
          <p:cNvSpPr>
            <a:spLocks noGrp="1"/>
          </p:cNvSpPr>
          <p:nvPr>
            <p:ph type="body" sz="quarter" idx="19" hasCustomPrompt="1"/>
          </p:nvPr>
        </p:nvSpPr>
        <p:spPr>
          <a:xfrm>
            <a:off x="869339" y="1427379"/>
            <a:ext cx="7811365" cy="1748171"/>
          </a:xfrm>
          <a:prstGeom prst="rect">
            <a:avLst/>
          </a:prstGeom>
        </p:spPr>
        <p:txBody>
          <a:bodyPr wrap="square">
            <a:spAutoFit/>
          </a:bodyPr>
          <a:lstStyle>
            <a:lvl1pPr marL="0" indent="0">
              <a:buNone/>
              <a:defRPr sz="5867" b="1">
                <a:solidFill>
                  <a:schemeClr val="bg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en-US" dirty="0"/>
              <a:t>KIJK JE NAAR DE ZIEKTE </a:t>
            </a:r>
            <a:br>
              <a:rPr lang="en-US" dirty="0"/>
            </a:br>
            <a:r>
              <a:rPr lang="en-US" dirty="0"/>
              <a:t>OF ZIE JE EEN MENS</a:t>
            </a:r>
          </a:p>
        </p:txBody>
      </p:sp>
    </p:spTree>
    <p:extLst>
      <p:ext uri="{BB962C8B-B14F-4D97-AF65-F5344CB8AC3E}">
        <p14:creationId xmlns:p14="http://schemas.microsoft.com/office/powerpoint/2010/main" val="354443163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oofdstuk / quote 2 met foot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3" name="Tijdelijke aanduiding voor tekst 2">
            <a:extLst>
              <a:ext uri="{FF2B5EF4-FFF2-40B4-BE49-F238E27FC236}">
                <a16:creationId xmlns:a16="http://schemas.microsoft.com/office/drawing/2014/main" id="{CCF141CB-349E-FE4C-BB83-B5591FB56F58}"/>
              </a:ext>
            </a:extLst>
          </p:cNvPr>
          <p:cNvSpPr>
            <a:spLocks noGrp="1"/>
          </p:cNvSpPr>
          <p:nvPr>
            <p:ph type="body" sz="quarter" idx="10"/>
          </p:nvPr>
        </p:nvSpPr>
        <p:spPr>
          <a:xfrm>
            <a:off x="1658112" y="1953387"/>
            <a:ext cx="8875776" cy="2951227"/>
          </a:xfrm>
          <a:prstGeom prst="rect">
            <a:avLst/>
          </a:prstGeom>
        </p:spPr>
        <p:txBody>
          <a:bodyPr anchor="ctr" anchorCtr="0"/>
          <a:lstStyle>
            <a:lvl1pPr marL="0" indent="0" algn="ctr">
              <a:buFontTx/>
              <a:buNone/>
              <a:defRPr sz="5333" b="1">
                <a:solidFill>
                  <a:schemeClr val="bg1"/>
                </a:solidFill>
                <a:latin typeface="+mn-lt"/>
              </a:defRPr>
            </a:lvl1pPr>
          </a:lstStyle>
          <a:p>
            <a:pPr lvl="0"/>
            <a:r>
              <a:rPr lang="nl-NL"/>
              <a:t>Klikken om de tekststijl van het model te bewerken</a:t>
            </a:r>
          </a:p>
        </p:txBody>
      </p:sp>
      <p:sp>
        <p:nvSpPr>
          <p:cNvPr id="4" name="Rechthoek 3">
            <a:extLst>
              <a:ext uri="{FF2B5EF4-FFF2-40B4-BE49-F238E27FC236}">
                <a16:creationId xmlns:a16="http://schemas.microsoft.com/office/drawing/2014/main" id="{7AE789BF-3676-274D-863C-585319559637}"/>
              </a:ext>
            </a:extLst>
          </p:cNvPr>
          <p:cNvSpPr/>
          <p:nvPr/>
        </p:nvSpPr>
        <p:spPr>
          <a:xfrm>
            <a:off x="0" y="5992813"/>
            <a:ext cx="12192000" cy="86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sp>
        <p:nvSpPr>
          <p:cNvPr id="5" name="Ovaal 4">
            <a:extLst>
              <a:ext uri="{FF2B5EF4-FFF2-40B4-BE49-F238E27FC236}">
                <a16:creationId xmlns:a16="http://schemas.microsoft.com/office/drawing/2014/main" id="{E57C998C-DC90-664C-90AE-2EC16640EF40}"/>
              </a:ext>
            </a:extLst>
          </p:cNvPr>
          <p:cNvSpPr/>
          <p:nvPr/>
        </p:nvSpPr>
        <p:spPr>
          <a:xfrm>
            <a:off x="597408" y="4834821"/>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6" name="Afbeelding 5">
            <a:extLst>
              <a:ext uri="{FF2B5EF4-FFF2-40B4-BE49-F238E27FC236}">
                <a16:creationId xmlns:a16="http://schemas.microsoft.com/office/drawing/2014/main" id="{CEFF13AA-D787-D440-99AB-45F63BD88C52}"/>
              </a:ext>
            </a:extLst>
          </p:cNvPr>
          <p:cNvPicPr>
            <a:picLocks noChangeAspect="1"/>
          </p:cNvPicPr>
          <p:nvPr/>
        </p:nvPicPr>
        <p:blipFill>
          <a:blip r:embed="rId2"/>
          <a:stretch>
            <a:fillRect/>
          </a:stretch>
        </p:blipFill>
        <p:spPr>
          <a:xfrm>
            <a:off x="742100" y="5096257"/>
            <a:ext cx="1929333" cy="1398041"/>
          </a:xfrm>
          <a:prstGeom prst="rect">
            <a:avLst/>
          </a:prstGeom>
        </p:spPr>
      </p:pic>
      <p:sp>
        <p:nvSpPr>
          <p:cNvPr id="7" name="Tekstvak 6">
            <a:extLst>
              <a:ext uri="{FF2B5EF4-FFF2-40B4-BE49-F238E27FC236}">
                <a16:creationId xmlns:a16="http://schemas.microsoft.com/office/drawing/2014/main" id="{AE73B9EE-919C-FA42-B9AD-F3B19C986799}"/>
              </a:ext>
            </a:extLst>
          </p:cNvPr>
          <p:cNvSpPr txBox="1"/>
          <p:nvPr/>
        </p:nvSpPr>
        <p:spPr>
          <a:xfrm>
            <a:off x="7343817" y="6281777"/>
            <a:ext cx="3852672" cy="256545"/>
          </a:xfrm>
          <a:prstGeom prst="rect">
            <a:avLst/>
          </a:prstGeom>
          <a:noFill/>
        </p:spPr>
        <p:txBody>
          <a:bodyPr wrap="square" rtlCol="0">
            <a:spAutoFit/>
          </a:bodyPr>
          <a:lstStyle/>
          <a:p>
            <a:r>
              <a:rPr lang="nl-NL" sz="1067" dirty="0"/>
              <a:t>Dit programma wordt mogelijk gemaakt door</a:t>
            </a:r>
          </a:p>
        </p:txBody>
      </p:sp>
      <p:pic>
        <p:nvPicPr>
          <p:cNvPr id="8" name="Afbeelding 7">
            <a:extLst>
              <a:ext uri="{FF2B5EF4-FFF2-40B4-BE49-F238E27FC236}">
                <a16:creationId xmlns:a16="http://schemas.microsoft.com/office/drawing/2014/main" id="{8F99CF6B-ADC4-9C4D-8E58-F434EC89F351}"/>
              </a:ext>
            </a:extLst>
          </p:cNvPr>
          <p:cNvPicPr>
            <a:picLocks noChangeAspect="1"/>
          </p:cNvPicPr>
          <p:nvPr/>
        </p:nvPicPr>
        <p:blipFill>
          <a:blip r:embed="rId3"/>
          <a:stretch>
            <a:fillRect/>
          </a:stretch>
        </p:blipFill>
        <p:spPr>
          <a:xfrm>
            <a:off x="10499683" y="6232144"/>
            <a:ext cx="1393613" cy="336891"/>
          </a:xfrm>
          <a:prstGeom prst="rect">
            <a:avLst/>
          </a:prstGeom>
        </p:spPr>
      </p:pic>
    </p:spTree>
    <p:extLst>
      <p:ext uri="{BB962C8B-B14F-4D97-AF65-F5344CB8AC3E}">
        <p14:creationId xmlns:p14="http://schemas.microsoft.com/office/powerpoint/2010/main" val="346461599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kst met kleiner beeld zwar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E1C9673-5C9C-8A4D-BA8B-A594F3F7B1E0}"/>
              </a:ext>
            </a:extLst>
          </p:cNvPr>
          <p:cNvSpPr/>
          <p:nvPr/>
        </p:nvSpPr>
        <p:spPr>
          <a:xfrm>
            <a:off x="1" y="0"/>
            <a:ext cx="122031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2133">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1" name="Tijdelijke aanduiding voor afbeelding 2">
            <a:extLst>
              <a:ext uri="{FF2B5EF4-FFF2-40B4-BE49-F238E27FC236}">
                <a16:creationId xmlns:a16="http://schemas.microsoft.com/office/drawing/2014/main" id="{EB5F3DBB-87B6-524F-9CC9-7FE2F9A638D2}"/>
              </a:ext>
            </a:extLst>
          </p:cNvPr>
          <p:cNvSpPr>
            <a:spLocks noGrp="1"/>
          </p:cNvSpPr>
          <p:nvPr>
            <p:ph type="pic" sz="quarter" idx="20"/>
          </p:nvPr>
        </p:nvSpPr>
        <p:spPr>
          <a:xfrm>
            <a:off x="6096001" y="1836493"/>
            <a:ext cx="5778500" cy="4687075"/>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428440242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kolom bullits">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35507"/>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2"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243227077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koloms bullit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7" name="Text Placeholder 2"/>
          <p:cNvSpPr>
            <a:spLocks noGrp="1"/>
          </p:cNvSpPr>
          <p:nvPr>
            <p:ph type="body" sz="quarter" idx="27"/>
          </p:nvPr>
        </p:nvSpPr>
        <p:spPr>
          <a:xfrm>
            <a:off x="6441094"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8" name="Text Placeholder 2"/>
          <p:cNvSpPr>
            <a:spLocks noGrp="1"/>
          </p:cNvSpPr>
          <p:nvPr>
            <p:ph type="body" sz="quarter" idx="28"/>
          </p:nvPr>
        </p:nvSpPr>
        <p:spPr>
          <a:xfrm>
            <a:off x="6441094"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29"/>
          </p:nvPr>
        </p:nvSpPr>
        <p:spPr>
          <a:xfrm>
            <a:off x="6441094" y="2908093"/>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219593231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ullits met kleiner bee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33C5B94-2B9A-4747-8572-CA948F39FB2A}"/>
              </a:ext>
            </a:extLst>
          </p:cNvPr>
          <p:cNvSpPr/>
          <p:nvPr/>
        </p:nvSpPr>
        <p:spPr>
          <a:xfrm>
            <a:off x="1" y="0"/>
            <a:ext cx="122031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21002"/>
            <a:ext cx="4838700" cy="209159"/>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ACB2F209-0FD4-6640-B1E1-F46ADBBAEBEE}"/>
              </a:ext>
            </a:extLst>
          </p:cNvPr>
          <p:cNvSpPr>
            <a:spLocks noGrp="1"/>
          </p:cNvSpPr>
          <p:nvPr>
            <p:ph type="pic" sz="quarter" idx="27"/>
          </p:nvPr>
        </p:nvSpPr>
        <p:spPr>
          <a:xfrm>
            <a:off x="6096000" y="1836492"/>
            <a:ext cx="6096000" cy="4577008"/>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117762875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ites met kleiner beeld lichte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F2F9291-B39C-0E45-98FE-6A7115189328}"/>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1" name="Text Placeholder 2"/>
          <p:cNvSpPr>
            <a:spLocks noGrp="1"/>
          </p:cNvSpPr>
          <p:nvPr>
            <p:ph type="body" sz="quarter" idx="24"/>
          </p:nvPr>
        </p:nvSpPr>
        <p:spPr>
          <a:xfrm>
            <a:off x="867905" y="3214689"/>
            <a:ext cx="4838700" cy="3199175"/>
          </a:xfrm>
          <a:prstGeom prst="rect">
            <a:avLst/>
          </a:prstGeom>
        </p:spPr>
        <p:txBody>
          <a:bodyPr/>
          <a:lstStyle>
            <a:lvl1pPr marL="171446" indent="-171446">
              <a:buClr>
                <a:schemeClr val="accent1"/>
              </a:buClr>
              <a:buFont typeface="Arial" panose="020B0604020202020204" pitchFamily="34" charset="0"/>
              <a:buChar char="•"/>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2" name="Text Placeholder 2"/>
          <p:cNvSpPr>
            <a:spLocks noGrp="1"/>
          </p:cNvSpPr>
          <p:nvPr>
            <p:ph type="body" sz="quarter" idx="25"/>
          </p:nvPr>
        </p:nvSpPr>
        <p:spPr>
          <a:xfrm>
            <a:off x="869341" y="1837716"/>
            <a:ext cx="4838700"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26"/>
          </p:nvPr>
        </p:nvSpPr>
        <p:spPr>
          <a:xfrm>
            <a:off x="869341" y="2919039"/>
            <a:ext cx="4838700" cy="228895"/>
          </a:xfrm>
          <a:prstGeom prst="rect">
            <a:avLst/>
          </a:prstGeom>
        </p:spPr>
        <p:txBody>
          <a:bodyPr/>
          <a:lstStyle>
            <a:lvl1pPr marL="0" indent="0">
              <a:buNone/>
              <a:defRPr sz="1867"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24D2F478-8351-7F4E-8815-41596C64DF17}"/>
              </a:ext>
            </a:extLst>
          </p:cNvPr>
          <p:cNvSpPr>
            <a:spLocks noGrp="1"/>
          </p:cNvSpPr>
          <p:nvPr>
            <p:ph type="pic" sz="quarter" idx="27"/>
          </p:nvPr>
        </p:nvSpPr>
        <p:spPr>
          <a:xfrm>
            <a:off x="6096000" y="1836493"/>
            <a:ext cx="6096000" cy="4577008"/>
          </a:xfrm>
          <a:prstGeom prst="rect">
            <a:avLst/>
          </a:prstGeo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332076763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ullits met beeld oranj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3EF5E4A-B3F1-544F-815B-8FE4BA1C8DBF}"/>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Text Placeholder 9"/>
          <p:cNvSpPr>
            <a:spLocks noGrp="1"/>
          </p:cNvSpPr>
          <p:nvPr>
            <p:ph type="body" sz="quarter" idx="15"/>
          </p:nvPr>
        </p:nvSpPr>
        <p:spPr>
          <a:xfrm>
            <a:off x="869341" y="865190"/>
            <a:ext cx="10320817"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8" name="Text Placeholder 2"/>
          <p:cNvSpPr>
            <a:spLocks noGrp="1"/>
          </p:cNvSpPr>
          <p:nvPr>
            <p:ph type="body" sz="quarter" idx="18"/>
          </p:nvPr>
        </p:nvSpPr>
        <p:spPr>
          <a:xfrm>
            <a:off x="869341" y="3214689"/>
            <a:ext cx="4838700" cy="3199175"/>
          </a:xfrm>
          <a:prstGeom prst="rect">
            <a:avLst/>
          </a:prstGeom>
        </p:spPr>
        <p:txBody>
          <a:bodyPr/>
          <a:lstStyle>
            <a:lvl1pPr marL="228594" indent="-228594">
              <a:buClr>
                <a:schemeClr val="tx1"/>
              </a:buClr>
              <a:buFont typeface="Arial" panose="020B0604020202020204" pitchFamily="34" charset="0"/>
              <a:buChar char="•"/>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9" name="Text Placeholder 2"/>
          <p:cNvSpPr>
            <a:spLocks noGrp="1"/>
          </p:cNvSpPr>
          <p:nvPr>
            <p:ph type="body" sz="quarter" idx="19"/>
          </p:nvPr>
        </p:nvSpPr>
        <p:spPr>
          <a:xfrm>
            <a:off x="869341" y="1837715"/>
            <a:ext cx="4838700" cy="1376973"/>
          </a:xfrm>
          <a:prstGeom prst="rect">
            <a:avLst/>
          </a:prstGeom>
        </p:spPr>
        <p:txBody>
          <a:bodyPr/>
          <a:lstStyle>
            <a:lvl1pPr marL="0" indent="0">
              <a:buNone/>
              <a:defRPr sz="1867">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 name="Tijdelijke aanduiding voor afbeelding 2">
            <a:extLst>
              <a:ext uri="{FF2B5EF4-FFF2-40B4-BE49-F238E27FC236}">
                <a16:creationId xmlns:a16="http://schemas.microsoft.com/office/drawing/2014/main" id="{58070854-BE68-2D49-9814-FE30CDC5D1A9}"/>
              </a:ext>
            </a:extLst>
          </p:cNvPr>
          <p:cNvSpPr>
            <a:spLocks noGrp="1"/>
          </p:cNvSpPr>
          <p:nvPr>
            <p:ph type="pic" sz="quarter" idx="20"/>
          </p:nvPr>
        </p:nvSpPr>
        <p:spPr>
          <a:xfrm>
            <a:off x="6096000" y="0"/>
            <a:ext cx="6106584"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377595617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koloms bullit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A4A1208D-A4BD-E742-ADFA-E5BDAF3B3954}"/>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0"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4"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16"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0"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67"/>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26"/>
          </p:nvPr>
        </p:nvSpPr>
        <p:spPr>
          <a:xfrm>
            <a:off x="869341"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35"/>
          </p:nvPr>
        </p:nvSpPr>
        <p:spPr>
          <a:xfrm>
            <a:off x="4476078"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7"/>
          </p:nvPr>
        </p:nvSpPr>
        <p:spPr>
          <a:xfrm>
            <a:off x="8087733" y="2932378"/>
            <a:ext cx="3366817" cy="209159"/>
          </a:xfrm>
          <a:prstGeom prst="rect">
            <a:avLst/>
          </a:prstGeom>
        </p:spPr>
        <p:txBody>
          <a:bodyPr/>
          <a:lstStyle>
            <a:lvl1pPr marL="0" indent="0">
              <a:buNone/>
              <a:defRPr sz="1600" b="1">
                <a:solidFill>
                  <a:schemeClr val="accent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accent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423604961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koloms bullits oranje">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5555F445-11DD-CF40-9526-243D59417781}"/>
              </a:ext>
            </a:extLst>
          </p:cNvPr>
          <p:cNvSpPr/>
          <p:nvPr/>
        </p:nvSpPr>
        <p:spPr>
          <a:xfrm>
            <a:off x="1" y="0"/>
            <a:ext cx="122031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6" name="Text Placeholder 9"/>
          <p:cNvSpPr>
            <a:spLocks noGrp="1"/>
          </p:cNvSpPr>
          <p:nvPr>
            <p:ph type="body" sz="quarter" idx="15"/>
          </p:nvPr>
        </p:nvSpPr>
        <p:spPr>
          <a:xfrm>
            <a:off x="869341" y="865190"/>
            <a:ext cx="10403263"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0" name="Text Placeholder 2"/>
          <p:cNvSpPr>
            <a:spLocks noGrp="1"/>
          </p:cNvSpPr>
          <p:nvPr>
            <p:ph type="body" sz="quarter" idx="25"/>
          </p:nvPr>
        </p:nvSpPr>
        <p:spPr>
          <a:xfrm>
            <a:off x="869340"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5" name="Text Placeholder 2"/>
          <p:cNvSpPr>
            <a:spLocks noGrp="1"/>
          </p:cNvSpPr>
          <p:nvPr>
            <p:ph type="body" sz="quarter" idx="32"/>
          </p:nvPr>
        </p:nvSpPr>
        <p:spPr>
          <a:xfrm>
            <a:off x="4477514"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6" name="Text Placeholder 2"/>
          <p:cNvSpPr>
            <a:spLocks noGrp="1"/>
          </p:cNvSpPr>
          <p:nvPr>
            <p:ph type="body" sz="quarter" idx="33"/>
          </p:nvPr>
        </p:nvSpPr>
        <p:spPr>
          <a:xfrm>
            <a:off x="8086296" y="1837716"/>
            <a:ext cx="3365381" cy="1070377"/>
          </a:xfrm>
          <a:prstGeom prst="rect">
            <a:avLst/>
          </a:prstGeom>
        </p:spPr>
        <p:txBody>
          <a:bodyPr/>
          <a:lstStyle>
            <a:lvl1pPr marL="0" indent="0">
              <a:buNone/>
              <a:defRPr sz="18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7" name="Text Placeholder 2"/>
          <p:cNvSpPr>
            <a:spLocks noGrp="1"/>
          </p:cNvSpPr>
          <p:nvPr>
            <p:ph type="body" sz="quarter" idx="26"/>
          </p:nvPr>
        </p:nvSpPr>
        <p:spPr>
          <a:xfrm>
            <a:off x="869341"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8" name="Text Placeholder 2"/>
          <p:cNvSpPr>
            <a:spLocks noGrp="1"/>
          </p:cNvSpPr>
          <p:nvPr>
            <p:ph type="body" sz="quarter" idx="34"/>
          </p:nvPr>
        </p:nvSpPr>
        <p:spPr>
          <a:xfrm>
            <a:off x="867905"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29" name="Text Placeholder 2"/>
          <p:cNvSpPr>
            <a:spLocks noGrp="1"/>
          </p:cNvSpPr>
          <p:nvPr>
            <p:ph type="body" sz="quarter" idx="35"/>
          </p:nvPr>
        </p:nvSpPr>
        <p:spPr>
          <a:xfrm>
            <a:off x="4476078"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0" name="Text Placeholder 2"/>
          <p:cNvSpPr>
            <a:spLocks noGrp="1"/>
          </p:cNvSpPr>
          <p:nvPr>
            <p:ph type="body" sz="quarter" idx="36"/>
          </p:nvPr>
        </p:nvSpPr>
        <p:spPr>
          <a:xfrm>
            <a:off x="4474642"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1" name="Text Placeholder 2"/>
          <p:cNvSpPr>
            <a:spLocks noGrp="1"/>
          </p:cNvSpPr>
          <p:nvPr>
            <p:ph type="body" sz="quarter" idx="37"/>
          </p:nvPr>
        </p:nvSpPr>
        <p:spPr>
          <a:xfrm>
            <a:off x="8087733" y="2944570"/>
            <a:ext cx="3366817" cy="209159"/>
          </a:xfrm>
          <a:prstGeom prst="rect">
            <a:avLst/>
          </a:prstGeom>
        </p:spPr>
        <p:txBody>
          <a:bodyPr/>
          <a:lstStyle>
            <a:lvl1pPr marL="0" indent="0">
              <a:buNone/>
              <a:defRPr sz="1600" b="1">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
        <p:nvSpPr>
          <p:cNvPr id="32" name="Text Placeholder 2"/>
          <p:cNvSpPr>
            <a:spLocks noGrp="1"/>
          </p:cNvSpPr>
          <p:nvPr>
            <p:ph type="body" sz="quarter" idx="38"/>
          </p:nvPr>
        </p:nvSpPr>
        <p:spPr>
          <a:xfrm>
            <a:off x="8086297" y="3214689"/>
            <a:ext cx="3366817" cy="3199175"/>
          </a:xfrm>
          <a:prstGeom prst="rect">
            <a:avLst/>
          </a:prstGeom>
        </p:spPr>
        <p:txBody>
          <a:bodyPr/>
          <a:lstStyle>
            <a:lvl1pPr marL="171446" indent="-171446">
              <a:buClr>
                <a:schemeClr val="bg1"/>
              </a:buClr>
              <a:buFont typeface="Arial" panose="020B0604020202020204" pitchFamily="34" charset="0"/>
              <a:buChar char="•"/>
              <a:defRPr sz="16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l-NL"/>
              <a:t>Klikken om de tekststijl van het model te bewerken</a:t>
            </a:r>
          </a:p>
        </p:txBody>
      </p:sp>
    </p:spTree>
    <p:extLst>
      <p:ext uri="{BB962C8B-B14F-4D97-AF65-F5344CB8AC3E}">
        <p14:creationId xmlns:p14="http://schemas.microsoft.com/office/powerpoint/2010/main" val="97853389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koloms bullits v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2371A6D-807D-0947-9D56-6227F5898396}"/>
              </a:ext>
            </a:extLst>
          </p:cNvPr>
          <p:cNvSpPr/>
          <p:nvPr/>
        </p:nvSpPr>
        <p:spPr>
          <a:xfrm>
            <a:off x="6084889"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3" name="Rechthoek 12">
            <a:extLst>
              <a:ext uri="{FF2B5EF4-FFF2-40B4-BE49-F238E27FC236}">
                <a16:creationId xmlns:a16="http://schemas.microsoft.com/office/drawing/2014/main" id="{9CF281C9-2EA9-2545-995F-D13A820D1D2F}"/>
              </a:ext>
            </a:extLst>
          </p:cNvPr>
          <p:cNvSpPr/>
          <p:nvPr/>
        </p:nvSpPr>
        <p:spPr>
          <a:xfrm>
            <a:off x="-35495" y="0"/>
            <a:ext cx="6118225"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2" name="Text Placeholder 9"/>
          <p:cNvSpPr>
            <a:spLocks noGrp="1"/>
          </p:cNvSpPr>
          <p:nvPr>
            <p:ph type="body" sz="quarter" idx="15"/>
          </p:nvPr>
        </p:nvSpPr>
        <p:spPr>
          <a:xfrm>
            <a:off x="688755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16" name="Text Placeholder 2"/>
          <p:cNvSpPr>
            <a:spLocks noGrp="1"/>
          </p:cNvSpPr>
          <p:nvPr>
            <p:ph type="body" sz="quarter" idx="21"/>
          </p:nvPr>
        </p:nvSpPr>
        <p:spPr>
          <a:xfrm>
            <a:off x="6886574"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8" name="Text Placeholder 4"/>
          <p:cNvSpPr>
            <a:spLocks noGrp="1"/>
          </p:cNvSpPr>
          <p:nvPr>
            <p:ph type="body" sz="quarter" idx="22"/>
          </p:nvPr>
        </p:nvSpPr>
        <p:spPr>
          <a:xfrm>
            <a:off x="6886574"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869341" y="865190"/>
            <a:ext cx="4871891" cy="971303"/>
          </a:xfrm>
          <a:prstGeom prst="rect">
            <a:avLst/>
          </a:prstGeom>
        </p:spPr>
        <p:txBody>
          <a:bodyPr/>
          <a:lstStyle>
            <a:lvl1pPr marL="0" indent="0">
              <a:buFontTx/>
              <a:buNone/>
              <a:defRPr sz="3200" b="1">
                <a:solidFill>
                  <a:schemeClr val="accent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868363" y="1836738"/>
            <a:ext cx="4873625" cy="1377951"/>
          </a:xfrm>
          <a:prstGeom prst="rect">
            <a:avLst/>
          </a:prstGeom>
        </p:spPr>
        <p:txBody>
          <a:bodyPr/>
          <a:lstStyle>
            <a:lvl1pPr marL="0" indent="0">
              <a:buNone/>
              <a:defRPr sz="1867">
                <a:solidFill>
                  <a:schemeClr val="tx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868363" y="3214688"/>
            <a:ext cx="4873625" cy="2525712"/>
          </a:xfrm>
          <a:prstGeom prst="rect">
            <a:avLst/>
          </a:prstGeom>
        </p:spPr>
        <p:txBody>
          <a:bodyPr/>
          <a:lstStyle>
            <a:lvl1pPr marL="0" indent="0">
              <a:buNone/>
              <a:defRPr sz="1600">
                <a:solidFill>
                  <a:schemeClr val="tx1"/>
                </a:solidFill>
              </a:defRPr>
            </a:lvl1pPr>
          </a:lstStyle>
          <a:p>
            <a:pPr lvl="0"/>
            <a:r>
              <a:rPr lang="nl-NL"/>
              <a:t>Klikken om de tekststijl van het model te bewerken</a:t>
            </a:r>
          </a:p>
        </p:txBody>
      </p:sp>
    </p:spTree>
    <p:extLst>
      <p:ext uri="{BB962C8B-B14F-4D97-AF65-F5344CB8AC3E}">
        <p14:creationId xmlns:p14="http://schemas.microsoft.com/office/powerpoint/2010/main" val="377953219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 ">
    <p:bg>
      <p:bgPr>
        <a:solidFill>
          <a:srgbClr val="CFC4C0"/>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5CEF621-8A4A-D04F-BA8F-F843AFF00F0B}"/>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1176357" cy="93922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28672753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koloms bullits vs 2">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8B3209D-7DAE-0742-AAA9-C4E43DBBEFAA}"/>
              </a:ext>
            </a:extLst>
          </p:cNvPr>
          <p:cNvSpPr/>
          <p:nvPr/>
        </p:nvSpPr>
        <p:spPr>
          <a:xfrm>
            <a:off x="6084889" y="0"/>
            <a:ext cx="61182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3" name="Rechthoek 12">
            <a:extLst>
              <a:ext uri="{FF2B5EF4-FFF2-40B4-BE49-F238E27FC236}">
                <a16:creationId xmlns:a16="http://schemas.microsoft.com/office/drawing/2014/main" id="{3C2453EB-5DF0-7447-A420-FF3D7264CAE9}"/>
              </a:ext>
            </a:extLst>
          </p:cNvPr>
          <p:cNvSpPr/>
          <p:nvPr/>
        </p:nvSpPr>
        <p:spPr>
          <a:xfrm>
            <a:off x="-35495" y="0"/>
            <a:ext cx="611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2" name="Text Placeholder 9"/>
          <p:cNvSpPr>
            <a:spLocks noGrp="1"/>
          </p:cNvSpPr>
          <p:nvPr>
            <p:ph type="body" sz="quarter" idx="15"/>
          </p:nvPr>
        </p:nvSpPr>
        <p:spPr>
          <a:xfrm>
            <a:off x="869341" y="865190"/>
            <a:ext cx="4871891" cy="971303"/>
          </a:xfrm>
          <a:prstGeom prst="rect">
            <a:avLst/>
          </a:prstGeom>
        </p:spPr>
        <p:txBody>
          <a:bodyPr/>
          <a:lstStyle>
            <a:lvl1pPr marL="0" indent="0">
              <a:buFontTx/>
              <a:buNone/>
              <a:defRPr sz="3200" b="1"/>
            </a:lvl1pPr>
          </a:lstStyle>
          <a:p>
            <a:pPr lvl="0"/>
            <a:r>
              <a:rPr lang="nl-NL"/>
              <a:t>Klikken om de tekststijl van het model te bewerken</a:t>
            </a:r>
          </a:p>
        </p:txBody>
      </p:sp>
      <p:sp>
        <p:nvSpPr>
          <p:cNvPr id="15" name="Text Placeholder 2"/>
          <p:cNvSpPr>
            <a:spLocks noGrp="1"/>
          </p:cNvSpPr>
          <p:nvPr>
            <p:ph type="body" sz="quarter" idx="21"/>
          </p:nvPr>
        </p:nvSpPr>
        <p:spPr>
          <a:xfrm>
            <a:off x="868363" y="1836738"/>
            <a:ext cx="4873625" cy="1377951"/>
          </a:xfrm>
          <a:prstGeom prst="rect">
            <a:avLst/>
          </a:prstGeom>
        </p:spPr>
        <p:txBody>
          <a:bodyPr/>
          <a:lstStyle>
            <a:lvl1pPr marL="0" indent="0">
              <a:buNone/>
              <a:defRPr sz="1867"/>
            </a:lvl1pPr>
          </a:lstStyle>
          <a:p>
            <a:pPr lvl="0"/>
            <a:r>
              <a:rPr lang="nl-NL"/>
              <a:t>Klikken om de tekststijl van het model te bewerken</a:t>
            </a:r>
          </a:p>
        </p:txBody>
      </p:sp>
      <p:sp>
        <p:nvSpPr>
          <p:cNvPr id="16" name="Text Placeholder 4"/>
          <p:cNvSpPr>
            <a:spLocks noGrp="1"/>
          </p:cNvSpPr>
          <p:nvPr>
            <p:ph type="body" sz="quarter" idx="22"/>
          </p:nvPr>
        </p:nvSpPr>
        <p:spPr>
          <a:xfrm>
            <a:off x="868363" y="3214688"/>
            <a:ext cx="4873625" cy="2525712"/>
          </a:xfrm>
          <a:prstGeom prst="rect">
            <a:avLst/>
          </a:prstGeom>
        </p:spPr>
        <p:txBody>
          <a:bodyPr/>
          <a:lstStyle>
            <a:lvl1pPr marL="0" indent="0">
              <a:buNone/>
              <a:defRPr sz="1600"/>
            </a:lvl1pPr>
          </a:lstStyle>
          <a:p>
            <a:pPr lvl="0"/>
            <a:r>
              <a:rPr lang="nl-NL"/>
              <a:t>Klikken om de tekststijl van het model te bewerken</a:t>
            </a:r>
          </a:p>
        </p:txBody>
      </p:sp>
      <p:sp>
        <p:nvSpPr>
          <p:cNvPr id="20" name="Text Placeholder 9"/>
          <p:cNvSpPr>
            <a:spLocks noGrp="1"/>
          </p:cNvSpPr>
          <p:nvPr>
            <p:ph type="body" sz="quarter" idx="23"/>
          </p:nvPr>
        </p:nvSpPr>
        <p:spPr>
          <a:xfrm>
            <a:off x="6887551" y="865190"/>
            <a:ext cx="4871891" cy="971303"/>
          </a:xfrm>
          <a:prstGeom prst="rect">
            <a:avLst/>
          </a:prstGeom>
        </p:spPr>
        <p:txBody>
          <a:bodyPr/>
          <a:lstStyle>
            <a:lvl1pPr marL="0" indent="0">
              <a:buFontTx/>
              <a:buNone/>
              <a:defRPr sz="3200" b="1">
                <a:solidFill>
                  <a:schemeClr val="bg1"/>
                </a:solidFill>
              </a:defRPr>
            </a:lvl1pPr>
          </a:lstStyle>
          <a:p>
            <a:pPr lvl="0"/>
            <a:r>
              <a:rPr lang="nl-NL"/>
              <a:t>Klikken om de tekststijl van het model te bewerken</a:t>
            </a:r>
          </a:p>
        </p:txBody>
      </p:sp>
      <p:sp>
        <p:nvSpPr>
          <p:cNvPr id="21" name="Text Placeholder 2"/>
          <p:cNvSpPr>
            <a:spLocks noGrp="1"/>
          </p:cNvSpPr>
          <p:nvPr>
            <p:ph type="body" sz="quarter" idx="18"/>
          </p:nvPr>
        </p:nvSpPr>
        <p:spPr>
          <a:xfrm>
            <a:off x="6886574" y="1836738"/>
            <a:ext cx="4873625" cy="1377951"/>
          </a:xfrm>
          <a:prstGeom prst="rect">
            <a:avLst/>
          </a:prstGeom>
        </p:spPr>
        <p:txBody>
          <a:bodyPr/>
          <a:lstStyle>
            <a:lvl1pPr marL="0" indent="0">
              <a:buNone/>
              <a:defRPr sz="1867">
                <a:solidFill>
                  <a:schemeClr val="bg1"/>
                </a:solidFill>
              </a:defRPr>
            </a:lvl1pPr>
          </a:lstStyle>
          <a:p>
            <a:pPr lvl="0"/>
            <a:r>
              <a:rPr lang="nl-NL"/>
              <a:t>Klikken om de tekststijl van het model te bewerken</a:t>
            </a:r>
          </a:p>
        </p:txBody>
      </p:sp>
      <p:sp>
        <p:nvSpPr>
          <p:cNvPr id="22" name="Text Placeholder 4"/>
          <p:cNvSpPr>
            <a:spLocks noGrp="1"/>
          </p:cNvSpPr>
          <p:nvPr>
            <p:ph type="body" sz="quarter" idx="19"/>
          </p:nvPr>
        </p:nvSpPr>
        <p:spPr>
          <a:xfrm>
            <a:off x="6886574" y="3214688"/>
            <a:ext cx="4873625" cy="2525712"/>
          </a:xfrm>
          <a:prstGeom prst="rect">
            <a:avLst/>
          </a:prstGeom>
        </p:spPr>
        <p:txBody>
          <a:bodyPr/>
          <a:lstStyle>
            <a:lvl1pPr marL="0" indent="0">
              <a:buNone/>
              <a:defRPr sz="1600">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385498683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logo einde">
    <p:spTree>
      <p:nvGrpSpPr>
        <p:cNvPr id="1" name=""/>
        <p:cNvGrpSpPr/>
        <p:nvPr/>
      </p:nvGrpSpPr>
      <p:grpSpPr>
        <a:xfrm>
          <a:off x="0" y="0"/>
          <a:ext cx="0" cy="0"/>
          <a:chOff x="0" y="0"/>
          <a:chExt cx="0" cy="0"/>
        </a:xfrm>
      </p:grpSpPr>
      <p:sp>
        <p:nvSpPr>
          <p:cNvPr id="7" name="Ovaal 6">
            <a:extLst>
              <a:ext uri="{FF2B5EF4-FFF2-40B4-BE49-F238E27FC236}">
                <a16:creationId xmlns:a16="http://schemas.microsoft.com/office/drawing/2014/main" id="{A94D1373-18B5-2840-9430-ECE90B76E90C}"/>
              </a:ext>
            </a:extLst>
          </p:cNvPr>
          <p:cNvSpPr/>
          <p:nvPr/>
        </p:nvSpPr>
        <p:spPr>
          <a:xfrm>
            <a:off x="4255008" y="1792224"/>
            <a:ext cx="4145280" cy="3359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9" name="Afbeelding 8">
            <a:extLst>
              <a:ext uri="{FF2B5EF4-FFF2-40B4-BE49-F238E27FC236}">
                <a16:creationId xmlns:a16="http://schemas.microsoft.com/office/drawing/2014/main" id="{1493B434-086F-4D43-8931-572C921CFEC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408215530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ogo einde 2">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47794A1-6F13-DB4B-BA5F-1F078D62435B}"/>
              </a:ext>
            </a:extLst>
          </p:cNvPr>
          <p:cNvSpPr/>
          <p:nvPr/>
        </p:nvSpPr>
        <p:spPr>
          <a:xfrm>
            <a:off x="-35496" y="0"/>
            <a:ext cx="12227496"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7" name="Ovaal 6">
            <a:extLst>
              <a:ext uri="{FF2B5EF4-FFF2-40B4-BE49-F238E27FC236}">
                <a16:creationId xmlns:a16="http://schemas.microsoft.com/office/drawing/2014/main" id="{A94D1373-18B5-2840-9430-ECE90B76E90C}"/>
              </a:ext>
            </a:extLst>
          </p:cNvPr>
          <p:cNvSpPr/>
          <p:nvPr/>
        </p:nvSpPr>
        <p:spPr>
          <a:xfrm>
            <a:off x="3730752" y="1149096"/>
            <a:ext cx="4730496" cy="4559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dirty="0"/>
              <a:t>v</a:t>
            </a:r>
          </a:p>
        </p:txBody>
      </p:sp>
      <p:pic>
        <p:nvPicPr>
          <p:cNvPr id="8" name="Afbeelding 7">
            <a:extLst>
              <a:ext uri="{FF2B5EF4-FFF2-40B4-BE49-F238E27FC236}">
                <a16:creationId xmlns:a16="http://schemas.microsoft.com/office/drawing/2014/main" id="{42CDCCE1-7B05-6344-A012-067B7A366C0C}"/>
              </a:ext>
            </a:extLst>
          </p:cNvPr>
          <p:cNvPicPr>
            <a:picLocks noChangeAspect="1"/>
          </p:cNvPicPr>
          <p:nvPr/>
        </p:nvPicPr>
        <p:blipFill>
          <a:blip r:embed="rId2"/>
          <a:stretch>
            <a:fillRect/>
          </a:stretch>
        </p:blipFill>
        <p:spPr>
          <a:xfrm>
            <a:off x="4256104" y="2108628"/>
            <a:ext cx="3644296" cy="2640744"/>
          </a:xfrm>
          <a:prstGeom prst="rect">
            <a:avLst/>
          </a:prstGeom>
        </p:spPr>
      </p:pic>
    </p:spTree>
    <p:extLst>
      <p:ext uri="{BB962C8B-B14F-4D97-AF65-F5344CB8AC3E}">
        <p14:creationId xmlns:p14="http://schemas.microsoft.com/office/powerpoint/2010/main" val="378781500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 zonder beeld">
    <p:bg>
      <p:bgPr>
        <a:solidFill>
          <a:srgbClr val="CFC4C0"/>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40" y="2473377"/>
            <a:ext cx="4505325"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39098776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Intro zonder beeld breed">
    <p:bg>
      <p:bgPr>
        <a:solidFill>
          <a:srgbClr val="CFC4C0"/>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869339" y="2473377"/>
            <a:ext cx="10810596" cy="1604963"/>
          </a:xfrm>
          <a:prstGeom prst="rect">
            <a:avLst/>
          </a:prstGeom>
        </p:spPr>
        <p:txBody>
          <a:bodyPr>
            <a:normAutofit/>
          </a:bodyPr>
          <a:lstStyle>
            <a:lvl1pPr marL="0" indent="0">
              <a:buNone/>
              <a:defRPr sz="3200">
                <a:solidFill>
                  <a:schemeClr val="tx1"/>
                </a:solidFill>
              </a:defRPr>
            </a:lvl1pPr>
          </a:lstStyle>
          <a:p>
            <a:pPr lvl="0"/>
            <a:r>
              <a:rPr lang="nl-NL"/>
              <a:t>Klikken om de tekststijl van het model te bewerken</a:t>
            </a:r>
          </a:p>
        </p:txBody>
      </p:sp>
      <p:sp>
        <p:nvSpPr>
          <p:cNvPr id="23" name="Text Placeholder 22"/>
          <p:cNvSpPr>
            <a:spLocks noGrp="1"/>
          </p:cNvSpPr>
          <p:nvPr>
            <p:ph type="body" sz="quarter" idx="17"/>
          </p:nvPr>
        </p:nvSpPr>
        <p:spPr>
          <a:xfrm>
            <a:off x="869339" y="865189"/>
            <a:ext cx="10810597" cy="878268"/>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1913112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it met beeld 1">
    <p:bg>
      <p:bgPr>
        <a:solidFill>
          <a:srgbClr val="CFC4C0"/>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47FDE86-AF6F-A24C-9EF3-73E61D490732}"/>
              </a:ext>
            </a:extLst>
          </p:cNvPr>
          <p:cNvPicPr>
            <a:picLocks noChangeAspect="1"/>
          </p:cNvPicPr>
          <p:nvPr/>
        </p:nvPicPr>
        <p:blipFill rotWithShape="1">
          <a:blip r:embed="rId2"/>
          <a:srcRect l="51127"/>
          <a:stretch/>
        </p:blipFill>
        <p:spPr>
          <a:xfrm>
            <a:off x="6095998" y="0"/>
            <a:ext cx="6096001"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13" name="Text Placeholder 22">
            <a:extLst>
              <a:ext uri="{FF2B5EF4-FFF2-40B4-BE49-F238E27FC236}">
                <a16:creationId xmlns:a16="http://schemas.microsoft.com/office/drawing/2014/main" id="{4D0EBFE2-3713-354F-8BFB-1912AF1A230B}"/>
              </a:ext>
            </a:extLst>
          </p:cNvPr>
          <p:cNvSpPr>
            <a:spLocks noGrp="1"/>
          </p:cNvSpPr>
          <p:nvPr>
            <p:ph type="body" sz="quarter" idx="19"/>
          </p:nvPr>
        </p:nvSpPr>
        <p:spPr>
          <a:xfrm>
            <a:off x="869338" y="865190"/>
            <a:ext cx="108227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0385756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it met beeld 2">
    <p:bg>
      <p:bgPr>
        <a:solidFill>
          <a:srgbClr val="CFC4C0"/>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71154D2-3353-CD4B-8B10-3215DDB12B00}"/>
              </a:ext>
            </a:extLst>
          </p:cNvPr>
          <p:cNvPicPr>
            <a:picLocks noChangeAspect="1"/>
          </p:cNvPicPr>
          <p:nvPr/>
        </p:nvPicPr>
        <p:blipFill rotWithShape="1">
          <a:blip r:embed="rId2"/>
          <a:srcRect l="44397" r="11206"/>
          <a:stretch/>
        </p:blipFill>
        <p:spPr>
          <a:xfrm>
            <a:off x="6096000" y="0"/>
            <a:ext cx="6096000" cy="6858000"/>
          </a:xfrm>
          <a:prstGeom prst="rect">
            <a:avLst/>
          </a:prstGeom>
        </p:spPr>
      </p:pic>
      <p:sp>
        <p:nvSpPr>
          <p:cNvPr id="3" name="Tijdelijke aanduiding voor afbeelding 2">
            <a:extLst>
              <a:ext uri="{FF2B5EF4-FFF2-40B4-BE49-F238E27FC236}">
                <a16:creationId xmlns:a16="http://schemas.microsoft.com/office/drawing/2014/main" id="{AC15DE70-A985-EA4A-8A14-5357AA89D9D5}"/>
              </a:ext>
            </a:extLst>
          </p:cNvPr>
          <p:cNvSpPr>
            <a:spLocks noGrp="1"/>
          </p:cNvSpPr>
          <p:nvPr>
            <p:ph type="pic" sz="quarter" idx="18"/>
          </p:nvPr>
        </p:nvSpPr>
        <p:spPr>
          <a:xfrm>
            <a:off x="6096000" y="0"/>
            <a:ext cx="6096000" cy="6858000"/>
          </a:xfrm>
          <a:prstGeom prst="rect">
            <a:avLst/>
          </a:prstGeom>
        </p:spPr>
        <p:txBody>
          <a:bodyPr/>
          <a:lstStyle/>
          <a:p>
            <a:r>
              <a:rPr lang="nl-NL"/>
              <a:t>Klik op het pictogram als u een afbeelding wilt toevoegen</a:t>
            </a:r>
            <a:endParaRPr lang="nl-NL" dirty="0"/>
          </a:p>
        </p:txBody>
      </p:sp>
      <p:sp>
        <p:nvSpPr>
          <p:cNvPr id="6" name="Text Placeholder 14">
            <a:extLst>
              <a:ext uri="{FF2B5EF4-FFF2-40B4-BE49-F238E27FC236}">
                <a16:creationId xmlns:a16="http://schemas.microsoft.com/office/drawing/2014/main" id="{96E200F6-0716-1C45-9603-0DE59A5AC88C}"/>
              </a:ext>
            </a:extLst>
          </p:cNvPr>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7" name="Text Placeholder 22">
            <a:extLst>
              <a:ext uri="{FF2B5EF4-FFF2-40B4-BE49-F238E27FC236}">
                <a16:creationId xmlns:a16="http://schemas.microsoft.com/office/drawing/2014/main" id="{78F9F230-A0C4-A74A-8EDE-F3DD4D628C70}"/>
              </a:ext>
            </a:extLst>
          </p:cNvPr>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8" name="Text Placeholder 22">
            <a:extLst>
              <a:ext uri="{FF2B5EF4-FFF2-40B4-BE49-F238E27FC236}">
                <a16:creationId xmlns:a16="http://schemas.microsoft.com/office/drawing/2014/main" id="{045C33D0-667F-794F-9A2B-5607D38B5B07}"/>
              </a:ext>
            </a:extLst>
          </p:cNvPr>
          <p:cNvSpPr>
            <a:spLocks noGrp="1"/>
          </p:cNvSpPr>
          <p:nvPr>
            <p:ph type="body" sz="quarter" idx="19"/>
          </p:nvPr>
        </p:nvSpPr>
        <p:spPr>
          <a:xfrm>
            <a:off x="869339" y="865190"/>
            <a:ext cx="522666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88625435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42002699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ullit lichter achtergron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52FB35-3DA8-8A47-BCB9-0140B49119F6}"/>
              </a:ext>
            </a:extLst>
          </p:cNvPr>
          <p:cNvSpPr/>
          <p:nvPr/>
        </p:nvSpPr>
        <p:spPr>
          <a:xfrm>
            <a:off x="1" y="0"/>
            <a:ext cx="12203113"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67"/>
          </a:p>
        </p:txBody>
      </p:sp>
      <p:sp>
        <p:nvSpPr>
          <p:cNvPr id="15" name="Text Placeholder 14"/>
          <p:cNvSpPr>
            <a:spLocks noGrp="1"/>
          </p:cNvSpPr>
          <p:nvPr>
            <p:ph type="body" sz="quarter" idx="16"/>
          </p:nvPr>
        </p:nvSpPr>
        <p:spPr>
          <a:xfrm>
            <a:off x="869341" y="1836490"/>
            <a:ext cx="4871891" cy="1378199"/>
          </a:xfrm>
          <a:prstGeom prst="rect">
            <a:avLst/>
          </a:prstGeom>
        </p:spPr>
        <p:txBody>
          <a:bodyPr/>
          <a:lstStyle>
            <a:lvl1pPr>
              <a:buClr>
                <a:schemeClr val="accent1"/>
              </a:buClr>
              <a:defRPr sz="2800"/>
            </a:lvl1pPr>
          </a:lstStyle>
          <a:p>
            <a:pPr lvl="0"/>
            <a:r>
              <a:rPr lang="nl-NL"/>
              <a:t>Klikken om de tekststijl van het model te bewerken</a:t>
            </a:r>
          </a:p>
        </p:txBody>
      </p:sp>
      <p:sp>
        <p:nvSpPr>
          <p:cNvPr id="23" name="Text Placeholder 22"/>
          <p:cNvSpPr>
            <a:spLocks noGrp="1"/>
          </p:cNvSpPr>
          <p:nvPr>
            <p:ph type="body" sz="quarter" idx="17"/>
          </p:nvPr>
        </p:nvSpPr>
        <p:spPr>
          <a:xfrm>
            <a:off x="869950" y="3214688"/>
            <a:ext cx="4872039" cy="1365251"/>
          </a:xfrm>
          <a:prstGeom prst="rect">
            <a:avLst/>
          </a:prstGeom>
        </p:spPr>
        <p:txBody>
          <a:bodyPr/>
          <a:lstStyle>
            <a:lvl1pPr marL="0" indent="0" algn="l">
              <a:buNone/>
              <a:defRPr sz="2800"/>
            </a:lvl1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265A0C46-CEE4-4B42-A95B-2FD2DE417CEE}"/>
              </a:ext>
            </a:extLst>
          </p:cNvPr>
          <p:cNvSpPr>
            <a:spLocks noGrp="1"/>
          </p:cNvSpPr>
          <p:nvPr>
            <p:ph type="pic" sz="quarter" idx="18"/>
          </p:nvPr>
        </p:nvSpPr>
        <p:spPr>
          <a:xfrm>
            <a:off x="6096000" y="0"/>
            <a:ext cx="6106584" cy="6858000"/>
          </a:xfrm>
          <a:prstGeom prst="rect">
            <a:avLst/>
          </a:prstGeom>
        </p:spPr>
        <p:txBody>
          <a:bodyPr/>
          <a:lstStyle/>
          <a:p>
            <a:r>
              <a:rPr lang="nl-NL"/>
              <a:t>Klik op het pictogram als u een afbeelding wilt toevoegen</a:t>
            </a:r>
          </a:p>
        </p:txBody>
      </p:sp>
      <p:sp>
        <p:nvSpPr>
          <p:cNvPr id="12" name="Text Placeholder 22">
            <a:extLst>
              <a:ext uri="{FF2B5EF4-FFF2-40B4-BE49-F238E27FC236}">
                <a16:creationId xmlns:a16="http://schemas.microsoft.com/office/drawing/2014/main" id="{C0770813-2716-BE47-B88B-0986339C4AAC}"/>
              </a:ext>
            </a:extLst>
          </p:cNvPr>
          <p:cNvSpPr>
            <a:spLocks noGrp="1"/>
          </p:cNvSpPr>
          <p:nvPr>
            <p:ph type="body" sz="quarter" idx="19"/>
          </p:nvPr>
        </p:nvSpPr>
        <p:spPr>
          <a:xfrm>
            <a:off x="869339" y="865190"/>
            <a:ext cx="4871891" cy="971301"/>
          </a:xfrm>
          <a:prstGeom prst="rect">
            <a:avLst/>
          </a:prstGeom>
        </p:spPr>
        <p:txBody>
          <a:bodyPr>
            <a:noAutofit/>
          </a:bodyPr>
          <a:lstStyle>
            <a:lvl1pPr marL="0" indent="0">
              <a:buNone/>
              <a:defRPr sz="3200" b="1">
                <a:solidFill>
                  <a:schemeClr val="accent1"/>
                </a:solidFill>
              </a:defRPr>
            </a:lvl1pPr>
            <a:lvl2pPr marL="457189" indent="0">
              <a:buNone/>
              <a:defRPr sz="3200" b="1">
                <a:solidFill>
                  <a:schemeClr val="bg1"/>
                </a:solidFill>
              </a:defRPr>
            </a:lvl2pPr>
            <a:lvl3pPr marL="914377" indent="0">
              <a:buNone/>
              <a:defRPr sz="3200" b="1">
                <a:solidFill>
                  <a:schemeClr val="bg1"/>
                </a:solidFill>
              </a:defRPr>
            </a:lvl3pPr>
            <a:lvl4pPr marL="1371566" indent="0">
              <a:buNone/>
              <a:defRPr sz="3200" b="1">
                <a:solidFill>
                  <a:schemeClr val="bg1"/>
                </a:solidFill>
              </a:defRPr>
            </a:lvl4pPr>
            <a:lvl5pPr marL="1828754" indent="0">
              <a:buNone/>
              <a:defRPr sz="3200" b="1">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9445260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29108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858590"/>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011992"/>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4400" kern="1200">
          <a:solidFill>
            <a:schemeClr val="tx1"/>
          </a:solidFill>
          <a:latin typeface="+mj-lt"/>
          <a:ea typeface="ヒラギノ角ゴ Pro W3" panose="020B0300000000000000" pitchFamily="34" charset="-128"/>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5pPr>
      <a:lvl6pPr marL="457189"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6pPr>
      <a:lvl7pPr marL="914377"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7pPr>
      <a:lvl8pPr marL="1371566"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8pPr>
      <a:lvl9pPr marL="1828754"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ヒラギノ角ゴ Pro W3" panose="020B0300000000000000" pitchFamily="34" charset="-128"/>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ヒラギノ角ゴ Pro W3" panose="020B0300000000000000" pitchFamily="34" charset="-128"/>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ヒラギノ角ゴ Pro W3" panose="020B0300000000000000" pitchFamily="34" charset="-128"/>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ヒラギノ角ゴ Pro W3" panose="020B0300000000000000" pitchFamily="34" charset="-128"/>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anose="020B0300000000000000"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palliaweb.nl/onderwijsmaterialen/coordinatie-en-continuiteit-(keuzedeel-mbo)"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C41601F-321D-45A8-B41C-6E04BAAF229D}"/>
              </a:ext>
            </a:extLst>
          </p:cNvPr>
          <p:cNvSpPr/>
          <p:nvPr/>
        </p:nvSpPr>
        <p:spPr>
          <a:xfrm>
            <a:off x="981512" y="0"/>
            <a:ext cx="11210488" cy="1587500"/>
          </a:xfrm>
          <a:prstGeom prst="rect">
            <a:avLst/>
          </a:prstGeom>
          <a:solidFill>
            <a:srgbClr val="EA5D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 name="Tekstvak 5">
            <a:extLst>
              <a:ext uri="{FF2B5EF4-FFF2-40B4-BE49-F238E27FC236}">
                <a16:creationId xmlns:a16="http://schemas.microsoft.com/office/drawing/2014/main" id="{B798D410-16A9-4407-AD45-410E68C152E0}"/>
              </a:ext>
            </a:extLst>
          </p:cNvPr>
          <p:cNvSpPr txBox="1"/>
          <p:nvPr/>
        </p:nvSpPr>
        <p:spPr>
          <a:xfrm>
            <a:off x="3281363" y="359993"/>
            <a:ext cx="5629275" cy="834390"/>
          </a:xfrm>
          <a:prstGeom prst="rect">
            <a:avLst/>
          </a:prstGeom>
          <a:noFill/>
          <a:ln w="6350">
            <a:noFill/>
          </a:ln>
        </p:spPr>
        <p:txBody>
          <a:bodyPr rot="0" spcFirstLastPara="0" vert="horz" wrap="square" lIns="0" tIns="45720" rIns="91440" bIns="45720" numCol="1" spcCol="0" rtlCol="0" fromWordArt="0" anchor="t" anchorCtr="0" forceAA="0" compatLnSpc="1">
            <a:prstTxWarp prst="textNoShape">
              <a:avLst/>
            </a:prstTxWarp>
            <a:noAutofit/>
          </a:bodyPr>
          <a:lstStyle/>
          <a:p>
            <a:r>
              <a:rPr lang="nl-NL" sz="2800" b="1" kern="1400" spc="-5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Keuzedeel palliatieve zorg mbo</a:t>
            </a:r>
          </a:p>
          <a:p>
            <a:r>
              <a:rPr lang="nl-NL" sz="18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Thema 5 Coördinatie en continuïteit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al 4">
            <a:extLst>
              <a:ext uri="{FF2B5EF4-FFF2-40B4-BE49-F238E27FC236}">
                <a16:creationId xmlns:a16="http://schemas.microsoft.com/office/drawing/2014/main" id="{00DF1B91-A02C-447F-ABF5-013F7036E567}"/>
              </a:ext>
            </a:extLst>
          </p:cNvPr>
          <p:cNvSpPr/>
          <p:nvPr/>
        </p:nvSpPr>
        <p:spPr>
          <a:xfrm>
            <a:off x="0" y="-63500"/>
            <a:ext cx="1714500" cy="16643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1200">
                <a:effectLst/>
                <a:ea typeface="Calibri" panose="020F0502020204030204" pitchFamily="34" charset="0"/>
                <a:cs typeface="Times New Roman" panose="02020603050405020304" pitchFamily="18" charset="0"/>
              </a:rPr>
              <a:t> </a:t>
            </a:r>
          </a:p>
        </p:txBody>
      </p:sp>
      <p:sp>
        <p:nvSpPr>
          <p:cNvPr id="7" name="Afgeronde rechthoek 1">
            <a:extLst>
              <a:ext uri="{FF2B5EF4-FFF2-40B4-BE49-F238E27FC236}">
                <a16:creationId xmlns:a16="http://schemas.microsoft.com/office/drawing/2014/main" id="{89C058B0-E596-4E25-9E56-FA2DF1237E6A}"/>
              </a:ext>
            </a:extLst>
          </p:cNvPr>
          <p:cNvSpPr/>
          <p:nvPr/>
        </p:nvSpPr>
        <p:spPr>
          <a:xfrm>
            <a:off x="2302212" y="4647501"/>
            <a:ext cx="7587577" cy="947956"/>
          </a:xfrm>
          <a:prstGeom prst="roundRect">
            <a:avLst/>
          </a:prstGeom>
          <a:solidFill>
            <a:srgbClr val="EA5D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spcBef>
                <a:spcPts val="200"/>
              </a:spcBef>
            </a:pPr>
            <a:r>
              <a:rPr lang="nl-NL" sz="1600" b="1" u="sng" dirty="0">
                <a:solidFill>
                  <a:schemeClr val="bg1"/>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Bekijk hier inspirerende onderwijsmaterialen, leerdoelen en opdrachten</a:t>
            </a:r>
            <a:endParaRPr lang="nl-NL" sz="1600" b="1" dirty="0">
              <a:solidFill>
                <a:schemeClr val="bg1"/>
              </a:solidFill>
              <a:effectLst/>
              <a:ea typeface="Times New Roman" panose="02020603050405020304" pitchFamily="18" charset="0"/>
              <a:cs typeface="Times New Roman" panose="02020603050405020304" pitchFamily="18" charset="0"/>
            </a:endParaRPr>
          </a:p>
          <a:p>
            <a:r>
              <a:rPr lang="nl-NL" sz="1600" dirty="0">
                <a:solidFill>
                  <a:schemeClr val="bg1"/>
                </a:solidFill>
                <a:effectLst/>
                <a:ea typeface="Calibri" panose="020F0502020204030204" pitchFamily="34" charset="0"/>
                <a:cs typeface="Times New Roman" panose="02020603050405020304" pitchFamily="18" charset="0"/>
              </a:rPr>
              <a:t> </a:t>
            </a:r>
          </a:p>
        </p:txBody>
      </p:sp>
      <p:sp>
        <p:nvSpPr>
          <p:cNvPr id="8" name="Toelichting met pijl omlaag 7">
            <a:extLst>
              <a:ext uri="{FF2B5EF4-FFF2-40B4-BE49-F238E27FC236}">
                <a16:creationId xmlns:a16="http://schemas.microsoft.com/office/drawing/2014/main" id="{0380B15D-A561-4DAC-87B2-08E5279CF91A}"/>
              </a:ext>
            </a:extLst>
          </p:cNvPr>
          <p:cNvSpPr>
            <a:spLocks noChangeAspect="1"/>
          </p:cNvSpPr>
          <p:nvPr/>
        </p:nvSpPr>
        <p:spPr>
          <a:xfrm>
            <a:off x="9045504" y="4931360"/>
            <a:ext cx="411480" cy="380238"/>
          </a:xfrm>
          <a:prstGeom prst="downArrow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9" name="Tekstvak 8">
            <a:extLst>
              <a:ext uri="{FF2B5EF4-FFF2-40B4-BE49-F238E27FC236}">
                <a16:creationId xmlns:a16="http://schemas.microsoft.com/office/drawing/2014/main" id="{4A463931-C0EA-4344-8167-4C5387B648B0}"/>
              </a:ext>
            </a:extLst>
          </p:cNvPr>
          <p:cNvSpPr txBox="1"/>
          <p:nvPr/>
        </p:nvSpPr>
        <p:spPr>
          <a:xfrm>
            <a:off x="2601686" y="2305322"/>
            <a:ext cx="6988629" cy="1384995"/>
          </a:xfrm>
          <a:prstGeom prst="rect">
            <a:avLst/>
          </a:prstGeom>
          <a:noFill/>
        </p:spPr>
        <p:txBody>
          <a:bodyPr wrap="square" rtlCol="0">
            <a:spAutoFit/>
          </a:bodyPr>
          <a:lstStyle/>
          <a:p>
            <a:r>
              <a:rPr lang="nl-NL" sz="1400" dirty="0"/>
              <a:t>Deze PowerPointpresentatie maakt deel uit van een van de thema’s binnen het keuzedeel Palliatieve zorg mbo. </a:t>
            </a:r>
          </a:p>
          <a:p>
            <a:r>
              <a:rPr lang="nl-NL" sz="1400" dirty="0"/>
              <a:t>Per thema zijn meerdere onderwijsmaterialen, docentenhandleidingen, leerdoelen en opdrachten opgenomen. </a:t>
            </a:r>
          </a:p>
          <a:p>
            <a:r>
              <a:rPr lang="nl-NL" sz="1400" dirty="0"/>
              <a:t>Hieronder vindt u de link naar het thema </a:t>
            </a:r>
            <a:r>
              <a:rPr lang="nl-NL" sz="1400"/>
              <a:t>met onderwijsmaterialen</a:t>
            </a:r>
            <a:r>
              <a:rPr lang="nl-NL" sz="1400" dirty="0"/>
              <a:t>, leerdoelen en opdrachten, waartoe deze PowerPointpresentatie behoort.   </a:t>
            </a:r>
          </a:p>
        </p:txBody>
      </p:sp>
      <p:sp>
        <p:nvSpPr>
          <p:cNvPr id="11" name="Rechthoek 10">
            <a:extLst>
              <a:ext uri="{FF2B5EF4-FFF2-40B4-BE49-F238E27FC236}">
                <a16:creationId xmlns:a16="http://schemas.microsoft.com/office/drawing/2014/main" id="{DEC59BFC-97CF-4A88-B165-615DD2B1545A}"/>
              </a:ext>
            </a:extLst>
          </p:cNvPr>
          <p:cNvSpPr/>
          <p:nvPr/>
        </p:nvSpPr>
        <p:spPr>
          <a:xfrm>
            <a:off x="-393185" y="-43844"/>
            <a:ext cx="1374697" cy="164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200">
              <a:cs typeface="Times New Roman" panose="02020603050405020304" pitchFamily="18" charset="0"/>
            </a:endParaRPr>
          </a:p>
        </p:txBody>
      </p:sp>
      <p:pic>
        <p:nvPicPr>
          <p:cNvPr id="6" name="Afbeelding 5">
            <a:extLst>
              <a:ext uri="{FF2B5EF4-FFF2-40B4-BE49-F238E27FC236}">
                <a16:creationId xmlns:a16="http://schemas.microsoft.com/office/drawing/2014/main" id="{8D878136-9734-419F-BD50-451538951A02}"/>
              </a:ext>
            </a:extLst>
          </p:cNvPr>
          <p:cNvPicPr/>
          <p:nvPr/>
        </p:nvPicPr>
        <p:blipFill>
          <a:blip r:embed="rId3">
            <a:extLst>
              <a:ext uri="{28A0092B-C50C-407E-A947-70E740481C1C}">
                <a14:useLocalDpi xmlns:a14="http://schemas.microsoft.com/office/drawing/2010/main" val="0"/>
              </a:ext>
            </a:extLst>
          </a:blip>
          <a:stretch>
            <a:fillRect/>
          </a:stretch>
        </p:blipFill>
        <p:spPr>
          <a:xfrm>
            <a:off x="322580" y="359993"/>
            <a:ext cx="1069340" cy="749300"/>
          </a:xfrm>
          <a:prstGeom prst="rect">
            <a:avLst/>
          </a:prstGeom>
        </p:spPr>
      </p:pic>
      <p:sp>
        <p:nvSpPr>
          <p:cNvPr id="10" name="Tekstvak 9">
            <a:extLst>
              <a:ext uri="{FF2B5EF4-FFF2-40B4-BE49-F238E27FC236}">
                <a16:creationId xmlns:a16="http://schemas.microsoft.com/office/drawing/2014/main" id="{9DCD5C28-391B-497A-BC1E-F83FEB7E3DBB}"/>
              </a:ext>
            </a:extLst>
          </p:cNvPr>
          <p:cNvSpPr txBox="1"/>
          <p:nvPr/>
        </p:nvSpPr>
        <p:spPr>
          <a:xfrm>
            <a:off x="0" y="6498007"/>
            <a:ext cx="6298058" cy="276999"/>
          </a:xfrm>
          <a:prstGeom prst="rect">
            <a:avLst/>
          </a:prstGeom>
          <a:noFill/>
        </p:spPr>
        <p:txBody>
          <a:bodyPr wrap="square">
            <a:spAutoFit/>
          </a:bodyPr>
          <a:lstStyle/>
          <a:p>
            <a:pPr marR="228600">
              <a:tabLst>
                <a:tab pos="449580" algn="l"/>
              </a:tabLst>
            </a:pPr>
            <a:r>
              <a:rPr lang="nl-NL" sz="1200" dirty="0">
                <a:effectLst/>
                <a:latin typeface="Calibri" panose="020F0502020204030204" pitchFamily="34" charset="0"/>
                <a:ea typeface="Calibri" panose="020F0502020204030204" pitchFamily="34" charset="0"/>
                <a:cs typeface="Times New Roman" panose="02020603050405020304" pitchFamily="18" charset="0"/>
              </a:rPr>
              <a:t>© 05-2021 | Creative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Commons</a:t>
            </a:r>
            <a:r>
              <a:rPr lang="nl-NL" sz="1200" dirty="0">
                <a:effectLst/>
                <a:latin typeface="Calibri" panose="020F0502020204030204" pitchFamily="34" charset="0"/>
                <a:ea typeface="Calibri" panose="020F0502020204030204" pitchFamily="34" charset="0"/>
                <a:cs typeface="Times New Roman" panose="02020603050405020304" pitchFamily="18" charset="0"/>
              </a:rPr>
              <a:t>: BY-NC</a:t>
            </a:r>
          </a:p>
        </p:txBody>
      </p:sp>
    </p:spTree>
    <p:extLst>
      <p:ext uri="{BB962C8B-B14F-4D97-AF65-F5344CB8AC3E}">
        <p14:creationId xmlns:p14="http://schemas.microsoft.com/office/powerpoint/2010/main" val="315558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6096000" y="910346"/>
            <a:ext cx="6096000" cy="971301"/>
          </a:xfrm>
        </p:spPr>
        <p:txBody>
          <a:bodyPr/>
          <a:lstStyle/>
          <a:p>
            <a:r>
              <a:rPr lang="nl-NL" sz="4800" dirty="0"/>
              <a:t>Vragen?</a:t>
            </a:r>
          </a:p>
        </p:txBody>
      </p:sp>
      <p:pic>
        <p:nvPicPr>
          <p:cNvPr id="6" name="Google Shape;222;p12">
            <a:extLst>
              <a:ext uri="{FF2B5EF4-FFF2-40B4-BE49-F238E27FC236}">
                <a16:creationId xmlns:a16="http://schemas.microsoft.com/office/drawing/2014/main" id="{387A8E02-5D3E-41F2-B92A-D74F499F9E7C}"/>
              </a:ext>
            </a:extLst>
          </p:cNvPr>
          <p:cNvPicPr preferRelativeResize="0"/>
          <p:nvPr/>
        </p:nvPicPr>
        <p:blipFill rotWithShape="1">
          <a:blip r:embed="rId3">
            <a:alphaModFix/>
          </a:blip>
          <a:srcRect l="13099" r="2" b="3"/>
          <a:stretch/>
        </p:blipFill>
        <p:spPr>
          <a:xfrm>
            <a:off x="0" y="578126"/>
            <a:ext cx="5298683" cy="6097438"/>
          </a:xfrm>
          <a:custGeom>
            <a:avLst/>
            <a:gdLst/>
            <a:ahLst/>
            <a:cxnLst/>
            <a:rect l="l" t="t" r="r" b="b"/>
            <a:pathLst>
              <a:path w="5298683" h="6097438" extrusionOk="0">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ln>
            <a:noFill/>
          </a:ln>
        </p:spPr>
      </p:pic>
      <p:pic>
        <p:nvPicPr>
          <p:cNvPr id="4" name="Picture 2">
            <a:extLst>
              <a:ext uri="{FF2B5EF4-FFF2-40B4-BE49-F238E27FC236}">
                <a16:creationId xmlns:a16="http://schemas.microsoft.com/office/drawing/2014/main" id="{9FB7BFC3-BDA2-4AA4-BFD4-E42627631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95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63E96CD-D6C1-4A90-B10A-BA54990BDE7E}"/>
              </a:ext>
            </a:extLst>
          </p:cNvPr>
          <p:cNvSpPr>
            <a:spLocks noGrp="1"/>
          </p:cNvSpPr>
          <p:nvPr>
            <p:ph type="body" sz="quarter" idx="16"/>
          </p:nvPr>
        </p:nvSpPr>
        <p:spPr/>
        <p:txBody>
          <a:bodyPr/>
          <a:lstStyle/>
          <a:p>
            <a:r>
              <a:rPr lang="nl-NL" dirty="0" err="1"/>
              <a:t>Mindmap</a:t>
            </a:r>
            <a:endParaRPr lang="nl-NL" dirty="0"/>
          </a:p>
        </p:txBody>
      </p:sp>
      <p:sp>
        <p:nvSpPr>
          <p:cNvPr id="3" name="Tijdelijke aanduiding voor tekst 2">
            <a:extLst>
              <a:ext uri="{FF2B5EF4-FFF2-40B4-BE49-F238E27FC236}">
                <a16:creationId xmlns:a16="http://schemas.microsoft.com/office/drawing/2014/main" id="{386EAF1E-89E8-4668-BB56-ED89C4F52D58}"/>
              </a:ext>
            </a:extLst>
          </p:cNvPr>
          <p:cNvSpPr>
            <a:spLocks noGrp="1"/>
          </p:cNvSpPr>
          <p:nvPr>
            <p:ph type="body" sz="quarter" idx="17"/>
          </p:nvPr>
        </p:nvSpPr>
        <p:spPr/>
        <p:txBody>
          <a:bodyPr/>
          <a:lstStyle/>
          <a:p>
            <a:r>
              <a:rPr lang="nl-NL" sz="4800" dirty="0"/>
              <a:t>Thema 5: Interprofessionele zorg</a:t>
            </a:r>
            <a:br>
              <a:rPr lang="nl-NL" sz="4800" dirty="0"/>
            </a:br>
            <a:br>
              <a:rPr lang="nl-NL" sz="4800" dirty="0"/>
            </a:br>
            <a:endParaRPr lang="nl-NL" sz="4800" dirty="0"/>
          </a:p>
        </p:txBody>
      </p:sp>
      <p:pic>
        <p:nvPicPr>
          <p:cNvPr id="6" name="Google Shape;92;p1">
            <a:extLst>
              <a:ext uri="{FF2B5EF4-FFF2-40B4-BE49-F238E27FC236}">
                <a16:creationId xmlns:a16="http://schemas.microsoft.com/office/drawing/2014/main" id="{D8C5E51C-3F9F-433A-AA1B-DC58833045CD}"/>
              </a:ext>
            </a:extLst>
          </p:cNvPr>
          <p:cNvPicPr preferRelativeResize="0"/>
          <p:nvPr/>
        </p:nvPicPr>
        <p:blipFill rotWithShape="1">
          <a:blip r:embed="rId3">
            <a:alphaModFix/>
          </a:blip>
          <a:srcRect/>
          <a:stretch/>
        </p:blipFill>
        <p:spPr>
          <a:xfrm>
            <a:off x="7948437" y="1498000"/>
            <a:ext cx="3576637" cy="5160679"/>
          </a:xfrm>
          <a:prstGeom prst="rect">
            <a:avLst/>
          </a:prstGeom>
          <a:noFill/>
          <a:ln>
            <a:noFill/>
          </a:ln>
        </p:spPr>
      </p:pic>
      <p:pic>
        <p:nvPicPr>
          <p:cNvPr id="5" name="Picture 2">
            <a:extLst>
              <a:ext uri="{FF2B5EF4-FFF2-40B4-BE49-F238E27FC236}">
                <a16:creationId xmlns:a16="http://schemas.microsoft.com/office/drawing/2014/main" id="{C472F21F-7057-48D6-B4B6-4CE776BD3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00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Multi- </a:t>
            </a:r>
            <a:r>
              <a:rPr lang="nl-NL" sz="4800" dirty="0" err="1"/>
              <a:t>Inter</a:t>
            </a:r>
            <a:r>
              <a:rPr lang="nl-NL" sz="4800" dirty="0"/>
              <a:t>- </a:t>
            </a:r>
            <a:r>
              <a:rPr lang="nl-NL" sz="4800" dirty="0" err="1"/>
              <a:t>transdisciplinaire</a:t>
            </a:r>
            <a:r>
              <a:rPr lang="nl-NL" sz="4800" dirty="0"/>
              <a:t> zorg </a:t>
            </a:r>
          </a:p>
          <a:p>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pPr marL="0" indent="0">
              <a:buNone/>
            </a:pPr>
            <a:r>
              <a:rPr lang="nl-NL" sz="2400" b="1" dirty="0"/>
              <a:t>Multidisciplinair</a:t>
            </a:r>
            <a:r>
              <a:rPr lang="nl-NL" sz="2400" dirty="0"/>
              <a:t> </a:t>
            </a:r>
          </a:p>
          <a:p>
            <a:pPr marL="0" indent="0">
              <a:buNone/>
            </a:pPr>
            <a:endParaRPr lang="nl-NL" sz="2400" dirty="0"/>
          </a:p>
          <a:p>
            <a:r>
              <a:rPr lang="nl-NL" sz="2400" dirty="0"/>
              <a:t>Blijft iedereen vanuit zijn eigen vak en expertise denken en werken. </a:t>
            </a:r>
          </a:p>
          <a:p>
            <a:r>
              <a:rPr lang="nl-NL" sz="2400" dirty="0"/>
              <a:t>Er is een gezamenlijk probleem, onderwerp of thema dat vanuit de verschillende disciplines wordt bekeken en vertaald. </a:t>
            </a:r>
          </a:p>
          <a:p>
            <a:r>
              <a:rPr lang="nl-NL" sz="2400" dirty="0"/>
              <a:t>De resultaten worden samengevoegd waarbij het mogelijk is dat de ene discipline sterker naar voren komt dan de andere. </a:t>
            </a:r>
          </a:p>
          <a:p>
            <a:r>
              <a:rPr lang="nl-NL" sz="2400" dirty="0"/>
              <a:t>De interactie blijf beperkt tot reflecteren, uitwisselen van en voortborduren op elkaars ideeën. </a:t>
            </a:r>
          </a:p>
          <a:p>
            <a:r>
              <a:rPr lang="nl-NL" sz="2400" dirty="0"/>
              <a:t>Men behoud de eigen autonomie en werkt naast elkaar</a:t>
            </a:r>
          </a:p>
        </p:txBody>
      </p:sp>
      <p:pic>
        <p:nvPicPr>
          <p:cNvPr id="6" name="Picture 2">
            <a:extLst>
              <a:ext uri="{FF2B5EF4-FFF2-40B4-BE49-F238E27FC236}">
                <a16:creationId xmlns:a16="http://schemas.microsoft.com/office/drawing/2014/main" id="{CDC8834C-C797-411E-A8BF-DAEF7BBFB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8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Multi- </a:t>
            </a:r>
            <a:r>
              <a:rPr lang="nl-NL" sz="4800" dirty="0" err="1"/>
              <a:t>Inter</a:t>
            </a:r>
            <a:r>
              <a:rPr lang="nl-NL" sz="4800" dirty="0"/>
              <a:t>- </a:t>
            </a:r>
            <a:r>
              <a:rPr lang="nl-NL" sz="4800" dirty="0" err="1"/>
              <a:t>transdisciplinaire</a:t>
            </a:r>
            <a:r>
              <a:rPr lang="nl-NL" sz="4800" dirty="0"/>
              <a:t> zorg </a:t>
            </a:r>
          </a:p>
          <a:p>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pPr marL="0" indent="0">
              <a:buNone/>
            </a:pPr>
            <a:r>
              <a:rPr lang="nl-NL" sz="2400" b="1" dirty="0"/>
              <a:t>Interdisciplinair</a:t>
            </a:r>
            <a:r>
              <a:rPr lang="nl-NL" sz="2400" dirty="0"/>
              <a:t> </a:t>
            </a:r>
          </a:p>
          <a:p>
            <a:pPr marL="0" indent="0">
              <a:buNone/>
            </a:pPr>
            <a:endParaRPr lang="nl-NL" sz="2400" dirty="0"/>
          </a:p>
          <a:p>
            <a:r>
              <a:rPr lang="nl-NL" sz="2400" dirty="0"/>
              <a:t>De disciplines hebben elkaar nodig om een probleem op te lossen- gezamenlijk doel</a:t>
            </a:r>
          </a:p>
          <a:p>
            <a:r>
              <a:rPr lang="nl-NL" sz="2400" dirty="0"/>
              <a:t>Ontwikkelen gemeenschappelijke taal  </a:t>
            </a:r>
          </a:p>
          <a:p>
            <a:r>
              <a:rPr lang="nl-NL" sz="2400" dirty="0"/>
              <a:t>De wederzijdse </a:t>
            </a:r>
            <a:r>
              <a:rPr lang="nl-NL" sz="2400" dirty="0" err="1"/>
              <a:t>beïnvloeding</a:t>
            </a:r>
            <a:r>
              <a:rPr lang="nl-NL" sz="2400" dirty="0"/>
              <a:t> bepaalt de inhoud.</a:t>
            </a:r>
          </a:p>
          <a:p>
            <a:r>
              <a:rPr lang="nl-NL" sz="2400" dirty="0"/>
              <a:t>Overstijgt de grenzen van het eigen vak (en/of organisatie). </a:t>
            </a:r>
          </a:p>
          <a:p>
            <a:r>
              <a:rPr lang="nl-NL" sz="2400" dirty="0"/>
              <a:t>In het resultaat zijn de disciplines in elkaar overgevloeid en moeilijk te onderscheiden. </a:t>
            </a:r>
          </a:p>
          <a:p>
            <a:r>
              <a:rPr lang="nl-NL" sz="2400" dirty="0"/>
              <a:t>De interactie is steeds zichtbaarder in het samen reflecteren en maken. </a:t>
            </a:r>
          </a:p>
          <a:p>
            <a:r>
              <a:rPr lang="nl-NL" sz="2400" dirty="0"/>
              <a:t>Leveren als het waren een deel autonomie in ten behoeve van..</a:t>
            </a:r>
          </a:p>
        </p:txBody>
      </p:sp>
      <p:pic>
        <p:nvPicPr>
          <p:cNvPr id="6" name="Picture 2">
            <a:extLst>
              <a:ext uri="{FF2B5EF4-FFF2-40B4-BE49-F238E27FC236}">
                <a16:creationId xmlns:a16="http://schemas.microsoft.com/office/drawing/2014/main" id="{FA968C2E-4195-4946-AC22-3FBDDBB83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0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8" y="865190"/>
            <a:ext cx="9296638" cy="971301"/>
          </a:xfrm>
        </p:spPr>
        <p:txBody>
          <a:bodyPr/>
          <a:lstStyle/>
          <a:p>
            <a:r>
              <a:rPr lang="nl-NL" sz="4800" dirty="0"/>
              <a:t>Multi- </a:t>
            </a:r>
            <a:r>
              <a:rPr lang="nl-NL" sz="4800" dirty="0" err="1"/>
              <a:t>Inter</a:t>
            </a:r>
            <a:r>
              <a:rPr lang="nl-NL" sz="4800" dirty="0"/>
              <a:t>- </a:t>
            </a:r>
            <a:r>
              <a:rPr lang="nl-NL" sz="4800" dirty="0" err="1"/>
              <a:t>transdisciplinaire</a:t>
            </a:r>
            <a:r>
              <a:rPr lang="nl-NL" sz="4800" dirty="0"/>
              <a:t> zorg </a:t>
            </a:r>
          </a:p>
          <a:p>
            <a:endParaRPr lang="nl-NL" dirty="0"/>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4538909"/>
          </a:xfrm>
        </p:spPr>
        <p:txBody>
          <a:bodyPr/>
          <a:lstStyle/>
          <a:p>
            <a:pPr marL="0" indent="0">
              <a:buNone/>
            </a:pPr>
            <a:r>
              <a:rPr lang="nl-NL" sz="2400" b="1" dirty="0" err="1"/>
              <a:t>Transdisciplinair</a:t>
            </a:r>
            <a:r>
              <a:rPr lang="nl-NL" sz="2400" dirty="0"/>
              <a:t> </a:t>
            </a:r>
          </a:p>
          <a:p>
            <a:pPr marL="0" indent="0">
              <a:buNone/>
            </a:pPr>
            <a:endParaRPr lang="nl-NL" sz="2400" dirty="0"/>
          </a:p>
          <a:p>
            <a:r>
              <a:rPr lang="nl-NL" sz="2400" dirty="0"/>
              <a:t>De deelnemers proberen te werken vanuit de denk- en werkwijze van een andere dan de eigen discipline. </a:t>
            </a:r>
          </a:p>
          <a:p>
            <a:r>
              <a:rPr lang="nl-NL" sz="2400" dirty="0"/>
              <a:t>Zij maken gebruik van elkaars medium, techniek en kunde.</a:t>
            </a:r>
          </a:p>
          <a:p>
            <a:r>
              <a:rPr lang="nl-NL" sz="2400" dirty="0"/>
              <a:t>Door de optimale vermenging kunnen er nieuwe </a:t>
            </a:r>
            <a:r>
              <a:rPr lang="nl-NL" sz="2400" dirty="0" err="1"/>
              <a:t>interdisciplines</a:t>
            </a:r>
            <a:r>
              <a:rPr lang="nl-NL" sz="2400" dirty="0"/>
              <a:t> of werkvelden ontstaan. </a:t>
            </a:r>
          </a:p>
          <a:p>
            <a:r>
              <a:rPr lang="nl-NL" sz="2400" dirty="0"/>
              <a:t>Het proces van ontdekken, ontwikkelen en experimenteren is belangrijker dan het resultaat.</a:t>
            </a:r>
          </a:p>
          <a:p>
            <a:r>
              <a:rPr lang="nl-NL" sz="2400" dirty="0"/>
              <a:t>Het resultaat is niet definitief, er kan steeds op voortgeborduurd worden. Er is bij deze samenwerking sprake van een permanente en optimale interactie. </a:t>
            </a:r>
          </a:p>
        </p:txBody>
      </p:sp>
      <p:pic>
        <p:nvPicPr>
          <p:cNvPr id="6" name="Picture 2">
            <a:extLst>
              <a:ext uri="{FF2B5EF4-FFF2-40B4-BE49-F238E27FC236}">
                <a16:creationId xmlns:a16="http://schemas.microsoft.com/office/drawing/2014/main" id="{C4EEBC31-1FBD-45AB-A8D3-463D1A7E1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AA5335F-1235-4362-929E-6A005BEE3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886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47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36;p6">
            <a:extLst>
              <a:ext uri="{FF2B5EF4-FFF2-40B4-BE49-F238E27FC236}">
                <a16:creationId xmlns:a16="http://schemas.microsoft.com/office/drawing/2014/main" id="{2C6D0107-EDC9-440D-B1F4-543B3453A496}"/>
              </a:ext>
            </a:extLst>
          </p:cNvPr>
          <p:cNvPicPr preferRelativeResize="0"/>
          <p:nvPr/>
        </p:nvPicPr>
        <p:blipFill rotWithShape="1">
          <a:blip r:embed="rId3">
            <a:alphaModFix/>
          </a:blip>
          <a:srcRect l="9697" t="3964" r="6033" b="2162"/>
          <a:stretch/>
        </p:blipFill>
        <p:spPr>
          <a:xfrm>
            <a:off x="3422822" y="0"/>
            <a:ext cx="5041556" cy="6858000"/>
          </a:xfrm>
          <a:prstGeom prst="rect">
            <a:avLst/>
          </a:prstGeom>
          <a:noFill/>
          <a:ln>
            <a:noFill/>
          </a:ln>
        </p:spPr>
      </p:pic>
      <p:pic>
        <p:nvPicPr>
          <p:cNvPr id="6" name="Picture 2">
            <a:extLst>
              <a:ext uri="{FF2B5EF4-FFF2-40B4-BE49-F238E27FC236}">
                <a16:creationId xmlns:a16="http://schemas.microsoft.com/office/drawing/2014/main" id="{D82A0512-9110-4A3A-861E-AE8379E85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82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127;p5">
            <a:extLst>
              <a:ext uri="{FF2B5EF4-FFF2-40B4-BE49-F238E27FC236}">
                <a16:creationId xmlns:a16="http://schemas.microsoft.com/office/drawing/2014/main" id="{91E3237F-8FE4-4BDD-B00F-6121846CFCBD}"/>
              </a:ext>
            </a:extLst>
          </p:cNvPr>
          <p:cNvPicPr preferRelativeResize="0"/>
          <p:nvPr/>
        </p:nvPicPr>
        <p:blipFill rotWithShape="1">
          <a:blip r:embed="rId3">
            <a:alphaModFix/>
          </a:blip>
          <a:srcRect/>
          <a:stretch/>
        </p:blipFill>
        <p:spPr>
          <a:xfrm>
            <a:off x="1622995" y="444136"/>
            <a:ext cx="9144000" cy="5988731"/>
          </a:xfrm>
          <a:prstGeom prst="rect">
            <a:avLst/>
          </a:prstGeom>
          <a:noFill/>
          <a:ln>
            <a:noFill/>
          </a:ln>
        </p:spPr>
      </p:pic>
      <p:pic>
        <p:nvPicPr>
          <p:cNvPr id="7" name="Picture 2">
            <a:extLst>
              <a:ext uri="{FF2B5EF4-FFF2-40B4-BE49-F238E27FC236}">
                <a16:creationId xmlns:a16="http://schemas.microsoft.com/office/drawing/2014/main" id="{E1F68493-A155-466D-9444-950ECC04C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2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45;p7">
            <a:extLst>
              <a:ext uri="{FF2B5EF4-FFF2-40B4-BE49-F238E27FC236}">
                <a16:creationId xmlns:a16="http://schemas.microsoft.com/office/drawing/2014/main" id="{A37C3A8A-FD7E-4630-8EC0-A50E8A140FAC}"/>
              </a:ext>
            </a:extLst>
          </p:cNvPr>
          <p:cNvPicPr preferRelativeResize="0"/>
          <p:nvPr/>
        </p:nvPicPr>
        <p:blipFill rotWithShape="1">
          <a:blip r:embed="rId3">
            <a:alphaModFix/>
          </a:blip>
          <a:srcRect/>
          <a:stretch/>
        </p:blipFill>
        <p:spPr>
          <a:xfrm>
            <a:off x="2767013" y="0"/>
            <a:ext cx="6657975" cy="6858000"/>
          </a:xfrm>
          <a:prstGeom prst="rect">
            <a:avLst/>
          </a:prstGeom>
          <a:noFill/>
          <a:ln>
            <a:noFill/>
          </a:ln>
        </p:spPr>
      </p:pic>
      <p:pic>
        <p:nvPicPr>
          <p:cNvPr id="7" name="Picture 2">
            <a:extLst>
              <a:ext uri="{FF2B5EF4-FFF2-40B4-BE49-F238E27FC236}">
                <a16:creationId xmlns:a16="http://schemas.microsoft.com/office/drawing/2014/main" id="{F7C1D4EE-18E8-4AF1-B327-5CE76A644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441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D2C27FD-F7F7-A64B-907D-B35CBDDCD5B4}"/>
              </a:ext>
            </a:extLst>
          </p:cNvPr>
          <p:cNvSpPr>
            <a:spLocks noGrp="1"/>
          </p:cNvSpPr>
          <p:nvPr>
            <p:ph type="body" sz="quarter" idx="19"/>
          </p:nvPr>
        </p:nvSpPr>
        <p:spPr>
          <a:xfrm>
            <a:off x="869337" y="865190"/>
            <a:ext cx="10453325" cy="971301"/>
          </a:xfrm>
        </p:spPr>
        <p:txBody>
          <a:bodyPr/>
          <a:lstStyle/>
          <a:p>
            <a:r>
              <a:rPr lang="nl-NL" sz="4800" dirty="0"/>
              <a:t>Hoe doe je dat? Waar staat jou team?</a:t>
            </a:r>
          </a:p>
        </p:txBody>
      </p:sp>
      <p:sp>
        <p:nvSpPr>
          <p:cNvPr id="4" name="Tijdelijke aanduiding voor tekst 3">
            <a:extLst>
              <a:ext uri="{FF2B5EF4-FFF2-40B4-BE49-F238E27FC236}">
                <a16:creationId xmlns:a16="http://schemas.microsoft.com/office/drawing/2014/main" id="{D452D10E-1B48-3D49-9E53-8F8831801A3A}"/>
              </a:ext>
            </a:extLst>
          </p:cNvPr>
          <p:cNvSpPr>
            <a:spLocks noGrp="1"/>
          </p:cNvSpPr>
          <p:nvPr>
            <p:ph type="body" sz="quarter" idx="16"/>
          </p:nvPr>
        </p:nvSpPr>
        <p:spPr>
          <a:xfrm>
            <a:off x="869337" y="1836491"/>
            <a:ext cx="10991359" cy="5021509"/>
          </a:xfrm>
        </p:spPr>
        <p:txBody>
          <a:bodyPr/>
          <a:lstStyle/>
          <a:p>
            <a:pPr marL="0" indent="0">
              <a:buNone/>
            </a:pPr>
            <a:r>
              <a:rPr lang="nl-NL" sz="2400" dirty="0"/>
              <a:t>Tips </a:t>
            </a:r>
            <a:r>
              <a:rPr lang="nl-NL" sz="2400"/>
              <a:t>voor interprofessionele </a:t>
            </a:r>
            <a:r>
              <a:rPr lang="nl-NL" sz="2400" dirty="0"/>
              <a:t>samenwerking</a:t>
            </a:r>
          </a:p>
          <a:p>
            <a:pPr marL="0" indent="0">
              <a:buNone/>
            </a:pPr>
            <a:endParaRPr lang="nl-NL" sz="2400" dirty="0"/>
          </a:p>
          <a:p>
            <a:r>
              <a:rPr lang="nl-NL" sz="2400" dirty="0"/>
              <a:t>Formuleer een gezamenlijk doel en visie.</a:t>
            </a:r>
          </a:p>
          <a:p>
            <a:r>
              <a:rPr lang="nl-NL" sz="2400" dirty="0"/>
              <a:t>Creëer een gezamenlijke taal.</a:t>
            </a:r>
          </a:p>
          <a:p>
            <a:r>
              <a:rPr lang="nl-NL" sz="2400" dirty="0"/>
              <a:t>Spreek belangen uit.</a:t>
            </a:r>
          </a:p>
          <a:p>
            <a:r>
              <a:rPr lang="nl-NL" sz="2400" dirty="0"/>
              <a:t>Ga in gesprek over waarden.</a:t>
            </a:r>
          </a:p>
          <a:p>
            <a:r>
              <a:rPr lang="nl-NL" sz="2400" dirty="0"/>
              <a:t>Durf de controle uit handen te geven.</a:t>
            </a:r>
          </a:p>
          <a:p>
            <a:r>
              <a:rPr lang="nl-NL" sz="2400" dirty="0"/>
              <a:t>Maak gebruik van elkaars specialisme.</a:t>
            </a:r>
          </a:p>
          <a:p>
            <a:r>
              <a:rPr lang="nl-NL" sz="2400" dirty="0"/>
              <a:t>Ben nieuwsgierig naar elkaars functie en visie.</a:t>
            </a:r>
          </a:p>
          <a:p>
            <a:r>
              <a:rPr lang="nl-NL" sz="2400" dirty="0"/>
              <a:t>Wees opbouwend kritisch</a:t>
            </a:r>
          </a:p>
          <a:p>
            <a:pPr marL="0" indent="0">
              <a:buNone/>
            </a:pPr>
            <a:r>
              <a:rPr lang="nl-NL" sz="1200" dirty="0"/>
              <a:t>Bron: </a:t>
            </a:r>
            <a:r>
              <a:rPr lang="nl-NL" sz="1200" dirty="0" err="1"/>
              <a:t>Movisie</a:t>
            </a:r>
            <a:endParaRPr lang="nl-NL" sz="1200" dirty="0"/>
          </a:p>
        </p:txBody>
      </p:sp>
      <p:pic>
        <p:nvPicPr>
          <p:cNvPr id="6" name="Picture 2">
            <a:extLst>
              <a:ext uri="{FF2B5EF4-FFF2-40B4-BE49-F238E27FC236}">
                <a16:creationId xmlns:a16="http://schemas.microsoft.com/office/drawing/2014/main" id="{783FA10B-71CB-4C15-B2DD-739FFF972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255"/>
            <a:ext cx="913054" cy="521745"/>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155;p8" descr="Afbeelding met binnen, speelgoed, plastic&#10;&#10;Automatisch gegenereerde beschrijving">
            <a:extLst>
              <a:ext uri="{FF2B5EF4-FFF2-40B4-BE49-F238E27FC236}">
                <a16:creationId xmlns:a16="http://schemas.microsoft.com/office/drawing/2014/main" id="{50ABE1CA-FD16-3445-B954-510D0077B389}"/>
              </a:ext>
            </a:extLst>
          </p:cNvPr>
          <p:cNvPicPr preferRelativeResize="0"/>
          <p:nvPr/>
        </p:nvPicPr>
        <p:blipFill rotWithShape="1">
          <a:blip r:embed="rId4"/>
          <a:stretch/>
        </p:blipFill>
        <p:spPr>
          <a:xfrm>
            <a:off x="7183396" y="2537802"/>
            <a:ext cx="4543167" cy="3097141"/>
          </a:xfrm>
          <a:prstGeom prst="rect">
            <a:avLst/>
          </a:prstGeom>
          <a:noFill/>
          <a:ln>
            <a:noFill/>
          </a:ln>
        </p:spPr>
      </p:pic>
    </p:spTree>
    <p:extLst>
      <p:ext uri="{BB962C8B-B14F-4D97-AF65-F5344CB8AC3E}">
        <p14:creationId xmlns:p14="http://schemas.microsoft.com/office/powerpoint/2010/main" val="953917522"/>
      </p:ext>
    </p:extLst>
  </p:cSld>
  <p:clrMapOvr>
    <a:masterClrMapping/>
  </p:clrMapOvr>
</p:sld>
</file>

<file path=ppt/theme/theme1.xml><?xml version="1.0" encoding="utf-8"?>
<a:theme xmlns:a="http://schemas.openxmlformats.org/drawingml/2006/main" name="ThemaO2PZ">
  <a:themeElements>
    <a:clrScheme name="Aangepast 2">
      <a:dk1>
        <a:srgbClr val="000000"/>
      </a:dk1>
      <a:lt1>
        <a:srgbClr val="FFFFFF"/>
      </a:lt1>
      <a:dk2>
        <a:srgbClr val="CFC3C0"/>
      </a:dk2>
      <a:lt2>
        <a:srgbClr val="E7E6E6"/>
      </a:lt2>
      <a:accent1>
        <a:srgbClr val="EB5D0B"/>
      </a:accent1>
      <a:accent2>
        <a:srgbClr val="FF0000"/>
      </a:accent2>
      <a:accent3>
        <a:srgbClr val="A5A5A5"/>
      </a:accent3>
      <a:accent4>
        <a:srgbClr val="FFC000"/>
      </a:accent4>
      <a:accent5>
        <a:srgbClr val="5B9BD5"/>
      </a:accent5>
      <a:accent6>
        <a:srgbClr val="70AD47"/>
      </a:accent6>
      <a:hlink>
        <a:srgbClr val="EB5D0B"/>
      </a:hlink>
      <a:folHlink>
        <a:srgbClr val="FF00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O2PZ" id="{E5115D0B-5F19-4F0F-A24B-9296E1C24FF6}" vid="{4814B0EA-6006-4AB3-87C6-8CC86D10EFFF}"/>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9A5AAF7E43AA47AC420A61688F6C63" ma:contentTypeVersion="11" ma:contentTypeDescription="Een nieuw document maken." ma:contentTypeScope="" ma:versionID="d046df2c3cee95f1d42be278cbe7d209">
  <xsd:schema xmlns:xsd="http://www.w3.org/2001/XMLSchema" xmlns:xs="http://www.w3.org/2001/XMLSchema" xmlns:p="http://schemas.microsoft.com/office/2006/metadata/properties" xmlns:ns2="eaec2d80-2301-404c-b6c8-75546d086a4b" targetNamespace="http://schemas.microsoft.com/office/2006/metadata/properties" ma:root="true" ma:fieldsID="91ed470f1cc8f9c818433d1c80df8e08" ns2:_="">
    <xsd:import namespace="eaec2d80-2301-404c-b6c8-75546d086a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c2d80-2301-404c-b6c8-75546d086a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D5A4C9-8FDF-46B2-985F-D8313C86FD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c2d80-2301-404c-b6c8-75546d086a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AAA437-4664-4207-90D1-88DDB691B0C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6059792-97AC-40A3-B00B-08F93B74F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ThemaO2PZ</Template>
  <TotalTime>368</TotalTime>
  <Words>683</Words>
  <Application>Microsoft Macintosh PowerPoint</Application>
  <PresentationFormat>Breedbeeld</PresentationFormat>
  <Paragraphs>82</Paragraphs>
  <Slides>10</Slides>
  <Notes>9</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10</vt:i4>
      </vt:variant>
    </vt:vector>
  </HeadingPairs>
  <TitlesOfParts>
    <vt:vector size="16" baseType="lpstr">
      <vt:lpstr>Arial</vt:lpstr>
      <vt:lpstr>Calibri</vt:lpstr>
      <vt:lpstr>Calibri Light</vt:lpstr>
      <vt:lpstr>ThemaO2PZ</vt:lpstr>
      <vt:lpstr>2_Office Theme</vt:lpstr>
      <vt:lpstr>3_Office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Appie Nieuwman</dc:creator>
  <cp:lastModifiedBy>Jojanneke Thiesen</cp:lastModifiedBy>
  <cp:revision>5</cp:revision>
  <dcterms:created xsi:type="dcterms:W3CDTF">2020-11-26T13:34:55Z</dcterms:created>
  <dcterms:modified xsi:type="dcterms:W3CDTF">2022-05-04T13:34:40Z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0x010100DA9A5AAF7E43AA47AC420A61688F6C63</vt:lpwstr>
  </property>
</Properties>
</file>