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2" r:id="rId5"/>
    <p:sldId id="269" r:id="rId6"/>
    <p:sldId id="270" r:id="rId7"/>
    <p:sldId id="266" r:id="rId8"/>
    <p:sldId id="271" r:id="rId9"/>
    <p:sldId id="272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25" autoAdjust="0"/>
    <p:restoredTop sz="74217" autoAdjust="0"/>
  </p:normalViewPr>
  <p:slideViewPr>
    <p:cSldViewPr snapToGrid="0">
      <p:cViewPr varScale="1">
        <p:scale>
          <a:sx n="47" d="100"/>
          <a:sy n="47" d="100"/>
        </p:scale>
        <p:origin x="134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A29282-DCBF-44D4-8B49-D599D8811B48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25EE2E-D9B1-47F0-83E3-FDC64C785E1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3752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Studenten hebben als huiswerk de </a:t>
            </a:r>
            <a:r>
              <a:rPr lang="nl-NL" dirty="0" err="1"/>
              <a:t>microlearning</a:t>
            </a:r>
            <a:r>
              <a:rPr lang="nl-NL" dirty="0"/>
              <a:t> gemaakt op medischonderwijs.nl</a:t>
            </a:r>
          </a:p>
          <a:p>
            <a:r>
              <a:rPr lang="nl-NL" dirty="0"/>
              <a:t>Lesduur 30 minuten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07018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afloop van deze les kan de student: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positie en behoeften van naaste, mantelzorger en patiënt analyseren binnen een praktijksituatie.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Risicofactoren en signalen van (over)belasting bij naasten onderbouwen aan de hand van observaties uit de praktijk.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Een passende verpleegkundige interventie kiezen en verantwoorden om het welzijn van de naaste te ondersteunen.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Reflecteren op de eigen professionele rol in het betrekken van naasten bij persoonsgerichte zorg.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723866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Henk &amp; Roos: Wat betekent dit voor jouw handelen? Vanuit de voorbereiding in de </a:t>
            </a:r>
            <a:r>
              <a:rPr lang="nl-NL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microlearning</a:t>
            </a:r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fontAlgn="t"/>
            <a:r>
              <a:rPr lang="nl-NL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Vraag 1:</a:t>
            </a:r>
            <a:endParaRPr lang="nl-NL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nl-NL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"Wanneer verandert een naaste in onze communicatie ongemerkt in een mantelzorger?"</a:t>
            </a:r>
            <a:endParaRPr lang="nl-NL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nl-NL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Vraag 2:</a:t>
            </a:r>
            <a:endParaRPr lang="nl-NL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nl-NL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"Wat zijn de gevolgen wanneer wij vooral naar zorgtaken kijken en minder naar de relatie?"</a:t>
            </a:r>
            <a:endParaRPr lang="nl-NL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nl-NL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Docentnotitie</a:t>
            </a:r>
          </a:p>
          <a:p>
            <a:pPr fontAlgn="t"/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Laat studenten eerst individueel nadenken en vervolgens enkele reacties delen.</a:t>
            </a:r>
          </a:p>
          <a:p>
            <a:pPr fontAlgn="t"/>
            <a:r>
              <a:rPr lang="nl-NL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Kernboodschap:</a:t>
            </a:r>
            <a:endParaRPr lang="nl-NL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relatie (partner, dochter, vriend) blijft bestaan. Mantelzorg is een rol die daar bovenop komt.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9348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Kies één situatie uit de eigen stage of werkpraktijk waarin een naaste intensief betrokken was bij de zorg.</a:t>
            </a:r>
          </a:p>
          <a:p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Deel 1 – Casusanalyse (4 min)</a:t>
            </a:r>
            <a:endParaRPr lang="nl-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Bespreek samen: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Wie was de naaste?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Welke mantelzorgtaken werden uitgevoerd?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Welke signalen van belasting zag je?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Welke beschermende factoren zag je (draagkracht)?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Welke zorgbehoefte van de naaste bleef mogelijk onbesproken?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04504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4749F8-5B8C-2E08-060E-476580A19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D6B41BAB-52F4-4E47-0895-205F3E9C40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DA59CD11-0906-EFD5-7965-5B027BE234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nl-NL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 A:</a:t>
            </a:r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verpleegkundige</a:t>
            </a:r>
          </a:p>
          <a:p>
            <a:pPr fontAlgn="t"/>
            <a:r>
              <a:rPr lang="nl-NL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 B:</a:t>
            </a:r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naaste</a:t>
            </a:r>
          </a:p>
          <a:p>
            <a:pPr fontAlgn="t"/>
            <a:r>
              <a:rPr lang="nl-NL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Opdracht:</a:t>
            </a:r>
            <a:endParaRPr lang="nl-NL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Voer een gesprek waarin je onderzoekt:</a:t>
            </a:r>
          </a:p>
          <a:p>
            <a:pPr fontAlgn="t"/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Hoe de naaste de situatie ervaart:  Ontdek hoeveel ballen de naasten in de lucht houdt.</a:t>
            </a:r>
          </a:p>
          <a:p>
            <a:pPr fontAlgn="t"/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Waar draaglast en draagkracht uit balans dreigen te raken.</a:t>
            </a:r>
          </a:p>
          <a:p>
            <a:pPr fontAlgn="t"/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Welke ondersteuning passend kan zijn.</a:t>
            </a:r>
          </a:p>
          <a:p>
            <a:pPr fontAlgn="t"/>
            <a:r>
              <a:rPr lang="nl-NL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Reflectievragen</a:t>
            </a:r>
          </a:p>
          <a:p>
            <a:pPr fontAlgn="t"/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Welke signalen hoorde je?</a:t>
            </a:r>
          </a:p>
          <a:p>
            <a:pPr fontAlgn="t"/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Welke interventie lijkt passend?</a:t>
            </a:r>
          </a:p>
          <a:p>
            <a:pPr fontAlgn="t"/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Waarom kies je juist deze aanpak?</a:t>
            </a: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454E255-08CE-7297-A39E-0AD35191CE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83527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Bespreek:</a:t>
            </a:r>
          </a:p>
          <a:p>
            <a:pPr fontAlgn="t"/>
            <a:r>
              <a:rPr lang="nl-NL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Signalen</a:t>
            </a:r>
          </a:p>
          <a:p>
            <a:pPr fontAlgn="t"/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Welke observaties wijzen op risico op overbelasting?</a:t>
            </a:r>
          </a:p>
          <a:p>
            <a:pPr fontAlgn="t"/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Welke informatie heb je nodig om dit verder te beoordelen?</a:t>
            </a:r>
          </a:p>
          <a:p>
            <a:pPr fontAlgn="t"/>
            <a:r>
              <a:rPr lang="nl-NL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Interventies</a:t>
            </a:r>
          </a:p>
          <a:p>
            <a:pPr fontAlgn="t"/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Welke verpleegkundige interventie kies je?</a:t>
            </a:r>
          </a:p>
          <a:p>
            <a:pPr fontAlgn="t"/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Waarom?</a:t>
            </a:r>
          </a:p>
          <a:p>
            <a:pPr fontAlgn="t"/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Welke rol heeft het sociale netwerk?</a:t>
            </a:r>
          </a:p>
          <a:p>
            <a:pPr fontAlgn="t"/>
            <a:r>
              <a:rPr lang="nl-NL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Palliaweb</a:t>
            </a:r>
          </a:p>
          <a:p>
            <a:pPr fontAlgn="t"/>
            <a:r>
              <a:rPr lang="nl-NL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"Welke tip uit Palliaweb sluit volgens jou het best aan bij professioneel verpleegkundig handelen?"</a:t>
            </a:r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nl-N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nl-NL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microlearning</a:t>
            </a:r>
            <a:r>
              <a:rPr lang="nl-NL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5109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nl-NL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Opdracht</a:t>
            </a:r>
            <a:endParaRPr lang="nl-NL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Formuleer één actie voor je stage of werkplek.</a:t>
            </a:r>
          </a:p>
          <a:p>
            <a:pPr fontAlgn="t"/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Maak daarbij de zin af:</a:t>
            </a:r>
          </a:p>
          <a:p>
            <a:pPr fontAlgn="t"/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"Vanaf morgen ga ik ..., omdat ..."</a:t>
            </a:r>
          </a:p>
          <a:p>
            <a:pPr fontAlgn="t"/>
            <a:r>
              <a:rPr lang="nl-NL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Voorbeelden</a:t>
            </a:r>
          </a:p>
          <a:p>
            <a:pPr fontAlgn="t"/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"Vanaf morgen vraag ik standaard naar de belasting van de naaste, omdat dit invloed heeft op het welzijn van de patiënt."</a:t>
            </a:r>
          </a:p>
          <a:p>
            <a:pPr fontAlgn="t"/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"Vanaf morgen signaleer ik actief wanneer familieleden langdurig zorgtaken overnemen."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192182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"Als HBO-verpleegkundige kijk je niet alleen naar de patiënt, maar naar het systeem rondom de patiënt.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Denk nog even terug aan de micro learning : Henk is heeft hier de rol van patiënt en Roos zijn echtgenote beïnvloedt mede zijn welzijn,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én haar eigen welzijn wordt beïnvloed door de situatie. Er wordt nu met haar gecommuniceerd als mantelzorger.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 is niet goed voor haar welzijn en daarmee niet goed voor Henk.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Goede verpleegkundige zorg betekent daarom dat je niet alleen ziekte en behandeling ziet, maar ook de mensen die dagelijks met die ziekte leven.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Hoe doen ze dit en hoe willen ze dit.</a:t>
            </a:r>
            <a:br>
              <a:rPr lang="nl-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Door aandacht te hebben voor de naaste kun je gezondheidsproblemen, overbelasting en zorguitval mogelijk voorkomen."</a:t>
            </a:r>
            <a:endParaRPr lang="nl-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15128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A712C0-E5C1-40E7-F7C9-68C785C864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E091523-9852-BB96-5EAD-D56D027E2C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2860321-3EF9-8EE4-EB8A-04BEB4A69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A8F8250-4625-E1BA-FBF8-6A25407B9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32D0D39-28D0-43DE-2E33-60111C2D0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28721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B704E7-2350-DA6A-6D9B-314D51E68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C70797C-FE04-E0A2-1914-1EA95C7C75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CE5F40C-8A35-AB34-98C8-8A62BC4CE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7815310-74A8-4990-B077-869823C7A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501524-5E12-E6AC-5118-1130FB51A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2234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6C17FB7-C4D3-B0D9-CAD6-198434DA0C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1F1954A-C823-2F55-E808-F50D4A31A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E72C293-832B-73DB-DE55-7CCA9DC78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02185EA-A748-4F10-26BF-30C1075EB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E736964-2056-3073-FAD4-0956A4701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9921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A026BB-71E4-B2D1-1EFB-0EA37F3BF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1818AC4-BF4A-4B35-1138-4B70D729D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68F0648-D8FD-61EA-3EFD-B8D6E153B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76AEB01-D738-B754-BD02-A825691DA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D41A39B-3EEE-43D2-84DE-EC07A0A4F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5591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8A66B2-8C57-C263-FF40-1AE308A84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44BD6DA-0775-9402-0DAD-87EB9F16BC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C68C60A-6708-F1C9-2456-7074ABEF7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A805D70-63C6-E600-3855-1EAF78415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3F79C1E-72A8-7A9B-4605-A1D3B585A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74081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718738-16C5-0BBD-AECC-A06A30135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9642F69-9094-F6E6-4FED-9A48819D2D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9F395B3-31DD-8F5F-A9C0-54A7F3C27C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A5926B4-FFC4-0882-1167-535FF8937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D3D1137-DDE5-6A06-0E0F-46CB83A3F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ADA45A0-5DA7-C5DA-70D3-443FC734D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2521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0D2B4-0B2B-10B1-42A7-CF33C6F16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ACE288A-2534-9624-264D-6466B353B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F7098CA-BD09-6B54-4ACC-6DB36ABEA7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97A317A8-1BBC-2838-186A-C5DA608FE0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28BD7A75-A538-AE4E-7866-5D4B6B3C9D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E1E03005-870D-3CBD-EAE2-AB1307881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C2ABE2EC-364B-10ED-7047-3669BB8DA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3C8E10D9-1E4D-3721-F184-CB7916860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5620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0619F1-17FF-EB68-0286-BDEEC23FE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C0FC4F0-C980-F9F9-A70C-F27C5BF62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B610CE8-CF6A-EA98-EBB9-0573B1184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1F58FEFB-A8A0-21F5-4C23-3092F9054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1743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DC0D5944-64D9-CA67-19A1-C0AD393FC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6FB1D089-E801-AF45-E57D-79CB6BB99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5A78E8D-83AB-92B1-C752-29CB2CA20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6097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FBA304-A101-4B8A-41D2-8E058113B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96027-2961-0C2F-1CB2-00D5379C6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1CB6BFE-0C46-BD7E-4569-85832A95FF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C2F5752-D18B-F62B-BE6A-15F003D85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C67E5DF-78C9-593E-B000-C7F492CF4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6D8B773-0B1E-8EF9-E266-456C73131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1268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3A4730-0DCD-3EC7-5FEA-61F576BBD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BBAFDAD4-AC61-7CBB-315F-429A984F4F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3D14B04-8E6D-0E05-4418-CEF85E593E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A3044E2-B65A-4304-882D-EE2B206F9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28F8A6B-BCF8-DA19-EC42-DB167CF9F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1592225-A3C4-785F-83BA-612370AC9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2170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0FE4E120-70E9-C203-080C-52C8F245F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4461AB8-A09C-C2D7-C756-C2678CE5FB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9373256-144A-75EB-F8D2-8E174A0F44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A7B10B-ACDF-4788-95D6-F705DA46F8DA}" type="datetimeFigureOut">
              <a:rPr lang="nl-NL" smtClean="0"/>
              <a:t>17-8-2026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CB179D2-5842-870D-B9CE-D4257C3256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7CF030-2426-0920-EBCC-1FC7AD5B5A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0875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mailto:Zorgopleidingen@lumc.nl" TargetMode="Externa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palliaweb.nl/oog-voor-naasten" TargetMode="Externa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41875F-8F8C-70A0-1ACD-5F51C443F1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Miniles 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1566C9C-CFDB-B72E-FF73-C15CC4E395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Oog voor naasten &amp; mantelzorgers</a:t>
            </a:r>
          </a:p>
          <a:p>
            <a:r>
              <a:rPr lang="nl-NL" i="1" dirty="0" err="1"/>
              <a:t>Verwerkingsles</a:t>
            </a:r>
            <a:r>
              <a:rPr lang="nl-NL" i="1" dirty="0"/>
              <a:t> na </a:t>
            </a:r>
            <a:r>
              <a:rPr lang="nl-NL" i="1" dirty="0" err="1"/>
              <a:t>Microlearning</a:t>
            </a:r>
            <a:r>
              <a:rPr lang="nl-NL" i="1" dirty="0"/>
              <a:t> </a:t>
            </a:r>
          </a:p>
          <a:p>
            <a:r>
              <a:rPr lang="nl-NL" dirty="0"/>
              <a:t>Verpleegkunde HBO</a:t>
            </a:r>
          </a:p>
        </p:txBody>
      </p:sp>
    </p:spTree>
    <p:extLst>
      <p:ext uri="{BB962C8B-B14F-4D97-AF65-F5344CB8AC3E}">
        <p14:creationId xmlns:p14="http://schemas.microsoft.com/office/powerpoint/2010/main" val="137326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064E16-9C19-64A2-AD99-601FBACC5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Leerdoelen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4B7917-564A-E7CA-0FFA-D0ABF4FEA1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558" y="1839272"/>
            <a:ext cx="11012606" cy="4351338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Na afloop van deze les kan de student </a:t>
            </a:r>
          </a:p>
          <a:p>
            <a:pPr lvl="0"/>
            <a:r>
              <a:rPr lang="nl-NL" dirty="0"/>
              <a:t>De positie en behoefte van naaste, mantelzorger en patiënt analyseren binnen een praktijksituatie.</a:t>
            </a:r>
          </a:p>
          <a:p>
            <a:pPr lvl="0"/>
            <a:r>
              <a:rPr lang="nl-NL" dirty="0"/>
              <a:t>Risicofactoren en signalen van (over) belasting bij naasten onderbouwen aan de hand van observaties uit de praktijk</a:t>
            </a:r>
          </a:p>
          <a:p>
            <a:pPr lvl="0"/>
            <a:r>
              <a:rPr lang="nl-NL" dirty="0"/>
              <a:t>Een passende verpleegkundige interventie kiezen en verantwoorden om het welzijn van naasten te ondersteunen</a:t>
            </a:r>
          </a:p>
          <a:p>
            <a:r>
              <a:rPr lang="nl-NL" dirty="0"/>
              <a:t>Reflecteren op de eigen professionele rol in het betrekken van naasten bij persoonsgerichte zorg.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23779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C867835-A917-4A2B-8424-3AFAF74363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ED8D03E-F375-4E67-B932-FF9B007BB4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1344152" y="387180"/>
            <a:ext cx="3850317" cy="6538623"/>
          </a:xfrm>
          <a:custGeom>
            <a:avLst/>
            <a:gdLst>
              <a:gd name="connsiteX0" fmla="*/ 0 w 3850317"/>
              <a:gd name="connsiteY0" fmla="*/ 0 h 5978116"/>
              <a:gd name="connsiteX1" fmla="*/ 3850317 w 3850317"/>
              <a:gd name="connsiteY1" fmla="*/ 0 h 5978116"/>
              <a:gd name="connsiteX2" fmla="*/ 3840373 w 3850317"/>
              <a:gd name="connsiteY2" fmla="*/ 258313 h 5978116"/>
              <a:gd name="connsiteX3" fmla="*/ 3755448 w 3850317"/>
              <a:gd name="connsiteY3" fmla="*/ 1537847 h 5978116"/>
              <a:gd name="connsiteX4" fmla="*/ 3150490 w 3850317"/>
              <a:gd name="connsiteY4" fmla="*/ 3989537 h 5978116"/>
              <a:gd name="connsiteX5" fmla="*/ 3089544 w 3850317"/>
              <a:gd name="connsiteY5" fmla="*/ 3606200 h 5978116"/>
              <a:gd name="connsiteX6" fmla="*/ 2922635 w 3850317"/>
              <a:gd name="connsiteY6" fmla="*/ 4519351 h 5978116"/>
              <a:gd name="connsiteX7" fmla="*/ 2904628 w 3850317"/>
              <a:gd name="connsiteY7" fmla="*/ 4466023 h 5978116"/>
              <a:gd name="connsiteX8" fmla="*/ 2825329 w 3850317"/>
              <a:gd name="connsiteY8" fmla="*/ 4562983 h 5978116"/>
              <a:gd name="connsiteX9" fmla="*/ 2695127 w 3850317"/>
              <a:gd name="connsiteY9" fmla="*/ 4973329 h 5978116"/>
              <a:gd name="connsiteX10" fmla="*/ 2501208 w 3850317"/>
              <a:gd name="connsiteY10" fmla="*/ 4457366 h 5978116"/>
              <a:gd name="connsiteX11" fmla="*/ 2209291 w 3850317"/>
              <a:gd name="connsiteY11" fmla="*/ 5028388 h 5978116"/>
              <a:gd name="connsiteX12" fmla="*/ 2135532 w 3850317"/>
              <a:gd name="connsiteY12" fmla="*/ 5321344 h 5978116"/>
              <a:gd name="connsiteX13" fmla="*/ 2009139 w 3850317"/>
              <a:gd name="connsiteY13" fmla="*/ 4714655 h 5978116"/>
              <a:gd name="connsiteX14" fmla="*/ 1918759 w 3850317"/>
              <a:gd name="connsiteY14" fmla="*/ 4486454 h 5978116"/>
              <a:gd name="connsiteX15" fmla="*/ 1800676 w 3850317"/>
              <a:gd name="connsiteY15" fmla="*/ 4608346 h 5978116"/>
              <a:gd name="connsiteX16" fmla="*/ 1614721 w 3850317"/>
              <a:gd name="connsiteY16" fmla="*/ 5319612 h 5978116"/>
              <a:gd name="connsiteX17" fmla="*/ 1530921 w 3850317"/>
              <a:gd name="connsiteY17" fmla="*/ 5433540 h 5978116"/>
              <a:gd name="connsiteX18" fmla="*/ 1569705 w 3850317"/>
              <a:gd name="connsiteY18" fmla="*/ 4803650 h 5978116"/>
              <a:gd name="connsiteX19" fmla="*/ 1517416 w 3850317"/>
              <a:gd name="connsiteY19" fmla="*/ 4640204 h 5978116"/>
              <a:gd name="connsiteX20" fmla="*/ 1425997 w 3850317"/>
              <a:gd name="connsiteY20" fmla="*/ 4800187 h 5978116"/>
              <a:gd name="connsiteX21" fmla="*/ 1348083 w 3850317"/>
              <a:gd name="connsiteY21" fmla="*/ 5363245 h 5978116"/>
              <a:gd name="connsiteX22" fmla="*/ 1200566 w 3850317"/>
              <a:gd name="connsiteY22" fmla="*/ 5526691 h 5978116"/>
              <a:gd name="connsiteX23" fmla="*/ 1027770 w 3850317"/>
              <a:gd name="connsiteY23" fmla="*/ 5803718 h 5978116"/>
              <a:gd name="connsiteX24" fmla="*/ 892373 w 3850317"/>
              <a:gd name="connsiteY24" fmla="*/ 5604950 h 5978116"/>
              <a:gd name="connsiteX25" fmla="*/ 681487 w 3850317"/>
              <a:gd name="connsiteY25" fmla="*/ 5914528 h 5978116"/>
              <a:gd name="connsiteX26" fmla="*/ 414155 w 3850317"/>
              <a:gd name="connsiteY26" fmla="*/ 5817569 h 5978116"/>
              <a:gd name="connsiteX27" fmla="*/ 360135 w 3850317"/>
              <a:gd name="connsiteY27" fmla="*/ 5287062 h 5978116"/>
              <a:gd name="connsiteX28" fmla="*/ 281875 w 3850317"/>
              <a:gd name="connsiteY28" fmla="*/ 4677256 h 5978116"/>
              <a:gd name="connsiteX29" fmla="*/ 237897 w 3850317"/>
              <a:gd name="connsiteY29" fmla="*/ 4207696 h 5978116"/>
              <a:gd name="connsiteX30" fmla="*/ 145093 w 3850317"/>
              <a:gd name="connsiteY30" fmla="*/ 3878379 h 5978116"/>
              <a:gd name="connsiteX31" fmla="*/ 72373 w 3850317"/>
              <a:gd name="connsiteY31" fmla="*/ 2447189 h 5978116"/>
              <a:gd name="connsiteX32" fmla="*/ 0 w 3850317"/>
              <a:gd name="connsiteY32" fmla="*/ 0 h 5978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50317" h="5978116">
                <a:moveTo>
                  <a:pt x="0" y="0"/>
                </a:moveTo>
                <a:lnTo>
                  <a:pt x="3850317" y="0"/>
                </a:lnTo>
                <a:lnTo>
                  <a:pt x="3840373" y="258313"/>
                </a:lnTo>
                <a:cubicBezTo>
                  <a:pt x="3816350" y="852957"/>
                  <a:pt x="3786959" y="1372106"/>
                  <a:pt x="3755448" y="1537847"/>
                </a:cubicBezTo>
                <a:cubicBezTo>
                  <a:pt x="3300085" y="3936555"/>
                  <a:pt x="3150490" y="3989537"/>
                  <a:pt x="3150490" y="3989537"/>
                </a:cubicBezTo>
                <a:cubicBezTo>
                  <a:pt x="3150490" y="3989537"/>
                  <a:pt x="3124172" y="3732940"/>
                  <a:pt x="3089544" y="3606200"/>
                </a:cubicBezTo>
                <a:cubicBezTo>
                  <a:pt x="3082618" y="3784537"/>
                  <a:pt x="2946529" y="4491302"/>
                  <a:pt x="2922635" y="4519351"/>
                </a:cubicBezTo>
                <a:cubicBezTo>
                  <a:pt x="2916749" y="4502729"/>
                  <a:pt x="2910515" y="4484030"/>
                  <a:pt x="2904628" y="4466023"/>
                </a:cubicBezTo>
                <a:cubicBezTo>
                  <a:pt x="2884890" y="4501344"/>
                  <a:pt x="2859958" y="4534241"/>
                  <a:pt x="2825329" y="4562983"/>
                </a:cubicBezTo>
                <a:cubicBezTo>
                  <a:pt x="2706208" y="4662020"/>
                  <a:pt x="2743260" y="4833430"/>
                  <a:pt x="2695127" y="4973329"/>
                </a:cubicBezTo>
                <a:cubicBezTo>
                  <a:pt x="2446495" y="4877408"/>
                  <a:pt x="2545186" y="4641589"/>
                  <a:pt x="2501208" y="4457366"/>
                </a:cubicBezTo>
                <a:cubicBezTo>
                  <a:pt x="2341225" y="4936277"/>
                  <a:pt x="2267120" y="4837932"/>
                  <a:pt x="2209291" y="5028388"/>
                </a:cubicBezTo>
                <a:cubicBezTo>
                  <a:pt x="2137610" y="5264900"/>
                  <a:pt x="2135532" y="5321344"/>
                  <a:pt x="2135532" y="5321344"/>
                </a:cubicBezTo>
                <a:cubicBezTo>
                  <a:pt x="2004983" y="5137467"/>
                  <a:pt x="2054502" y="4933506"/>
                  <a:pt x="2009139" y="4714655"/>
                </a:cubicBezTo>
                <a:cubicBezTo>
                  <a:pt x="1956503" y="4642281"/>
                  <a:pt x="1932264" y="4565753"/>
                  <a:pt x="1918759" y="4486454"/>
                </a:cubicBezTo>
                <a:cubicBezTo>
                  <a:pt x="1889671" y="4439359"/>
                  <a:pt x="1848463" y="4656479"/>
                  <a:pt x="1800676" y="4608346"/>
                </a:cubicBezTo>
                <a:cubicBezTo>
                  <a:pt x="1760507" y="4832391"/>
                  <a:pt x="1681208" y="5047087"/>
                  <a:pt x="1614721" y="5319612"/>
                </a:cubicBezTo>
                <a:cubicBezTo>
                  <a:pt x="1580786" y="5457780"/>
                  <a:pt x="1530574" y="5446352"/>
                  <a:pt x="1530921" y="5433540"/>
                </a:cubicBezTo>
                <a:cubicBezTo>
                  <a:pt x="1532998" y="5109418"/>
                  <a:pt x="1600177" y="5128464"/>
                  <a:pt x="1569705" y="4803650"/>
                </a:cubicBezTo>
                <a:cubicBezTo>
                  <a:pt x="1566242" y="4746167"/>
                  <a:pt x="1596022" y="4651631"/>
                  <a:pt x="1517416" y="4640204"/>
                </a:cubicBezTo>
                <a:cubicBezTo>
                  <a:pt x="1415608" y="4628430"/>
                  <a:pt x="1436385" y="4747898"/>
                  <a:pt x="1425997" y="4800187"/>
                </a:cubicBezTo>
                <a:cubicBezTo>
                  <a:pt x="1389291" y="5009342"/>
                  <a:pt x="1370938" y="5149241"/>
                  <a:pt x="1348083" y="5363245"/>
                </a:cubicBezTo>
                <a:cubicBezTo>
                  <a:pt x="1336655" y="5453625"/>
                  <a:pt x="1352931" y="5563743"/>
                  <a:pt x="1200566" y="5526691"/>
                </a:cubicBezTo>
                <a:cubicBezTo>
                  <a:pt x="1051664" y="5551623"/>
                  <a:pt x="1099105" y="5719570"/>
                  <a:pt x="1027770" y="5803718"/>
                </a:cubicBezTo>
                <a:cubicBezTo>
                  <a:pt x="945009" y="5758701"/>
                  <a:pt x="1003184" y="5640964"/>
                  <a:pt x="892373" y="5604950"/>
                </a:cubicBezTo>
                <a:cubicBezTo>
                  <a:pt x="925963" y="5772552"/>
                  <a:pt x="680448" y="5747619"/>
                  <a:pt x="681487" y="5914528"/>
                </a:cubicBezTo>
                <a:cubicBezTo>
                  <a:pt x="534662" y="6049233"/>
                  <a:pt x="467137" y="5947425"/>
                  <a:pt x="414155" y="5817569"/>
                </a:cubicBezTo>
                <a:cubicBezTo>
                  <a:pt x="348015" y="5648929"/>
                  <a:pt x="370177" y="5468515"/>
                  <a:pt x="360135" y="5287062"/>
                </a:cubicBezTo>
                <a:cubicBezTo>
                  <a:pt x="338319" y="5059207"/>
                  <a:pt x="278758" y="4907881"/>
                  <a:pt x="281875" y="4677256"/>
                </a:cubicBezTo>
                <a:cubicBezTo>
                  <a:pt x="237204" y="4527316"/>
                  <a:pt x="250017" y="4367332"/>
                  <a:pt x="237897" y="4207696"/>
                </a:cubicBezTo>
                <a:cubicBezTo>
                  <a:pt x="210194" y="3969452"/>
                  <a:pt x="176258" y="4119047"/>
                  <a:pt x="145093" y="3878379"/>
                </a:cubicBezTo>
                <a:cubicBezTo>
                  <a:pt x="114274" y="3641175"/>
                  <a:pt x="72720" y="2448920"/>
                  <a:pt x="72373" y="2447189"/>
                </a:cubicBezTo>
                <a:cubicBezTo>
                  <a:pt x="72720" y="2447189"/>
                  <a:pt x="12120" y="1233809"/>
                  <a:pt x="0" y="0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4405AE0-8EE4-498D-7383-26F730A25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87" y="2248263"/>
            <a:ext cx="3768917" cy="16061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  </a:t>
            </a:r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Binnenkomer</a:t>
            </a: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9" name="Tijdelijke aanduiding voor inhoud 8" descr="Klep open silhouet">
            <a:extLst>
              <a:ext uri="{FF2B5EF4-FFF2-40B4-BE49-F238E27FC236}">
                <a16:creationId xmlns:a16="http://schemas.microsoft.com/office/drawing/2014/main" id="{8ACB2281-3C3D-9916-B914-A418256E78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31965" y="1530025"/>
            <a:ext cx="4371155" cy="4371155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37B9CC67-2373-1729-3458-0F40BC902E54}"/>
              </a:ext>
            </a:extLst>
          </p:cNvPr>
          <p:cNvSpPr txBox="1"/>
          <p:nvPr/>
        </p:nvSpPr>
        <p:spPr>
          <a:xfrm>
            <a:off x="327546" y="3109247"/>
            <a:ext cx="690576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nl-NL" i="1" dirty="0"/>
          </a:p>
          <a:p>
            <a:endParaRPr lang="nl-NL" i="1" dirty="0"/>
          </a:p>
          <a:p>
            <a:endParaRPr lang="nl-NL" i="1" dirty="0"/>
          </a:p>
          <a:p>
            <a:endParaRPr lang="nl-NL" i="1" dirty="0"/>
          </a:p>
          <a:p>
            <a:endParaRPr lang="nl-NL" i="1" dirty="0"/>
          </a:p>
          <a:p>
            <a:pPr algn="ctr"/>
            <a:r>
              <a:rPr lang="nl-NL" i="1" dirty="0"/>
              <a:t>Wanneer verandert een naaste in onze communicatie ongemerkt in mantelzorger ?</a:t>
            </a:r>
          </a:p>
          <a:p>
            <a:pPr algn="ctr"/>
            <a:endParaRPr lang="nl-NL" i="1" dirty="0"/>
          </a:p>
          <a:p>
            <a:pPr algn="ctr"/>
            <a:r>
              <a:rPr lang="nl-NL" i="1" dirty="0"/>
              <a:t>Wat zijn hiervan de gevolgen?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58921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2A8323-661E-82F3-1575-82A961FB7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564" y="324182"/>
            <a:ext cx="10515600" cy="1325563"/>
          </a:xfrm>
        </p:spPr>
        <p:txBody>
          <a:bodyPr/>
          <a:lstStyle/>
          <a:p>
            <a:r>
              <a:rPr lang="nl-NL" dirty="0"/>
              <a:t>Duo opdracht</a:t>
            </a:r>
          </a:p>
        </p:txBody>
      </p:sp>
      <p:graphicFrame>
        <p:nvGraphicFramePr>
          <p:cNvPr id="3" name="Tijdelijke aanduiding voor inhoud 2">
            <a:extLst>
              <a:ext uri="{FF2B5EF4-FFF2-40B4-BE49-F238E27FC236}">
                <a16:creationId xmlns:a16="http://schemas.microsoft.com/office/drawing/2014/main" id="{9C7FC8F2-6A6B-00B4-A03A-070F9DB625D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8664331"/>
              </p:ext>
            </p:extLst>
          </p:nvPr>
        </p:nvGraphicFramePr>
        <p:xfrm>
          <a:off x="559558" y="1910688"/>
          <a:ext cx="8652681" cy="3520313"/>
        </p:xfrm>
        <a:graphic>
          <a:graphicData uri="http://schemas.openxmlformats.org/drawingml/2006/table">
            <a:tbl>
              <a:tblPr/>
              <a:tblGrid>
                <a:gridCol w="8652681">
                  <a:extLst>
                    <a:ext uri="{9D8B030D-6E8A-4147-A177-3AD203B41FA5}">
                      <a16:colId xmlns:a16="http://schemas.microsoft.com/office/drawing/2014/main" val="2059394849"/>
                    </a:ext>
                  </a:extLst>
                </a:gridCol>
              </a:tblGrid>
              <a:tr h="3048774"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Font typeface="Arial" panose="020B0604020202020204" pitchFamily="34" charset="0"/>
                        <a:buChar char="•"/>
                      </a:pPr>
                      <a:endParaRPr lang="nl-NL" sz="2800" b="0" i="0" dirty="0">
                        <a:effectLst/>
                        <a:latin typeface="+mn-lt"/>
                      </a:endParaRPr>
                    </a:p>
                    <a:p>
                      <a:pPr fontAlgn="t">
                        <a:lnSpc>
                          <a:spcPts val="1500"/>
                        </a:lnSpc>
                        <a:buFont typeface="Arial" panose="020B0604020202020204" pitchFamily="34" charset="0"/>
                        <a:buChar char="•"/>
                      </a:pPr>
                      <a:endParaRPr lang="nl-NL" sz="2800" b="0" i="0" dirty="0">
                        <a:effectLst/>
                        <a:latin typeface="+mn-lt"/>
                      </a:endParaRPr>
                    </a:p>
                    <a:p>
                      <a:pPr fontAlgn="t">
                        <a:lnSpc>
                          <a:spcPts val="15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nl-NL" sz="2800" b="0" i="0" dirty="0">
                          <a:effectLst/>
                          <a:latin typeface="+mn-lt"/>
                        </a:rPr>
                        <a:t>Bespreek een situatie uit de praktijk?</a:t>
                      </a:r>
                    </a:p>
                    <a:p>
                      <a:pPr fontAlgn="t">
                        <a:lnSpc>
                          <a:spcPts val="1500"/>
                        </a:lnSpc>
                        <a:buFont typeface="Arial" panose="020B0604020202020204" pitchFamily="34" charset="0"/>
                        <a:buNone/>
                      </a:pPr>
                      <a:endParaRPr lang="nl-NL" sz="2800" b="0" i="0" dirty="0">
                        <a:effectLst/>
                        <a:latin typeface="+mn-lt"/>
                      </a:endParaRPr>
                    </a:p>
                    <a:p>
                      <a:pPr fontAlgn="t">
                        <a:lnSpc>
                          <a:spcPts val="1500"/>
                        </a:lnSpc>
                        <a:buFont typeface="Arial" panose="020B0604020202020204" pitchFamily="34" charset="0"/>
                        <a:buNone/>
                      </a:pPr>
                      <a:endParaRPr lang="nl-NL" sz="2800" b="0" i="0" dirty="0">
                        <a:effectLst/>
                        <a:latin typeface="+mn-lt"/>
                      </a:endParaRPr>
                    </a:p>
                    <a:p>
                      <a:pPr fontAlgn="t">
                        <a:lnSpc>
                          <a:spcPts val="15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nl-NL" sz="2800" b="0" i="0" dirty="0">
                          <a:effectLst/>
                          <a:latin typeface="+mn-lt"/>
                        </a:rPr>
                        <a:t>Analyseer samen : </a:t>
                      </a:r>
                      <a:br>
                        <a:rPr lang="nl-NL" sz="2800" b="0" i="0" dirty="0">
                          <a:effectLst/>
                          <a:latin typeface="+mn-lt"/>
                        </a:rPr>
                      </a:br>
                      <a:endParaRPr lang="nl-NL" sz="2800" b="0" i="0" dirty="0">
                        <a:effectLst/>
                        <a:latin typeface="+mn-lt"/>
                      </a:endParaRPr>
                    </a:p>
                    <a:p>
                      <a:pPr fontAlgn="t">
                        <a:lnSpc>
                          <a:spcPts val="1500"/>
                        </a:lnSpc>
                        <a:buFont typeface="Arial" panose="020B0604020202020204" pitchFamily="34" charset="0"/>
                        <a:buNone/>
                      </a:pPr>
                      <a:endParaRPr lang="nl-NL" sz="2800" b="0" i="0" dirty="0">
                        <a:effectLst/>
                        <a:latin typeface="+mn-lt"/>
                      </a:endParaRPr>
                    </a:p>
                    <a:p>
                      <a:pPr marL="457200" indent="-457200" fontAlgn="t">
                        <a:lnSpc>
                          <a:spcPts val="15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2800" b="0" i="0" dirty="0">
                          <a:effectLst/>
                          <a:latin typeface="+mn-lt"/>
                        </a:rPr>
                        <a:t>Wie was de naaste?</a:t>
                      </a:r>
                      <a:br>
                        <a:rPr lang="nl-NL" sz="2800" b="0" i="0" dirty="0">
                          <a:effectLst/>
                          <a:latin typeface="+mn-lt"/>
                        </a:rPr>
                      </a:br>
                      <a:endParaRPr lang="nl-NL" sz="2800" b="0" i="0" dirty="0">
                        <a:effectLst/>
                        <a:latin typeface="+mn-lt"/>
                      </a:endParaRPr>
                    </a:p>
                    <a:p>
                      <a:pPr marL="457200" indent="-457200" fontAlgn="t">
                        <a:lnSpc>
                          <a:spcPts val="15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2800" b="0" i="0" dirty="0">
                          <a:effectLst/>
                          <a:latin typeface="+mn-lt"/>
                        </a:rPr>
                        <a:t>Welke mantelzorgtaken werden uitgevoerd?</a:t>
                      </a:r>
                    </a:p>
                    <a:p>
                      <a:pPr marL="457200" indent="-457200" fontAlgn="t">
                        <a:lnSpc>
                          <a:spcPts val="1500"/>
                        </a:lnSpc>
                        <a:buFont typeface="Arial" panose="020B0604020202020204" pitchFamily="34" charset="0"/>
                        <a:buChar char="•"/>
                      </a:pPr>
                      <a:endParaRPr lang="nl-NL" sz="2800" b="0" i="0" dirty="0">
                        <a:effectLst/>
                        <a:latin typeface="+mn-lt"/>
                      </a:endParaRPr>
                    </a:p>
                    <a:p>
                      <a:pPr marL="457200" indent="-457200" fontAlgn="t">
                        <a:lnSpc>
                          <a:spcPts val="15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2800" b="0" i="0" dirty="0">
                          <a:effectLst/>
                          <a:latin typeface="+mn-lt"/>
                        </a:rPr>
                        <a:t>Welke signalen van belasting zag je?</a:t>
                      </a:r>
                    </a:p>
                    <a:p>
                      <a:pPr marL="457200" indent="-457200" fontAlgn="t">
                        <a:lnSpc>
                          <a:spcPts val="1500"/>
                        </a:lnSpc>
                        <a:buFont typeface="Arial" panose="020B0604020202020204" pitchFamily="34" charset="0"/>
                        <a:buChar char="•"/>
                      </a:pPr>
                      <a:endParaRPr lang="nl-NL" sz="2800" b="0" i="0" dirty="0">
                        <a:effectLst/>
                        <a:latin typeface="+mn-lt"/>
                      </a:endParaRPr>
                    </a:p>
                    <a:p>
                      <a:pPr marL="457200" indent="-457200" fontAlgn="t">
                        <a:lnSpc>
                          <a:spcPts val="15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nl-NL" sz="2800" b="0" i="0" dirty="0">
                          <a:effectLst/>
                          <a:latin typeface="+mn-lt"/>
                        </a:rPr>
                        <a:t>Welke informatie miste je nog?</a:t>
                      </a:r>
                    </a:p>
                    <a:p>
                      <a:pPr marL="457200" indent="-457200" fontAlgn="t">
                        <a:lnSpc>
                          <a:spcPts val="1500"/>
                        </a:lnSpc>
                        <a:buFont typeface="Arial" panose="020B0604020202020204" pitchFamily="34" charset="0"/>
                        <a:buChar char="•"/>
                      </a:pPr>
                      <a:endParaRPr lang="nl-NL" sz="2800" b="0" i="0" dirty="0">
                        <a:effectLst/>
                        <a:latin typeface="+mn-lt"/>
                      </a:endParaRPr>
                    </a:p>
                  </a:txBody>
                  <a:tcPr marL="36443" marR="36443" marT="18222" marB="18222">
                    <a:lnL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8306948"/>
                  </a:ext>
                </a:extLst>
              </a:tr>
              <a:tr h="376814">
                <a:tc>
                  <a:txBody>
                    <a:bodyPr/>
                    <a:lstStyle/>
                    <a:p>
                      <a:endParaRPr lang="nl-NL" sz="700" dirty="0"/>
                    </a:p>
                  </a:txBody>
                  <a:tcPr marL="36443" marR="36443" marT="18222" marB="18222">
                    <a:lnT w="6350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3969328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3619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E53F65-33AD-232C-69DA-997460046D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1766176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140200C-A7F2-A934-B1EF-E425C647B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597"/>
            <a:ext cx="9392421" cy="1330841"/>
          </a:xfrm>
        </p:spPr>
        <p:txBody>
          <a:bodyPr>
            <a:normAutofit/>
          </a:bodyPr>
          <a:lstStyle/>
          <a:p>
            <a:r>
              <a:rPr lang="nl-NL" dirty="0"/>
              <a:t>Duo opdracht – het professionele gesprek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01303F75-77B2-7611-6EBD-923322257FBC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137034" y="2198362"/>
            <a:ext cx="4958966" cy="391777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Student A = verpleegkundige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lang="nl-NL" altLang="nl-NL" sz="2000" dirty="0">
                <a:latin typeface="Arial" panose="020B0604020202020204" pitchFamily="34" charset="0"/>
              </a:rPr>
              <a:t>Student B = naaste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endParaRPr kumimoji="0" lang="nl-NL" altLang="nl-NL" sz="20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Verpleegkundige stelt vragen over </a:t>
            </a:r>
          </a:p>
          <a:p>
            <a:pPr marR="0" lvl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</a:pPr>
            <a:r>
              <a:rPr lang="nl-NL" altLang="nl-NL" sz="2000" dirty="0">
                <a:latin typeface="Arial" panose="020B0604020202020204" pitchFamily="34" charset="0"/>
              </a:rPr>
              <a:t>Ervaren van de belasting</a:t>
            </a:r>
          </a:p>
          <a:p>
            <a:pPr marR="0" lvl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Draagkracht</a:t>
            </a:r>
          </a:p>
          <a:p>
            <a:pPr marR="0" lvl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</a:pPr>
            <a:r>
              <a:rPr lang="nl-NL" altLang="nl-NL" sz="2000" dirty="0">
                <a:latin typeface="Arial" panose="020B0604020202020204" pitchFamily="34" charset="0"/>
              </a:rPr>
              <a:t>Behoefte aan ondersteuning </a:t>
            </a:r>
          </a:p>
          <a:p>
            <a:pPr marR="0" lvl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B</a:t>
            </a:r>
            <a:r>
              <a:rPr lang="nl-NL" altLang="nl-NL" sz="2000" dirty="0">
                <a:latin typeface="Arial" panose="020B0604020202020204" pitchFamily="34" charset="0"/>
              </a:rPr>
              <a:t>ehoud van partner, familie rol </a:t>
            </a:r>
            <a:endParaRPr kumimoji="0" lang="nl-NL" altLang="nl-NL" sz="20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endParaRPr lang="nl-NL" altLang="nl-NL" sz="2000" dirty="0">
              <a:latin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None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En daarna wisselen van rol </a:t>
            </a:r>
          </a:p>
        </p:txBody>
      </p:sp>
      <p:pic>
        <p:nvPicPr>
          <p:cNvPr id="6" name="Graphic 5" descr="Verward persoon silhouet">
            <a:extLst>
              <a:ext uri="{FF2B5EF4-FFF2-40B4-BE49-F238E27FC236}">
                <a16:creationId xmlns:a16="http://schemas.microsoft.com/office/drawing/2014/main" id="{F111FDBB-975D-8ED1-1F5F-2532CF2DE2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35662" y="2184914"/>
            <a:ext cx="3755915" cy="3755915"/>
          </a:xfrm>
          <a:prstGeom prst="rect">
            <a:avLst/>
          </a:prstGeom>
        </p:spPr>
      </p:pic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381624" y="6209414"/>
            <a:ext cx="6810375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2E57D689-35B9-5BB5-517C-7EABEC9684A9}"/>
              </a:ext>
            </a:extLst>
          </p:cNvPr>
          <p:cNvSpPr/>
          <p:nvPr/>
        </p:nvSpPr>
        <p:spPr>
          <a:xfrm>
            <a:off x="7560860" y="2784143"/>
            <a:ext cx="450376" cy="45037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A563B7BC-E636-603A-4F6E-7F0A60B5D09A}"/>
              </a:ext>
            </a:extLst>
          </p:cNvPr>
          <p:cNvSpPr/>
          <p:nvPr/>
        </p:nvSpPr>
        <p:spPr>
          <a:xfrm>
            <a:off x="8147714" y="2074460"/>
            <a:ext cx="450376" cy="45037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0101545E-9AEC-9CC7-526D-5557C3040F09}"/>
              </a:ext>
            </a:extLst>
          </p:cNvPr>
          <p:cNvSpPr/>
          <p:nvPr/>
        </p:nvSpPr>
        <p:spPr>
          <a:xfrm>
            <a:off x="8830102" y="1473958"/>
            <a:ext cx="450376" cy="45037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954A1F07-B41D-350E-08FD-CCB66F6BAE60}"/>
              </a:ext>
            </a:extLst>
          </p:cNvPr>
          <p:cNvSpPr/>
          <p:nvPr/>
        </p:nvSpPr>
        <p:spPr>
          <a:xfrm>
            <a:off x="9648967" y="1978926"/>
            <a:ext cx="450376" cy="45037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BAB81B65-0C0B-FDD6-6188-C57A6FD89ECD}"/>
              </a:ext>
            </a:extLst>
          </p:cNvPr>
          <p:cNvSpPr/>
          <p:nvPr/>
        </p:nvSpPr>
        <p:spPr>
          <a:xfrm>
            <a:off x="9990161" y="2838734"/>
            <a:ext cx="450376" cy="45037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3021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F944E337-3E5D-4A1F-A5A1-2057F25B8A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5AEBDD3-B56F-481F-B681-E422663D24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3482342"/>
          </a:xfrm>
          <a:custGeom>
            <a:avLst/>
            <a:gdLst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467374 w 12192000"/>
              <a:gd name="connsiteY53" fmla="*/ 1959575 h 3482342"/>
              <a:gd name="connsiteX54" fmla="*/ 8447067 w 12192000"/>
              <a:gd name="connsiteY54" fmla="*/ 1949706 h 3482342"/>
              <a:gd name="connsiteX55" fmla="*/ 8426060 w 12192000"/>
              <a:gd name="connsiteY55" fmla="*/ 1947126 h 3482342"/>
              <a:gd name="connsiteX56" fmla="*/ 8424042 w 12192000"/>
              <a:gd name="connsiteY56" fmla="*/ 1949367 h 3482342"/>
              <a:gd name="connsiteX57" fmla="*/ 8401276 w 12192000"/>
              <a:gd name="connsiteY57" fmla="*/ 1953968 h 3482342"/>
              <a:gd name="connsiteX58" fmla="*/ 8294129 w 12192000"/>
              <a:gd name="connsiteY58" fmla="*/ 1958387 h 3482342"/>
              <a:gd name="connsiteX59" fmla="*/ 8293892 w 12192000"/>
              <a:gd name="connsiteY59" fmla="*/ 1960370 h 3482342"/>
              <a:gd name="connsiteX60" fmla="*/ 8288078 w 12192000"/>
              <a:gd name="connsiteY60" fmla="*/ 1965222 h 3482342"/>
              <a:gd name="connsiteX61" fmla="*/ 8248914 w 12192000"/>
              <a:gd name="connsiteY61" fmla="*/ 1954175 h 3482342"/>
              <a:gd name="connsiteX62" fmla="*/ 8132104 w 12192000"/>
              <a:gd name="connsiteY62" fmla="*/ 1895727 h 3482342"/>
              <a:gd name="connsiteX63" fmla="*/ 7918078 w 12192000"/>
              <a:gd name="connsiteY63" fmla="*/ 1862668 h 3482342"/>
              <a:gd name="connsiteX64" fmla="*/ 7817899 w 12192000"/>
              <a:gd name="connsiteY64" fmla="*/ 1862176 h 3482342"/>
              <a:gd name="connsiteX65" fmla="*/ 7768994 w 12192000"/>
              <a:gd name="connsiteY65" fmla="*/ 1855721 h 3482342"/>
              <a:gd name="connsiteX66" fmla="*/ 7618027 w 12192000"/>
              <a:gd name="connsiteY66" fmla="*/ 1830959 h 3482342"/>
              <a:gd name="connsiteX67" fmla="*/ 7449425 w 12192000"/>
              <a:gd name="connsiteY67" fmla="*/ 1810910 h 3482342"/>
              <a:gd name="connsiteX68" fmla="*/ 7342915 w 12192000"/>
              <a:gd name="connsiteY68" fmla="*/ 1819827 h 3482342"/>
              <a:gd name="connsiteX69" fmla="*/ 7255191 w 12192000"/>
              <a:gd name="connsiteY69" fmla="*/ 1834354 h 3482342"/>
              <a:gd name="connsiteX70" fmla="*/ 7131205 w 12192000"/>
              <a:gd name="connsiteY70" fmla="*/ 1845557 h 3482342"/>
              <a:gd name="connsiteX71" fmla="*/ 6917124 w 12192000"/>
              <a:gd name="connsiteY71" fmla="*/ 1837109 h 3482342"/>
              <a:gd name="connsiteX72" fmla="*/ 6837145 w 12192000"/>
              <a:gd name="connsiteY72" fmla="*/ 1870724 h 3482342"/>
              <a:gd name="connsiteX73" fmla="*/ 6753991 w 12192000"/>
              <a:gd name="connsiteY73" fmla="*/ 1860969 h 3482342"/>
              <a:gd name="connsiteX74" fmla="*/ 6727754 w 12192000"/>
              <a:gd name="connsiteY74" fmla="*/ 1882372 h 3482342"/>
              <a:gd name="connsiteX75" fmla="*/ 6723371 w 12192000"/>
              <a:gd name="connsiteY75" fmla="*/ 1886494 h 3482342"/>
              <a:gd name="connsiteX76" fmla="*/ 6702779 w 12192000"/>
              <a:gd name="connsiteY76" fmla="*/ 1893601 h 3482342"/>
              <a:gd name="connsiteX77" fmla="*/ 6700779 w 12192000"/>
              <a:gd name="connsiteY77" fmla="*/ 1907344 h 3482342"/>
              <a:gd name="connsiteX78" fmla="*/ 6672513 w 12192000"/>
              <a:gd name="connsiteY78" fmla="*/ 1926452 h 3482342"/>
              <a:gd name="connsiteX79" fmla="*/ 6633549 w 12192000"/>
              <a:gd name="connsiteY79" fmla="*/ 1936255 h 3482342"/>
              <a:gd name="connsiteX80" fmla="*/ 6444344 w 12192000"/>
              <a:gd name="connsiteY80" fmla="*/ 1969663 h 3482342"/>
              <a:gd name="connsiteX81" fmla="*/ 6333446 w 12192000"/>
              <a:gd name="connsiteY81" fmla="*/ 1997163 h 3482342"/>
              <a:gd name="connsiteX82" fmla="*/ 6294933 w 12192000"/>
              <a:gd name="connsiteY82" fmla="*/ 2019412 h 3482342"/>
              <a:gd name="connsiteX83" fmla="*/ 6238719 w 12192000"/>
              <a:gd name="connsiteY83" fmla="*/ 2042547 h 3482342"/>
              <a:gd name="connsiteX84" fmla="*/ 6142310 w 12192000"/>
              <a:gd name="connsiteY84" fmla="*/ 2092510 h 3482342"/>
              <a:gd name="connsiteX85" fmla="*/ 6007916 w 12192000"/>
              <a:gd name="connsiteY85" fmla="*/ 2143752 h 3482342"/>
              <a:gd name="connsiteX86" fmla="*/ 5894610 w 12192000"/>
              <a:gd name="connsiteY86" fmla="*/ 2130684 h 3482342"/>
              <a:gd name="connsiteX87" fmla="*/ 5817682 w 12192000"/>
              <a:gd name="connsiteY87" fmla="*/ 2157358 h 3482342"/>
              <a:gd name="connsiteX88" fmla="*/ 5591469 w 12192000"/>
              <a:gd name="connsiteY88" fmla="*/ 2178389 h 3482342"/>
              <a:gd name="connsiteX89" fmla="*/ 5414282 w 12192000"/>
              <a:gd name="connsiteY89" fmla="*/ 2183070 h 3482342"/>
              <a:gd name="connsiteX90" fmla="*/ 5368369 w 12192000"/>
              <a:gd name="connsiteY90" fmla="*/ 2204272 h 3482342"/>
              <a:gd name="connsiteX91" fmla="*/ 5291263 w 12192000"/>
              <a:gd name="connsiteY91" fmla="*/ 2239182 h 3482342"/>
              <a:gd name="connsiteX92" fmla="*/ 5240857 w 12192000"/>
              <a:gd name="connsiteY92" fmla="*/ 2289444 h 3482342"/>
              <a:gd name="connsiteX93" fmla="*/ 5173523 w 12192000"/>
              <a:gd name="connsiteY93" fmla="*/ 2309057 h 3482342"/>
              <a:gd name="connsiteX94" fmla="*/ 5148543 w 12192000"/>
              <a:gd name="connsiteY94" fmla="*/ 2282356 h 3482342"/>
              <a:gd name="connsiteX95" fmla="*/ 5079548 w 12192000"/>
              <a:gd name="connsiteY95" fmla="*/ 2313485 h 3482342"/>
              <a:gd name="connsiteX96" fmla="*/ 4975908 w 12192000"/>
              <a:gd name="connsiteY96" fmla="*/ 2364128 h 3482342"/>
              <a:gd name="connsiteX97" fmla="*/ 4913723 w 12192000"/>
              <a:gd name="connsiteY97" fmla="*/ 2385265 h 3482342"/>
              <a:gd name="connsiteX98" fmla="*/ 4746485 w 12192000"/>
              <a:gd name="connsiteY98" fmla="*/ 2451769 h 3482342"/>
              <a:gd name="connsiteX99" fmla="*/ 4681588 w 12192000"/>
              <a:gd name="connsiteY99" fmla="*/ 2467494 h 3482342"/>
              <a:gd name="connsiteX100" fmla="*/ 1783655 w 12192000"/>
              <a:gd name="connsiteY100" fmla="*/ 3163860 h 3482342"/>
              <a:gd name="connsiteX101" fmla="*/ 1325955 w 12192000"/>
              <a:gd name="connsiteY101" fmla="*/ 3176692 h 3482342"/>
              <a:gd name="connsiteX102" fmla="*/ 1190384 w 12192000"/>
              <a:gd name="connsiteY102" fmla="*/ 3203504 h 3482342"/>
              <a:gd name="connsiteX103" fmla="*/ 1094537 w 12192000"/>
              <a:gd name="connsiteY103" fmla="*/ 3229469 h 3482342"/>
              <a:gd name="connsiteX104" fmla="*/ 779276 w 12192000"/>
              <a:gd name="connsiteY104" fmla="*/ 3327290 h 3482342"/>
              <a:gd name="connsiteX105" fmla="*/ 600378 w 12192000"/>
              <a:gd name="connsiteY105" fmla="*/ 3335250 h 3482342"/>
              <a:gd name="connsiteX106" fmla="*/ 493457 w 12192000"/>
              <a:gd name="connsiteY106" fmla="*/ 3365044 h 3482342"/>
              <a:gd name="connsiteX107" fmla="*/ 349402 w 12192000"/>
              <a:gd name="connsiteY107" fmla="*/ 3380897 h 3482342"/>
              <a:gd name="connsiteX108" fmla="*/ 192183 w 12192000"/>
              <a:gd name="connsiteY108" fmla="*/ 3460075 h 3482342"/>
              <a:gd name="connsiteX109" fmla="*/ 46713 w 12192000"/>
              <a:gd name="connsiteY109" fmla="*/ 3462986 h 3482342"/>
              <a:gd name="connsiteX110" fmla="*/ 2765 w 12192000"/>
              <a:gd name="connsiteY110" fmla="*/ 3480770 h 3482342"/>
              <a:gd name="connsiteX111" fmla="*/ 0 w 12192000"/>
              <a:gd name="connsiteY111" fmla="*/ 3482342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47067 w 12192000"/>
              <a:gd name="connsiteY54" fmla="*/ 1949706 h 3482342"/>
              <a:gd name="connsiteX55" fmla="*/ 8426060 w 12192000"/>
              <a:gd name="connsiteY55" fmla="*/ 1947126 h 3482342"/>
              <a:gd name="connsiteX56" fmla="*/ 8424042 w 12192000"/>
              <a:gd name="connsiteY56" fmla="*/ 1949367 h 3482342"/>
              <a:gd name="connsiteX57" fmla="*/ 8401276 w 12192000"/>
              <a:gd name="connsiteY57" fmla="*/ 1953968 h 3482342"/>
              <a:gd name="connsiteX58" fmla="*/ 8294129 w 12192000"/>
              <a:gd name="connsiteY58" fmla="*/ 1958387 h 3482342"/>
              <a:gd name="connsiteX59" fmla="*/ 8293892 w 12192000"/>
              <a:gd name="connsiteY59" fmla="*/ 1960370 h 3482342"/>
              <a:gd name="connsiteX60" fmla="*/ 8288078 w 12192000"/>
              <a:gd name="connsiteY60" fmla="*/ 1965222 h 3482342"/>
              <a:gd name="connsiteX61" fmla="*/ 8248914 w 12192000"/>
              <a:gd name="connsiteY61" fmla="*/ 1954175 h 3482342"/>
              <a:gd name="connsiteX62" fmla="*/ 8132104 w 12192000"/>
              <a:gd name="connsiteY62" fmla="*/ 1895727 h 3482342"/>
              <a:gd name="connsiteX63" fmla="*/ 7918078 w 12192000"/>
              <a:gd name="connsiteY63" fmla="*/ 1862668 h 3482342"/>
              <a:gd name="connsiteX64" fmla="*/ 7817899 w 12192000"/>
              <a:gd name="connsiteY64" fmla="*/ 1862176 h 3482342"/>
              <a:gd name="connsiteX65" fmla="*/ 7768994 w 12192000"/>
              <a:gd name="connsiteY65" fmla="*/ 1855721 h 3482342"/>
              <a:gd name="connsiteX66" fmla="*/ 7618027 w 12192000"/>
              <a:gd name="connsiteY66" fmla="*/ 1830959 h 3482342"/>
              <a:gd name="connsiteX67" fmla="*/ 7449425 w 12192000"/>
              <a:gd name="connsiteY67" fmla="*/ 1810910 h 3482342"/>
              <a:gd name="connsiteX68" fmla="*/ 7342915 w 12192000"/>
              <a:gd name="connsiteY68" fmla="*/ 1819827 h 3482342"/>
              <a:gd name="connsiteX69" fmla="*/ 7255191 w 12192000"/>
              <a:gd name="connsiteY69" fmla="*/ 1834354 h 3482342"/>
              <a:gd name="connsiteX70" fmla="*/ 7131205 w 12192000"/>
              <a:gd name="connsiteY70" fmla="*/ 1845557 h 3482342"/>
              <a:gd name="connsiteX71" fmla="*/ 6917124 w 12192000"/>
              <a:gd name="connsiteY71" fmla="*/ 1837109 h 3482342"/>
              <a:gd name="connsiteX72" fmla="*/ 6837145 w 12192000"/>
              <a:gd name="connsiteY72" fmla="*/ 1870724 h 3482342"/>
              <a:gd name="connsiteX73" fmla="*/ 6753991 w 12192000"/>
              <a:gd name="connsiteY73" fmla="*/ 1860969 h 3482342"/>
              <a:gd name="connsiteX74" fmla="*/ 6727754 w 12192000"/>
              <a:gd name="connsiteY74" fmla="*/ 1882372 h 3482342"/>
              <a:gd name="connsiteX75" fmla="*/ 6723371 w 12192000"/>
              <a:gd name="connsiteY75" fmla="*/ 1886494 h 3482342"/>
              <a:gd name="connsiteX76" fmla="*/ 6702779 w 12192000"/>
              <a:gd name="connsiteY76" fmla="*/ 1893601 h 3482342"/>
              <a:gd name="connsiteX77" fmla="*/ 6700779 w 12192000"/>
              <a:gd name="connsiteY77" fmla="*/ 1907344 h 3482342"/>
              <a:gd name="connsiteX78" fmla="*/ 6672513 w 12192000"/>
              <a:gd name="connsiteY78" fmla="*/ 1926452 h 3482342"/>
              <a:gd name="connsiteX79" fmla="*/ 6633549 w 12192000"/>
              <a:gd name="connsiteY79" fmla="*/ 1936255 h 3482342"/>
              <a:gd name="connsiteX80" fmla="*/ 6444344 w 12192000"/>
              <a:gd name="connsiteY80" fmla="*/ 1969663 h 3482342"/>
              <a:gd name="connsiteX81" fmla="*/ 6333446 w 12192000"/>
              <a:gd name="connsiteY81" fmla="*/ 1997163 h 3482342"/>
              <a:gd name="connsiteX82" fmla="*/ 6294933 w 12192000"/>
              <a:gd name="connsiteY82" fmla="*/ 2019412 h 3482342"/>
              <a:gd name="connsiteX83" fmla="*/ 6238719 w 12192000"/>
              <a:gd name="connsiteY83" fmla="*/ 2042547 h 3482342"/>
              <a:gd name="connsiteX84" fmla="*/ 6142310 w 12192000"/>
              <a:gd name="connsiteY84" fmla="*/ 2092510 h 3482342"/>
              <a:gd name="connsiteX85" fmla="*/ 6007916 w 12192000"/>
              <a:gd name="connsiteY85" fmla="*/ 2143752 h 3482342"/>
              <a:gd name="connsiteX86" fmla="*/ 5894610 w 12192000"/>
              <a:gd name="connsiteY86" fmla="*/ 2130684 h 3482342"/>
              <a:gd name="connsiteX87" fmla="*/ 5817682 w 12192000"/>
              <a:gd name="connsiteY87" fmla="*/ 2157358 h 3482342"/>
              <a:gd name="connsiteX88" fmla="*/ 5591469 w 12192000"/>
              <a:gd name="connsiteY88" fmla="*/ 2178389 h 3482342"/>
              <a:gd name="connsiteX89" fmla="*/ 5414282 w 12192000"/>
              <a:gd name="connsiteY89" fmla="*/ 2183070 h 3482342"/>
              <a:gd name="connsiteX90" fmla="*/ 5368369 w 12192000"/>
              <a:gd name="connsiteY90" fmla="*/ 2204272 h 3482342"/>
              <a:gd name="connsiteX91" fmla="*/ 5291263 w 12192000"/>
              <a:gd name="connsiteY91" fmla="*/ 2239182 h 3482342"/>
              <a:gd name="connsiteX92" fmla="*/ 5240857 w 12192000"/>
              <a:gd name="connsiteY92" fmla="*/ 2289444 h 3482342"/>
              <a:gd name="connsiteX93" fmla="*/ 5173523 w 12192000"/>
              <a:gd name="connsiteY93" fmla="*/ 2309057 h 3482342"/>
              <a:gd name="connsiteX94" fmla="*/ 5148543 w 12192000"/>
              <a:gd name="connsiteY94" fmla="*/ 2282356 h 3482342"/>
              <a:gd name="connsiteX95" fmla="*/ 5079548 w 12192000"/>
              <a:gd name="connsiteY95" fmla="*/ 2313485 h 3482342"/>
              <a:gd name="connsiteX96" fmla="*/ 4975908 w 12192000"/>
              <a:gd name="connsiteY96" fmla="*/ 2364128 h 3482342"/>
              <a:gd name="connsiteX97" fmla="*/ 4913723 w 12192000"/>
              <a:gd name="connsiteY97" fmla="*/ 2385265 h 3482342"/>
              <a:gd name="connsiteX98" fmla="*/ 4746485 w 12192000"/>
              <a:gd name="connsiteY98" fmla="*/ 2451769 h 3482342"/>
              <a:gd name="connsiteX99" fmla="*/ 4681588 w 12192000"/>
              <a:gd name="connsiteY99" fmla="*/ 2467494 h 3482342"/>
              <a:gd name="connsiteX100" fmla="*/ 1783655 w 12192000"/>
              <a:gd name="connsiteY100" fmla="*/ 3163860 h 3482342"/>
              <a:gd name="connsiteX101" fmla="*/ 1325955 w 12192000"/>
              <a:gd name="connsiteY101" fmla="*/ 3176692 h 3482342"/>
              <a:gd name="connsiteX102" fmla="*/ 1190384 w 12192000"/>
              <a:gd name="connsiteY102" fmla="*/ 3203504 h 3482342"/>
              <a:gd name="connsiteX103" fmla="*/ 1094537 w 12192000"/>
              <a:gd name="connsiteY103" fmla="*/ 3229469 h 3482342"/>
              <a:gd name="connsiteX104" fmla="*/ 779276 w 12192000"/>
              <a:gd name="connsiteY104" fmla="*/ 3327290 h 3482342"/>
              <a:gd name="connsiteX105" fmla="*/ 600378 w 12192000"/>
              <a:gd name="connsiteY105" fmla="*/ 3335250 h 3482342"/>
              <a:gd name="connsiteX106" fmla="*/ 493457 w 12192000"/>
              <a:gd name="connsiteY106" fmla="*/ 3365044 h 3482342"/>
              <a:gd name="connsiteX107" fmla="*/ 349402 w 12192000"/>
              <a:gd name="connsiteY107" fmla="*/ 3380897 h 3482342"/>
              <a:gd name="connsiteX108" fmla="*/ 192183 w 12192000"/>
              <a:gd name="connsiteY108" fmla="*/ 3460075 h 3482342"/>
              <a:gd name="connsiteX109" fmla="*/ 46713 w 12192000"/>
              <a:gd name="connsiteY109" fmla="*/ 3462986 h 3482342"/>
              <a:gd name="connsiteX110" fmla="*/ 2765 w 12192000"/>
              <a:gd name="connsiteY110" fmla="*/ 3480770 h 3482342"/>
              <a:gd name="connsiteX111" fmla="*/ 0 w 12192000"/>
              <a:gd name="connsiteY111" fmla="*/ 3482342 h 3482342"/>
              <a:gd name="connsiteX112" fmla="*/ 0 w 12192000"/>
              <a:gd name="connsiteY11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294129 w 12192000"/>
              <a:gd name="connsiteY57" fmla="*/ 1958387 h 3482342"/>
              <a:gd name="connsiteX58" fmla="*/ 8293892 w 12192000"/>
              <a:gd name="connsiteY58" fmla="*/ 1960370 h 3482342"/>
              <a:gd name="connsiteX59" fmla="*/ 8288078 w 12192000"/>
              <a:gd name="connsiteY59" fmla="*/ 1965222 h 3482342"/>
              <a:gd name="connsiteX60" fmla="*/ 8248914 w 12192000"/>
              <a:gd name="connsiteY60" fmla="*/ 1954175 h 3482342"/>
              <a:gd name="connsiteX61" fmla="*/ 8132104 w 12192000"/>
              <a:gd name="connsiteY61" fmla="*/ 1895727 h 3482342"/>
              <a:gd name="connsiteX62" fmla="*/ 7918078 w 12192000"/>
              <a:gd name="connsiteY62" fmla="*/ 1862668 h 3482342"/>
              <a:gd name="connsiteX63" fmla="*/ 7817899 w 12192000"/>
              <a:gd name="connsiteY63" fmla="*/ 1862176 h 3482342"/>
              <a:gd name="connsiteX64" fmla="*/ 7768994 w 12192000"/>
              <a:gd name="connsiteY64" fmla="*/ 1855721 h 3482342"/>
              <a:gd name="connsiteX65" fmla="*/ 7618027 w 12192000"/>
              <a:gd name="connsiteY65" fmla="*/ 1830959 h 3482342"/>
              <a:gd name="connsiteX66" fmla="*/ 7449425 w 12192000"/>
              <a:gd name="connsiteY66" fmla="*/ 1810910 h 3482342"/>
              <a:gd name="connsiteX67" fmla="*/ 7342915 w 12192000"/>
              <a:gd name="connsiteY67" fmla="*/ 1819827 h 3482342"/>
              <a:gd name="connsiteX68" fmla="*/ 7255191 w 12192000"/>
              <a:gd name="connsiteY68" fmla="*/ 1834354 h 3482342"/>
              <a:gd name="connsiteX69" fmla="*/ 7131205 w 12192000"/>
              <a:gd name="connsiteY69" fmla="*/ 1845557 h 3482342"/>
              <a:gd name="connsiteX70" fmla="*/ 6917124 w 12192000"/>
              <a:gd name="connsiteY70" fmla="*/ 1837109 h 3482342"/>
              <a:gd name="connsiteX71" fmla="*/ 6837145 w 12192000"/>
              <a:gd name="connsiteY71" fmla="*/ 1870724 h 3482342"/>
              <a:gd name="connsiteX72" fmla="*/ 6753991 w 12192000"/>
              <a:gd name="connsiteY72" fmla="*/ 1860969 h 3482342"/>
              <a:gd name="connsiteX73" fmla="*/ 6727754 w 12192000"/>
              <a:gd name="connsiteY73" fmla="*/ 1882372 h 3482342"/>
              <a:gd name="connsiteX74" fmla="*/ 6723371 w 12192000"/>
              <a:gd name="connsiteY74" fmla="*/ 1886494 h 3482342"/>
              <a:gd name="connsiteX75" fmla="*/ 6702779 w 12192000"/>
              <a:gd name="connsiteY75" fmla="*/ 1893601 h 3482342"/>
              <a:gd name="connsiteX76" fmla="*/ 6700779 w 12192000"/>
              <a:gd name="connsiteY76" fmla="*/ 1907344 h 3482342"/>
              <a:gd name="connsiteX77" fmla="*/ 6672513 w 12192000"/>
              <a:gd name="connsiteY77" fmla="*/ 1926452 h 3482342"/>
              <a:gd name="connsiteX78" fmla="*/ 6633549 w 12192000"/>
              <a:gd name="connsiteY78" fmla="*/ 1936255 h 3482342"/>
              <a:gd name="connsiteX79" fmla="*/ 6444344 w 12192000"/>
              <a:gd name="connsiteY79" fmla="*/ 1969663 h 3482342"/>
              <a:gd name="connsiteX80" fmla="*/ 6333446 w 12192000"/>
              <a:gd name="connsiteY80" fmla="*/ 1997163 h 3482342"/>
              <a:gd name="connsiteX81" fmla="*/ 6294933 w 12192000"/>
              <a:gd name="connsiteY81" fmla="*/ 2019412 h 3482342"/>
              <a:gd name="connsiteX82" fmla="*/ 6238719 w 12192000"/>
              <a:gd name="connsiteY82" fmla="*/ 2042547 h 3482342"/>
              <a:gd name="connsiteX83" fmla="*/ 6142310 w 12192000"/>
              <a:gd name="connsiteY83" fmla="*/ 2092510 h 3482342"/>
              <a:gd name="connsiteX84" fmla="*/ 6007916 w 12192000"/>
              <a:gd name="connsiteY84" fmla="*/ 2143752 h 3482342"/>
              <a:gd name="connsiteX85" fmla="*/ 5894610 w 12192000"/>
              <a:gd name="connsiteY85" fmla="*/ 2130684 h 3482342"/>
              <a:gd name="connsiteX86" fmla="*/ 5817682 w 12192000"/>
              <a:gd name="connsiteY86" fmla="*/ 2157358 h 3482342"/>
              <a:gd name="connsiteX87" fmla="*/ 5591469 w 12192000"/>
              <a:gd name="connsiteY87" fmla="*/ 2178389 h 3482342"/>
              <a:gd name="connsiteX88" fmla="*/ 5414282 w 12192000"/>
              <a:gd name="connsiteY88" fmla="*/ 2183070 h 3482342"/>
              <a:gd name="connsiteX89" fmla="*/ 5368369 w 12192000"/>
              <a:gd name="connsiteY89" fmla="*/ 2204272 h 3482342"/>
              <a:gd name="connsiteX90" fmla="*/ 5291263 w 12192000"/>
              <a:gd name="connsiteY90" fmla="*/ 2239182 h 3482342"/>
              <a:gd name="connsiteX91" fmla="*/ 5240857 w 12192000"/>
              <a:gd name="connsiteY91" fmla="*/ 2289444 h 3482342"/>
              <a:gd name="connsiteX92" fmla="*/ 5173523 w 12192000"/>
              <a:gd name="connsiteY92" fmla="*/ 2309057 h 3482342"/>
              <a:gd name="connsiteX93" fmla="*/ 5148543 w 12192000"/>
              <a:gd name="connsiteY93" fmla="*/ 2282356 h 3482342"/>
              <a:gd name="connsiteX94" fmla="*/ 5079548 w 12192000"/>
              <a:gd name="connsiteY94" fmla="*/ 2313485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294129 w 12192000"/>
              <a:gd name="connsiteY57" fmla="*/ 1958387 h 3482342"/>
              <a:gd name="connsiteX58" fmla="*/ 8293892 w 12192000"/>
              <a:gd name="connsiteY58" fmla="*/ 1960370 h 3482342"/>
              <a:gd name="connsiteX59" fmla="*/ 8351578 w 12192000"/>
              <a:gd name="connsiteY59" fmla="*/ 1914422 h 3482342"/>
              <a:gd name="connsiteX60" fmla="*/ 8248914 w 12192000"/>
              <a:gd name="connsiteY60" fmla="*/ 1954175 h 3482342"/>
              <a:gd name="connsiteX61" fmla="*/ 8132104 w 12192000"/>
              <a:gd name="connsiteY61" fmla="*/ 1895727 h 3482342"/>
              <a:gd name="connsiteX62" fmla="*/ 7918078 w 12192000"/>
              <a:gd name="connsiteY62" fmla="*/ 1862668 h 3482342"/>
              <a:gd name="connsiteX63" fmla="*/ 7817899 w 12192000"/>
              <a:gd name="connsiteY63" fmla="*/ 1862176 h 3482342"/>
              <a:gd name="connsiteX64" fmla="*/ 7768994 w 12192000"/>
              <a:gd name="connsiteY64" fmla="*/ 1855721 h 3482342"/>
              <a:gd name="connsiteX65" fmla="*/ 7618027 w 12192000"/>
              <a:gd name="connsiteY65" fmla="*/ 1830959 h 3482342"/>
              <a:gd name="connsiteX66" fmla="*/ 7449425 w 12192000"/>
              <a:gd name="connsiteY66" fmla="*/ 1810910 h 3482342"/>
              <a:gd name="connsiteX67" fmla="*/ 7342915 w 12192000"/>
              <a:gd name="connsiteY67" fmla="*/ 1819827 h 3482342"/>
              <a:gd name="connsiteX68" fmla="*/ 7255191 w 12192000"/>
              <a:gd name="connsiteY68" fmla="*/ 1834354 h 3482342"/>
              <a:gd name="connsiteX69" fmla="*/ 7131205 w 12192000"/>
              <a:gd name="connsiteY69" fmla="*/ 1845557 h 3482342"/>
              <a:gd name="connsiteX70" fmla="*/ 6917124 w 12192000"/>
              <a:gd name="connsiteY70" fmla="*/ 1837109 h 3482342"/>
              <a:gd name="connsiteX71" fmla="*/ 6837145 w 12192000"/>
              <a:gd name="connsiteY71" fmla="*/ 1870724 h 3482342"/>
              <a:gd name="connsiteX72" fmla="*/ 6753991 w 12192000"/>
              <a:gd name="connsiteY72" fmla="*/ 1860969 h 3482342"/>
              <a:gd name="connsiteX73" fmla="*/ 6727754 w 12192000"/>
              <a:gd name="connsiteY73" fmla="*/ 1882372 h 3482342"/>
              <a:gd name="connsiteX74" fmla="*/ 6723371 w 12192000"/>
              <a:gd name="connsiteY74" fmla="*/ 1886494 h 3482342"/>
              <a:gd name="connsiteX75" fmla="*/ 6702779 w 12192000"/>
              <a:gd name="connsiteY75" fmla="*/ 1893601 h 3482342"/>
              <a:gd name="connsiteX76" fmla="*/ 6700779 w 12192000"/>
              <a:gd name="connsiteY76" fmla="*/ 1907344 h 3482342"/>
              <a:gd name="connsiteX77" fmla="*/ 6672513 w 12192000"/>
              <a:gd name="connsiteY77" fmla="*/ 1926452 h 3482342"/>
              <a:gd name="connsiteX78" fmla="*/ 6633549 w 12192000"/>
              <a:gd name="connsiteY78" fmla="*/ 1936255 h 3482342"/>
              <a:gd name="connsiteX79" fmla="*/ 6444344 w 12192000"/>
              <a:gd name="connsiteY79" fmla="*/ 1969663 h 3482342"/>
              <a:gd name="connsiteX80" fmla="*/ 6333446 w 12192000"/>
              <a:gd name="connsiteY80" fmla="*/ 1997163 h 3482342"/>
              <a:gd name="connsiteX81" fmla="*/ 6294933 w 12192000"/>
              <a:gd name="connsiteY81" fmla="*/ 2019412 h 3482342"/>
              <a:gd name="connsiteX82" fmla="*/ 6238719 w 12192000"/>
              <a:gd name="connsiteY82" fmla="*/ 2042547 h 3482342"/>
              <a:gd name="connsiteX83" fmla="*/ 6142310 w 12192000"/>
              <a:gd name="connsiteY83" fmla="*/ 2092510 h 3482342"/>
              <a:gd name="connsiteX84" fmla="*/ 6007916 w 12192000"/>
              <a:gd name="connsiteY84" fmla="*/ 2143752 h 3482342"/>
              <a:gd name="connsiteX85" fmla="*/ 5894610 w 12192000"/>
              <a:gd name="connsiteY85" fmla="*/ 2130684 h 3482342"/>
              <a:gd name="connsiteX86" fmla="*/ 5817682 w 12192000"/>
              <a:gd name="connsiteY86" fmla="*/ 2157358 h 3482342"/>
              <a:gd name="connsiteX87" fmla="*/ 5591469 w 12192000"/>
              <a:gd name="connsiteY87" fmla="*/ 2178389 h 3482342"/>
              <a:gd name="connsiteX88" fmla="*/ 5414282 w 12192000"/>
              <a:gd name="connsiteY88" fmla="*/ 2183070 h 3482342"/>
              <a:gd name="connsiteX89" fmla="*/ 5368369 w 12192000"/>
              <a:gd name="connsiteY89" fmla="*/ 2204272 h 3482342"/>
              <a:gd name="connsiteX90" fmla="*/ 5291263 w 12192000"/>
              <a:gd name="connsiteY90" fmla="*/ 2239182 h 3482342"/>
              <a:gd name="connsiteX91" fmla="*/ 5240857 w 12192000"/>
              <a:gd name="connsiteY91" fmla="*/ 2289444 h 3482342"/>
              <a:gd name="connsiteX92" fmla="*/ 5173523 w 12192000"/>
              <a:gd name="connsiteY92" fmla="*/ 2309057 h 3482342"/>
              <a:gd name="connsiteX93" fmla="*/ 5148543 w 12192000"/>
              <a:gd name="connsiteY93" fmla="*/ 2282356 h 3482342"/>
              <a:gd name="connsiteX94" fmla="*/ 5079548 w 12192000"/>
              <a:gd name="connsiteY94" fmla="*/ 2313485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294129 w 12192000"/>
              <a:gd name="connsiteY57" fmla="*/ 1958387 h 3482342"/>
              <a:gd name="connsiteX58" fmla="*/ 8351578 w 12192000"/>
              <a:gd name="connsiteY58" fmla="*/ 1914422 h 3482342"/>
              <a:gd name="connsiteX59" fmla="*/ 8248914 w 12192000"/>
              <a:gd name="connsiteY59" fmla="*/ 1954175 h 3482342"/>
              <a:gd name="connsiteX60" fmla="*/ 8132104 w 12192000"/>
              <a:gd name="connsiteY60" fmla="*/ 1895727 h 3482342"/>
              <a:gd name="connsiteX61" fmla="*/ 7918078 w 12192000"/>
              <a:gd name="connsiteY61" fmla="*/ 1862668 h 3482342"/>
              <a:gd name="connsiteX62" fmla="*/ 7817899 w 12192000"/>
              <a:gd name="connsiteY62" fmla="*/ 1862176 h 3482342"/>
              <a:gd name="connsiteX63" fmla="*/ 7768994 w 12192000"/>
              <a:gd name="connsiteY63" fmla="*/ 1855721 h 3482342"/>
              <a:gd name="connsiteX64" fmla="*/ 7618027 w 12192000"/>
              <a:gd name="connsiteY64" fmla="*/ 1830959 h 3482342"/>
              <a:gd name="connsiteX65" fmla="*/ 7449425 w 12192000"/>
              <a:gd name="connsiteY65" fmla="*/ 1810910 h 3482342"/>
              <a:gd name="connsiteX66" fmla="*/ 7342915 w 12192000"/>
              <a:gd name="connsiteY66" fmla="*/ 1819827 h 3482342"/>
              <a:gd name="connsiteX67" fmla="*/ 7255191 w 12192000"/>
              <a:gd name="connsiteY67" fmla="*/ 1834354 h 3482342"/>
              <a:gd name="connsiteX68" fmla="*/ 7131205 w 12192000"/>
              <a:gd name="connsiteY68" fmla="*/ 1845557 h 3482342"/>
              <a:gd name="connsiteX69" fmla="*/ 6917124 w 12192000"/>
              <a:gd name="connsiteY69" fmla="*/ 1837109 h 3482342"/>
              <a:gd name="connsiteX70" fmla="*/ 6837145 w 12192000"/>
              <a:gd name="connsiteY70" fmla="*/ 1870724 h 3482342"/>
              <a:gd name="connsiteX71" fmla="*/ 6753991 w 12192000"/>
              <a:gd name="connsiteY71" fmla="*/ 1860969 h 3482342"/>
              <a:gd name="connsiteX72" fmla="*/ 6727754 w 12192000"/>
              <a:gd name="connsiteY72" fmla="*/ 1882372 h 3482342"/>
              <a:gd name="connsiteX73" fmla="*/ 6723371 w 12192000"/>
              <a:gd name="connsiteY73" fmla="*/ 1886494 h 3482342"/>
              <a:gd name="connsiteX74" fmla="*/ 6702779 w 12192000"/>
              <a:gd name="connsiteY74" fmla="*/ 1893601 h 3482342"/>
              <a:gd name="connsiteX75" fmla="*/ 6700779 w 12192000"/>
              <a:gd name="connsiteY75" fmla="*/ 1907344 h 3482342"/>
              <a:gd name="connsiteX76" fmla="*/ 6672513 w 12192000"/>
              <a:gd name="connsiteY76" fmla="*/ 1926452 h 3482342"/>
              <a:gd name="connsiteX77" fmla="*/ 6633549 w 12192000"/>
              <a:gd name="connsiteY77" fmla="*/ 1936255 h 3482342"/>
              <a:gd name="connsiteX78" fmla="*/ 6444344 w 12192000"/>
              <a:gd name="connsiteY78" fmla="*/ 1969663 h 3482342"/>
              <a:gd name="connsiteX79" fmla="*/ 6333446 w 12192000"/>
              <a:gd name="connsiteY79" fmla="*/ 1997163 h 3482342"/>
              <a:gd name="connsiteX80" fmla="*/ 6294933 w 12192000"/>
              <a:gd name="connsiteY80" fmla="*/ 2019412 h 3482342"/>
              <a:gd name="connsiteX81" fmla="*/ 6238719 w 12192000"/>
              <a:gd name="connsiteY81" fmla="*/ 2042547 h 3482342"/>
              <a:gd name="connsiteX82" fmla="*/ 6142310 w 12192000"/>
              <a:gd name="connsiteY82" fmla="*/ 2092510 h 3482342"/>
              <a:gd name="connsiteX83" fmla="*/ 6007916 w 12192000"/>
              <a:gd name="connsiteY83" fmla="*/ 2143752 h 3482342"/>
              <a:gd name="connsiteX84" fmla="*/ 5894610 w 12192000"/>
              <a:gd name="connsiteY84" fmla="*/ 2130684 h 3482342"/>
              <a:gd name="connsiteX85" fmla="*/ 5817682 w 12192000"/>
              <a:gd name="connsiteY85" fmla="*/ 2157358 h 3482342"/>
              <a:gd name="connsiteX86" fmla="*/ 5591469 w 12192000"/>
              <a:gd name="connsiteY86" fmla="*/ 2178389 h 3482342"/>
              <a:gd name="connsiteX87" fmla="*/ 5414282 w 12192000"/>
              <a:gd name="connsiteY87" fmla="*/ 2183070 h 3482342"/>
              <a:gd name="connsiteX88" fmla="*/ 5368369 w 12192000"/>
              <a:gd name="connsiteY88" fmla="*/ 2204272 h 3482342"/>
              <a:gd name="connsiteX89" fmla="*/ 5291263 w 12192000"/>
              <a:gd name="connsiteY89" fmla="*/ 2239182 h 3482342"/>
              <a:gd name="connsiteX90" fmla="*/ 5240857 w 12192000"/>
              <a:gd name="connsiteY90" fmla="*/ 2289444 h 3482342"/>
              <a:gd name="connsiteX91" fmla="*/ 5173523 w 12192000"/>
              <a:gd name="connsiteY91" fmla="*/ 2309057 h 3482342"/>
              <a:gd name="connsiteX92" fmla="*/ 5148543 w 12192000"/>
              <a:gd name="connsiteY92" fmla="*/ 2282356 h 3482342"/>
              <a:gd name="connsiteX93" fmla="*/ 5079548 w 12192000"/>
              <a:gd name="connsiteY93" fmla="*/ 2313485 h 3482342"/>
              <a:gd name="connsiteX94" fmla="*/ 4975908 w 12192000"/>
              <a:gd name="connsiteY94" fmla="*/ 2364128 h 3482342"/>
              <a:gd name="connsiteX95" fmla="*/ 4913723 w 12192000"/>
              <a:gd name="connsiteY95" fmla="*/ 2385265 h 3482342"/>
              <a:gd name="connsiteX96" fmla="*/ 4746485 w 12192000"/>
              <a:gd name="connsiteY96" fmla="*/ 2451769 h 3482342"/>
              <a:gd name="connsiteX97" fmla="*/ 4681588 w 12192000"/>
              <a:gd name="connsiteY97" fmla="*/ 2467494 h 3482342"/>
              <a:gd name="connsiteX98" fmla="*/ 1783655 w 12192000"/>
              <a:gd name="connsiteY98" fmla="*/ 3163860 h 3482342"/>
              <a:gd name="connsiteX99" fmla="*/ 1325955 w 12192000"/>
              <a:gd name="connsiteY99" fmla="*/ 3176692 h 3482342"/>
              <a:gd name="connsiteX100" fmla="*/ 1190384 w 12192000"/>
              <a:gd name="connsiteY100" fmla="*/ 3203504 h 3482342"/>
              <a:gd name="connsiteX101" fmla="*/ 1094537 w 12192000"/>
              <a:gd name="connsiteY101" fmla="*/ 3229469 h 3482342"/>
              <a:gd name="connsiteX102" fmla="*/ 779276 w 12192000"/>
              <a:gd name="connsiteY102" fmla="*/ 3327290 h 3482342"/>
              <a:gd name="connsiteX103" fmla="*/ 600378 w 12192000"/>
              <a:gd name="connsiteY103" fmla="*/ 3335250 h 3482342"/>
              <a:gd name="connsiteX104" fmla="*/ 493457 w 12192000"/>
              <a:gd name="connsiteY104" fmla="*/ 3365044 h 3482342"/>
              <a:gd name="connsiteX105" fmla="*/ 349402 w 12192000"/>
              <a:gd name="connsiteY105" fmla="*/ 3380897 h 3482342"/>
              <a:gd name="connsiteX106" fmla="*/ 192183 w 12192000"/>
              <a:gd name="connsiteY106" fmla="*/ 3460075 h 3482342"/>
              <a:gd name="connsiteX107" fmla="*/ 46713 w 12192000"/>
              <a:gd name="connsiteY107" fmla="*/ 3462986 h 3482342"/>
              <a:gd name="connsiteX108" fmla="*/ 2765 w 12192000"/>
              <a:gd name="connsiteY108" fmla="*/ 3480770 h 3482342"/>
              <a:gd name="connsiteX109" fmla="*/ 0 w 12192000"/>
              <a:gd name="connsiteY109" fmla="*/ 3482342 h 3482342"/>
              <a:gd name="connsiteX110" fmla="*/ 0 w 12192000"/>
              <a:gd name="connsiteY11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351578 w 12192000"/>
              <a:gd name="connsiteY57" fmla="*/ 1914422 h 3482342"/>
              <a:gd name="connsiteX58" fmla="*/ 8248914 w 12192000"/>
              <a:gd name="connsiteY58" fmla="*/ 1954175 h 3482342"/>
              <a:gd name="connsiteX59" fmla="*/ 8132104 w 12192000"/>
              <a:gd name="connsiteY59" fmla="*/ 1895727 h 3482342"/>
              <a:gd name="connsiteX60" fmla="*/ 7918078 w 12192000"/>
              <a:gd name="connsiteY60" fmla="*/ 1862668 h 3482342"/>
              <a:gd name="connsiteX61" fmla="*/ 7817899 w 12192000"/>
              <a:gd name="connsiteY61" fmla="*/ 1862176 h 3482342"/>
              <a:gd name="connsiteX62" fmla="*/ 7768994 w 12192000"/>
              <a:gd name="connsiteY62" fmla="*/ 1855721 h 3482342"/>
              <a:gd name="connsiteX63" fmla="*/ 7618027 w 12192000"/>
              <a:gd name="connsiteY63" fmla="*/ 1830959 h 3482342"/>
              <a:gd name="connsiteX64" fmla="*/ 7449425 w 12192000"/>
              <a:gd name="connsiteY64" fmla="*/ 1810910 h 3482342"/>
              <a:gd name="connsiteX65" fmla="*/ 7342915 w 12192000"/>
              <a:gd name="connsiteY65" fmla="*/ 1819827 h 3482342"/>
              <a:gd name="connsiteX66" fmla="*/ 7255191 w 12192000"/>
              <a:gd name="connsiteY66" fmla="*/ 1834354 h 3482342"/>
              <a:gd name="connsiteX67" fmla="*/ 7131205 w 12192000"/>
              <a:gd name="connsiteY67" fmla="*/ 1845557 h 3482342"/>
              <a:gd name="connsiteX68" fmla="*/ 6917124 w 12192000"/>
              <a:gd name="connsiteY68" fmla="*/ 1837109 h 3482342"/>
              <a:gd name="connsiteX69" fmla="*/ 6837145 w 12192000"/>
              <a:gd name="connsiteY69" fmla="*/ 1870724 h 3482342"/>
              <a:gd name="connsiteX70" fmla="*/ 6753991 w 12192000"/>
              <a:gd name="connsiteY70" fmla="*/ 1860969 h 3482342"/>
              <a:gd name="connsiteX71" fmla="*/ 6727754 w 12192000"/>
              <a:gd name="connsiteY71" fmla="*/ 1882372 h 3482342"/>
              <a:gd name="connsiteX72" fmla="*/ 6723371 w 12192000"/>
              <a:gd name="connsiteY72" fmla="*/ 1886494 h 3482342"/>
              <a:gd name="connsiteX73" fmla="*/ 6702779 w 12192000"/>
              <a:gd name="connsiteY73" fmla="*/ 1893601 h 3482342"/>
              <a:gd name="connsiteX74" fmla="*/ 6700779 w 12192000"/>
              <a:gd name="connsiteY74" fmla="*/ 1907344 h 3482342"/>
              <a:gd name="connsiteX75" fmla="*/ 6672513 w 12192000"/>
              <a:gd name="connsiteY75" fmla="*/ 1926452 h 3482342"/>
              <a:gd name="connsiteX76" fmla="*/ 6633549 w 12192000"/>
              <a:gd name="connsiteY76" fmla="*/ 1936255 h 3482342"/>
              <a:gd name="connsiteX77" fmla="*/ 6444344 w 12192000"/>
              <a:gd name="connsiteY77" fmla="*/ 1969663 h 3482342"/>
              <a:gd name="connsiteX78" fmla="*/ 6333446 w 12192000"/>
              <a:gd name="connsiteY78" fmla="*/ 1997163 h 3482342"/>
              <a:gd name="connsiteX79" fmla="*/ 6294933 w 12192000"/>
              <a:gd name="connsiteY79" fmla="*/ 2019412 h 3482342"/>
              <a:gd name="connsiteX80" fmla="*/ 6238719 w 12192000"/>
              <a:gd name="connsiteY80" fmla="*/ 2042547 h 3482342"/>
              <a:gd name="connsiteX81" fmla="*/ 6142310 w 12192000"/>
              <a:gd name="connsiteY81" fmla="*/ 2092510 h 3482342"/>
              <a:gd name="connsiteX82" fmla="*/ 6007916 w 12192000"/>
              <a:gd name="connsiteY82" fmla="*/ 2143752 h 3482342"/>
              <a:gd name="connsiteX83" fmla="*/ 5894610 w 12192000"/>
              <a:gd name="connsiteY83" fmla="*/ 2130684 h 3482342"/>
              <a:gd name="connsiteX84" fmla="*/ 5817682 w 12192000"/>
              <a:gd name="connsiteY84" fmla="*/ 2157358 h 3482342"/>
              <a:gd name="connsiteX85" fmla="*/ 5591469 w 12192000"/>
              <a:gd name="connsiteY85" fmla="*/ 2178389 h 3482342"/>
              <a:gd name="connsiteX86" fmla="*/ 5414282 w 12192000"/>
              <a:gd name="connsiteY86" fmla="*/ 2183070 h 3482342"/>
              <a:gd name="connsiteX87" fmla="*/ 5368369 w 12192000"/>
              <a:gd name="connsiteY87" fmla="*/ 2204272 h 3482342"/>
              <a:gd name="connsiteX88" fmla="*/ 5291263 w 12192000"/>
              <a:gd name="connsiteY88" fmla="*/ 2239182 h 3482342"/>
              <a:gd name="connsiteX89" fmla="*/ 5240857 w 12192000"/>
              <a:gd name="connsiteY89" fmla="*/ 2289444 h 3482342"/>
              <a:gd name="connsiteX90" fmla="*/ 5173523 w 12192000"/>
              <a:gd name="connsiteY90" fmla="*/ 2309057 h 3482342"/>
              <a:gd name="connsiteX91" fmla="*/ 5148543 w 12192000"/>
              <a:gd name="connsiteY91" fmla="*/ 2282356 h 3482342"/>
              <a:gd name="connsiteX92" fmla="*/ 5079548 w 12192000"/>
              <a:gd name="connsiteY92" fmla="*/ 2313485 h 3482342"/>
              <a:gd name="connsiteX93" fmla="*/ 4975908 w 12192000"/>
              <a:gd name="connsiteY93" fmla="*/ 2364128 h 3482342"/>
              <a:gd name="connsiteX94" fmla="*/ 4913723 w 12192000"/>
              <a:gd name="connsiteY94" fmla="*/ 2385265 h 3482342"/>
              <a:gd name="connsiteX95" fmla="*/ 4746485 w 12192000"/>
              <a:gd name="connsiteY95" fmla="*/ 2451769 h 3482342"/>
              <a:gd name="connsiteX96" fmla="*/ 4681588 w 12192000"/>
              <a:gd name="connsiteY96" fmla="*/ 2467494 h 3482342"/>
              <a:gd name="connsiteX97" fmla="*/ 1783655 w 12192000"/>
              <a:gd name="connsiteY97" fmla="*/ 3163860 h 3482342"/>
              <a:gd name="connsiteX98" fmla="*/ 1325955 w 12192000"/>
              <a:gd name="connsiteY98" fmla="*/ 3176692 h 3482342"/>
              <a:gd name="connsiteX99" fmla="*/ 1190384 w 12192000"/>
              <a:gd name="connsiteY99" fmla="*/ 3203504 h 3482342"/>
              <a:gd name="connsiteX100" fmla="*/ 1094537 w 12192000"/>
              <a:gd name="connsiteY100" fmla="*/ 3229469 h 3482342"/>
              <a:gd name="connsiteX101" fmla="*/ 779276 w 12192000"/>
              <a:gd name="connsiteY101" fmla="*/ 3327290 h 3482342"/>
              <a:gd name="connsiteX102" fmla="*/ 600378 w 12192000"/>
              <a:gd name="connsiteY102" fmla="*/ 3335250 h 3482342"/>
              <a:gd name="connsiteX103" fmla="*/ 493457 w 12192000"/>
              <a:gd name="connsiteY103" fmla="*/ 3365044 h 3482342"/>
              <a:gd name="connsiteX104" fmla="*/ 349402 w 12192000"/>
              <a:gd name="connsiteY104" fmla="*/ 3380897 h 3482342"/>
              <a:gd name="connsiteX105" fmla="*/ 192183 w 12192000"/>
              <a:gd name="connsiteY105" fmla="*/ 3460075 h 3482342"/>
              <a:gd name="connsiteX106" fmla="*/ 46713 w 12192000"/>
              <a:gd name="connsiteY106" fmla="*/ 3462986 h 3482342"/>
              <a:gd name="connsiteX107" fmla="*/ 2765 w 12192000"/>
              <a:gd name="connsiteY107" fmla="*/ 3480770 h 3482342"/>
              <a:gd name="connsiteX108" fmla="*/ 0 w 12192000"/>
              <a:gd name="connsiteY108" fmla="*/ 3482342 h 3482342"/>
              <a:gd name="connsiteX109" fmla="*/ 0 w 12192000"/>
              <a:gd name="connsiteY10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351578 w 12192000"/>
              <a:gd name="connsiteY57" fmla="*/ 1914422 h 3482342"/>
              <a:gd name="connsiteX58" fmla="*/ 8236214 w 12192000"/>
              <a:gd name="connsiteY58" fmla="*/ 1909725 h 3482342"/>
              <a:gd name="connsiteX59" fmla="*/ 8132104 w 12192000"/>
              <a:gd name="connsiteY59" fmla="*/ 1895727 h 3482342"/>
              <a:gd name="connsiteX60" fmla="*/ 7918078 w 12192000"/>
              <a:gd name="connsiteY60" fmla="*/ 1862668 h 3482342"/>
              <a:gd name="connsiteX61" fmla="*/ 7817899 w 12192000"/>
              <a:gd name="connsiteY61" fmla="*/ 1862176 h 3482342"/>
              <a:gd name="connsiteX62" fmla="*/ 7768994 w 12192000"/>
              <a:gd name="connsiteY62" fmla="*/ 1855721 h 3482342"/>
              <a:gd name="connsiteX63" fmla="*/ 7618027 w 12192000"/>
              <a:gd name="connsiteY63" fmla="*/ 1830959 h 3482342"/>
              <a:gd name="connsiteX64" fmla="*/ 7449425 w 12192000"/>
              <a:gd name="connsiteY64" fmla="*/ 1810910 h 3482342"/>
              <a:gd name="connsiteX65" fmla="*/ 7342915 w 12192000"/>
              <a:gd name="connsiteY65" fmla="*/ 1819827 h 3482342"/>
              <a:gd name="connsiteX66" fmla="*/ 7255191 w 12192000"/>
              <a:gd name="connsiteY66" fmla="*/ 1834354 h 3482342"/>
              <a:gd name="connsiteX67" fmla="*/ 7131205 w 12192000"/>
              <a:gd name="connsiteY67" fmla="*/ 1845557 h 3482342"/>
              <a:gd name="connsiteX68" fmla="*/ 6917124 w 12192000"/>
              <a:gd name="connsiteY68" fmla="*/ 1837109 h 3482342"/>
              <a:gd name="connsiteX69" fmla="*/ 6837145 w 12192000"/>
              <a:gd name="connsiteY69" fmla="*/ 1870724 h 3482342"/>
              <a:gd name="connsiteX70" fmla="*/ 6753991 w 12192000"/>
              <a:gd name="connsiteY70" fmla="*/ 1860969 h 3482342"/>
              <a:gd name="connsiteX71" fmla="*/ 6727754 w 12192000"/>
              <a:gd name="connsiteY71" fmla="*/ 1882372 h 3482342"/>
              <a:gd name="connsiteX72" fmla="*/ 6723371 w 12192000"/>
              <a:gd name="connsiteY72" fmla="*/ 1886494 h 3482342"/>
              <a:gd name="connsiteX73" fmla="*/ 6702779 w 12192000"/>
              <a:gd name="connsiteY73" fmla="*/ 1893601 h 3482342"/>
              <a:gd name="connsiteX74" fmla="*/ 6700779 w 12192000"/>
              <a:gd name="connsiteY74" fmla="*/ 1907344 h 3482342"/>
              <a:gd name="connsiteX75" fmla="*/ 6672513 w 12192000"/>
              <a:gd name="connsiteY75" fmla="*/ 1926452 h 3482342"/>
              <a:gd name="connsiteX76" fmla="*/ 6633549 w 12192000"/>
              <a:gd name="connsiteY76" fmla="*/ 1936255 h 3482342"/>
              <a:gd name="connsiteX77" fmla="*/ 6444344 w 12192000"/>
              <a:gd name="connsiteY77" fmla="*/ 1969663 h 3482342"/>
              <a:gd name="connsiteX78" fmla="*/ 6333446 w 12192000"/>
              <a:gd name="connsiteY78" fmla="*/ 1997163 h 3482342"/>
              <a:gd name="connsiteX79" fmla="*/ 6294933 w 12192000"/>
              <a:gd name="connsiteY79" fmla="*/ 2019412 h 3482342"/>
              <a:gd name="connsiteX80" fmla="*/ 6238719 w 12192000"/>
              <a:gd name="connsiteY80" fmla="*/ 2042547 h 3482342"/>
              <a:gd name="connsiteX81" fmla="*/ 6142310 w 12192000"/>
              <a:gd name="connsiteY81" fmla="*/ 2092510 h 3482342"/>
              <a:gd name="connsiteX82" fmla="*/ 6007916 w 12192000"/>
              <a:gd name="connsiteY82" fmla="*/ 2143752 h 3482342"/>
              <a:gd name="connsiteX83" fmla="*/ 5894610 w 12192000"/>
              <a:gd name="connsiteY83" fmla="*/ 2130684 h 3482342"/>
              <a:gd name="connsiteX84" fmla="*/ 5817682 w 12192000"/>
              <a:gd name="connsiteY84" fmla="*/ 2157358 h 3482342"/>
              <a:gd name="connsiteX85" fmla="*/ 5591469 w 12192000"/>
              <a:gd name="connsiteY85" fmla="*/ 2178389 h 3482342"/>
              <a:gd name="connsiteX86" fmla="*/ 5414282 w 12192000"/>
              <a:gd name="connsiteY86" fmla="*/ 2183070 h 3482342"/>
              <a:gd name="connsiteX87" fmla="*/ 5368369 w 12192000"/>
              <a:gd name="connsiteY87" fmla="*/ 2204272 h 3482342"/>
              <a:gd name="connsiteX88" fmla="*/ 5291263 w 12192000"/>
              <a:gd name="connsiteY88" fmla="*/ 2239182 h 3482342"/>
              <a:gd name="connsiteX89" fmla="*/ 5240857 w 12192000"/>
              <a:gd name="connsiteY89" fmla="*/ 2289444 h 3482342"/>
              <a:gd name="connsiteX90" fmla="*/ 5173523 w 12192000"/>
              <a:gd name="connsiteY90" fmla="*/ 2309057 h 3482342"/>
              <a:gd name="connsiteX91" fmla="*/ 5148543 w 12192000"/>
              <a:gd name="connsiteY91" fmla="*/ 2282356 h 3482342"/>
              <a:gd name="connsiteX92" fmla="*/ 5079548 w 12192000"/>
              <a:gd name="connsiteY92" fmla="*/ 2313485 h 3482342"/>
              <a:gd name="connsiteX93" fmla="*/ 4975908 w 12192000"/>
              <a:gd name="connsiteY93" fmla="*/ 2364128 h 3482342"/>
              <a:gd name="connsiteX94" fmla="*/ 4913723 w 12192000"/>
              <a:gd name="connsiteY94" fmla="*/ 2385265 h 3482342"/>
              <a:gd name="connsiteX95" fmla="*/ 4746485 w 12192000"/>
              <a:gd name="connsiteY95" fmla="*/ 2451769 h 3482342"/>
              <a:gd name="connsiteX96" fmla="*/ 4681588 w 12192000"/>
              <a:gd name="connsiteY96" fmla="*/ 2467494 h 3482342"/>
              <a:gd name="connsiteX97" fmla="*/ 1783655 w 12192000"/>
              <a:gd name="connsiteY97" fmla="*/ 3163860 h 3482342"/>
              <a:gd name="connsiteX98" fmla="*/ 1325955 w 12192000"/>
              <a:gd name="connsiteY98" fmla="*/ 3176692 h 3482342"/>
              <a:gd name="connsiteX99" fmla="*/ 1190384 w 12192000"/>
              <a:gd name="connsiteY99" fmla="*/ 3203504 h 3482342"/>
              <a:gd name="connsiteX100" fmla="*/ 1094537 w 12192000"/>
              <a:gd name="connsiteY100" fmla="*/ 3229469 h 3482342"/>
              <a:gd name="connsiteX101" fmla="*/ 779276 w 12192000"/>
              <a:gd name="connsiteY101" fmla="*/ 3327290 h 3482342"/>
              <a:gd name="connsiteX102" fmla="*/ 600378 w 12192000"/>
              <a:gd name="connsiteY102" fmla="*/ 3335250 h 3482342"/>
              <a:gd name="connsiteX103" fmla="*/ 493457 w 12192000"/>
              <a:gd name="connsiteY103" fmla="*/ 3365044 h 3482342"/>
              <a:gd name="connsiteX104" fmla="*/ 349402 w 12192000"/>
              <a:gd name="connsiteY104" fmla="*/ 3380897 h 3482342"/>
              <a:gd name="connsiteX105" fmla="*/ 192183 w 12192000"/>
              <a:gd name="connsiteY105" fmla="*/ 3460075 h 3482342"/>
              <a:gd name="connsiteX106" fmla="*/ 46713 w 12192000"/>
              <a:gd name="connsiteY106" fmla="*/ 3462986 h 3482342"/>
              <a:gd name="connsiteX107" fmla="*/ 2765 w 12192000"/>
              <a:gd name="connsiteY107" fmla="*/ 3480770 h 3482342"/>
              <a:gd name="connsiteX108" fmla="*/ 0 w 12192000"/>
              <a:gd name="connsiteY108" fmla="*/ 3482342 h 3482342"/>
              <a:gd name="connsiteX109" fmla="*/ 0 w 12192000"/>
              <a:gd name="connsiteY10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401276 w 12192000"/>
              <a:gd name="connsiteY56" fmla="*/ 1953968 h 3482342"/>
              <a:gd name="connsiteX57" fmla="*/ 8345228 w 12192000"/>
              <a:gd name="connsiteY57" fmla="*/ 1939822 h 3482342"/>
              <a:gd name="connsiteX58" fmla="*/ 8236214 w 12192000"/>
              <a:gd name="connsiteY58" fmla="*/ 1909725 h 3482342"/>
              <a:gd name="connsiteX59" fmla="*/ 8132104 w 12192000"/>
              <a:gd name="connsiteY59" fmla="*/ 1895727 h 3482342"/>
              <a:gd name="connsiteX60" fmla="*/ 7918078 w 12192000"/>
              <a:gd name="connsiteY60" fmla="*/ 1862668 h 3482342"/>
              <a:gd name="connsiteX61" fmla="*/ 7817899 w 12192000"/>
              <a:gd name="connsiteY61" fmla="*/ 1862176 h 3482342"/>
              <a:gd name="connsiteX62" fmla="*/ 7768994 w 12192000"/>
              <a:gd name="connsiteY62" fmla="*/ 1855721 h 3482342"/>
              <a:gd name="connsiteX63" fmla="*/ 7618027 w 12192000"/>
              <a:gd name="connsiteY63" fmla="*/ 1830959 h 3482342"/>
              <a:gd name="connsiteX64" fmla="*/ 7449425 w 12192000"/>
              <a:gd name="connsiteY64" fmla="*/ 1810910 h 3482342"/>
              <a:gd name="connsiteX65" fmla="*/ 7342915 w 12192000"/>
              <a:gd name="connsiteY65" fmla="*/ 1819827 h 3482342"/>
              <a:gd name="connsiteX66" fmla="*/ 7255191 w 12192000"/>
              <a:gd name="connsiteY66" fmla="*/ 1834354 h 3482342"/>
              <a:gd name="connsiteX67" fmla="*/ 7131205 w 12192000"/>
              <a:gd name="connsiteY67" fmla="*/ 1845557 h 3482342"/>
              <a:gd name="connsiteX68" fmla="*/ 6917124 w 12192000"/>
              <a:gd name="connsiteY68" fmla="*/ 1837109 h 3482342"/>
              <a:gd name="connsiteX69" fmla="*/ 6837145 w 12192000"/>
              <a:gd name="connsiteY69" fmla="*/ 1870724 h 3482342"/>
              <a:gd name="connsiteX70" fmla="*/ 6753991 w 12192000"/>
              <a:gd name="connsiteY70" fmla="*/ 1860969 h 3482342"/>
              <a:gd name="connsiteX71" fmla="*/ 6727754 w 12192000"/>
              <a:gd name="connsiteY71" fmla="*/ 1882372 h 3482342"/>
              <a:gd name="connsiteX72" fmla="*/ 6723371 w 12192000"/>
              <a:gd name="connsiteY72" fmla="*/ 1886494 h 3482342"/>
              <a:gd name="connsiteX73" fmla="*/ 6702779 w 12192000"/>
              <a:gd name="connsiteY73" fmla="*/ 1893601 h 3482342"/>
              <a:gd name="connsiteX74" fmla="*/ 6700779 w 12192000"/>
              <a:gd name="connsiteY74" fmla="*/ 1907344 h 3482342"/>
              <a:gd name="connsiteX75" fmla="*/ 6672513 w 12192000"/>
              <a:gd name="connsiteY75" fmla="*/ 1926452 h 3482342"/>
              <a:gd name="connsiteX76" fmla="*/ 6633549 w 12192000"/>
              <a:gd name="connsiteY76" fmla="*/ 1936255 h 3482342"/>
              <a:gd name="connsiteX77" fmla="*/ 6444344 w 12192000"/>
              <a:gd name="connsiteY77" fmla="*/ 1969663 h 3482342"/>
              <a:gd name="connsiteX78" fmla="*/ 6333446 w 12192000"/>
              <a:gd name="connsiteY78" fmla="*/ 1997163 h 3482342"/>
              <a:gd name="connsiteX79" fmla="*/ 6294933 w 12192000"/>
              <a:gd name="connsiteY79" fmla="*/ 2019412 h 3482342"/>
              <a:gd name="connsiteX80" fmla="*/ 6238719 w 12192000"/>
              <a:gd name="connsiteY80" fmla="*/ 2042547 h 3482342"/>
              <a:gd name="connsiteX81" fmla="*/ 6142310 w 12192000"/>
              <a:gd name="connsiteY81" fmla="*/ 2092510 h 3482342"/>
              <a:gd name="connsiteX82" fmla="*/ 6007916 w 12192000"/>
              <a:gd name="connsiteY82" fmla="*/ 2143752 h 3482342"/>
              <a:gd name="connsiteX83" fmla="*/ 5894610 w 12192000"/>
              <a:gd name="connsiteY83" fmla="*/ 2130684 h 3482342"/>
              <a:gd name="connsiteX84" fmla="*/ 5817682 w 12192000"/>
              <a:gd name="connsiteY84" fmla="*/ 2157358 h 3482342"/>
              <a:gd name="connsiteX85" fmla="*/ 5591469 w 12192000"/>
              <a:gd name="connsiteY85" fmla="*/ 2178389 h 3482342"/>
              <a:gd name="connsiteX86" fmla="*/ 5414282 w 12192000"/>
              <a:gd name="connsiteY86" fmla="*/ 2183070 h 3482342"/>
              <a:gd name="connsiteX87" fmla="*/ 5368369 w 12192000"/>
              <a:gd name="connsiteY87" fmla="*/ 2204272 h 3482342"/>
              <a:gd name="connsiteX88" fmla="*/ 5291263 w 12192000"/>
              <a:gd name="connsiteY88" fmla="*/ 2239182 h 3482342"/>
              <a:gd name="connsiteX89" fmla="*/ 5240857 w 12192000"/>
              <a:gd name="connsiteY89" fmla="*/ 2289444 h 3482342"/>
              <a:gd name="connsiteX90" fmla="*/ 5173523 w 12192000"/>
              <a:gd name="connsiteY90" fmla="*/ 2309057 h 3482342"/>
              <a:gd name="connsiteX91" fmla="*/ 5148543 w 12192000"/>
              <a:gd name="connsiteY91" fmla="*/ 2282356 h 3482342"/>
              <a:gd name="connsiteX92" fmla="*/ 5079548 w 12192000"/>
              <a:gd name="connsiteY92" fmla="*/ 2313485 h 3482342"/>
              <a:gd name="connsiteX93" fmla="*/ 4975908 w 12192000"/>
              <a:gd name="connsiteY93" fmla="*/ 2364128 h 3482342"/>
              <a:gd name="connsiteX94" fmla="*/ 4913723 w 12192000"/>
              <a:gd name="connsiteY94" fmla="*/ 2385265 h 3482342"/>
              <a:gd name="connsiteX95" fmla="*/ 4746485 w 12192000"/>
              <a:gd name="connsiteY95" fmla="*/ 2451769 h 3482342"/>
              <a:gd name="connsiteX96" fmla="*/ 4681588 w 12192000"/>
              <a:gd name="connsiteY96" fmla="*/ 2467494 h 3482342"/>
              <a:gd name="connsiteX97" fmla="*/ 1783655 w 12192000"/>
              <a:gd name="connsiteY97" fmla="*/ 3163860 h 3482342"/>
              <a:gd name="connsiteX98" fmla="*/ 1325955 w 12192000"/>
              <a:gd name="connsiteY98" fmla="*/ 3176692 h 3482342"/>
              <a:gd name="connsiteX99" fmla="*/ 1190384 w 12192000"/>
              <a:gd name="connsiteY99" fmla="*/ 3203504 h 3482342"/>
              <a:gd name="connsiteX100" fmla="*/ 1094537 w 12192000"/>
              <a:gd name="connsiteY100" fmla="*/ 3229469 h 3482342"/>
              <a:gd name="connsiteX101" fmla="*/ 779276 w 12192000"/>
              <a:gd name="connsiteY101" fmla="*/ 3327290 h 3482342"/>
              <a:gd name="connsiteX102" fmla="*/ 600378 w 12192000"/>
              <a:gd name="connsiteY102" fmla="*/ 3335250 h 3482342"/>
              <a:gd name="connsiteX103" fmla="*/ 493457 w 12192000"/>
              <a:gd name="connsiteY103" fmla="*/ 3365044 h 3482342"/>
              <a:gd name="connsiteX104" fmla="*/ 349402 w 12192000"/>
              <a:gd name="connsiteY104" fmla="*/ 3380897 h 3482342"/>
              <a:gd name="connsiteX105" fmla="*/ 192183 w 12192000"/>
              <a:gd name="connsiteY105" fmla="*/ 3460075 h 3482342"/>
              <a:gd name="connsiteX106" fmla="*/ 46713 w 12192000"/>
              <a:gd name="connsiteY106" fmla="*/ 3462986 h 3482342"/>
              <a:gd name="connsiteX107" fmla="*/ 2765 w 12192000"/>
              <a:gd name="connsiteY107" fmla="*/ 3480770 h 3482342"/>
              <a:gd name="connsiteX108" fmla="*/ 0 w 12192000"/>
              <a:gd name="connsiteY108" fmla="*/ 3482342 h 3482342"/>
              <a:gd name="connsiteX109" fmla="*/ 0 w 12192000"/>
              <a:gd name="connsiteY10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24042 w 12192000"/>
              <a:gd name="connsiteY55" fmla="*/ 1949367 h 3482342"/>
              <a:gd name="connsiteX56" fmla="*/ 8345228 w 12192000"/>
              <a:gd name="connsiteY56" fmla="*/ 1939822 h 3482342"/>
              <a:gd name="connsiteX57" fmla="*/ 8236214 w 12192000"/>
              <a:gd name="connsiteY57" fmla="*/ 1909725 h 3482342"/>
              <a:gd name="connsiteX58" fmla="*/ 8132104 w 12192000"/>
              <a:gd name="connsiteY58" fmla="*/ 1895727 h 3482342"/>
              <a:gd name="connsiteX59" fmla="*/ 7918078 w 12192000"/>
              <a:gd name="connsiteY59" fmla="*/ 1862668 h 3482342"/>
              <a:gd name="connsiteX60" fmla="*/ 7817899 w 12192000"/>
              <a:gd name="connsiteY60" fmla="*/ 1862176 h 3482342"/>
              <a:gd name="connsiteX61" fmla="*/ 7768994 w 12192000"/>
              <a:gd name="connsiteY61" fmla="*/ 1855721 h 3482342"/>
              <a:gd name="connsiteX62" fmla="*/ 7618027 w 12192000"/>
              <a:gd name="connsiteY62" fmla="*/ 1830959 h 3482342"/>
              <a:gd name="connsiteX63" fmla="*/ 7449425 w 12192000"/>
              <a:gd name="connsiteY63" fmla="*/ 1810910 h 3482342"/>
              <a:gd name="connsiteX64" fmla="*/ 7342915 w 12192000"/>
              <a:gd name="connsiteY64" fmla="*/ 1819827 h 3482342"/>
              <a:gd name="connsiteX65" fmla="*/ 7255191 w 12192000"/>
              <a:gd name="connsiteY65" fmla="*/ 1834354 h 3482342"/>
              <a:gd name="connsiteX66" fmla="*/ 7131205 w 12192000"/>
              <a:gd name="connsiteY66" fmla="*/ 1845557 h 3482342"/>
              <a:gd name="connsiteX67" fmla="*/ 6917124 w 12192000"/>
              <a:gd name="connsiteY67" fmla="*/ 1837109 h 3482342"/>
              <a:gd name="connsiteX68" fmla="*/ 6837145 w 12192000"/>
              <a:gd name="connsiteY68" fmla="*/ 1870724 h 3482342"/>
              <a:gd name="connsiteX69" fmla="*/ 6753991 w 12192000"/>
              <a:gd name="connsiteY69" fmla="*/ 1860969 h 3482342"/>
              <a:gd name="connsiteX70" fmla="*/ 6727754 w 12192000"/>
              <a:gd name="connsiteY70" fmla="*/ 1882372 h 3482342"/>
              <a:gd name="connsiteX71" fmla="*/ 6723371 w 12192000"/>
              <a:gd name="connsiteY71" fmla="*/ 1886494 h 3482342"/>
              <a:gd name="connsiteX72" fmla="*/ 6702779 w 12192000"/>
              <a:gd name="connsiteY72" fmla="*/ 1893601 h 3482342"/>
              <a:gd name="connsiteX73" fmla="*/ 6700779 w 12192000"/>
              <a:gd name="connsiteY73" fmla="*/ 1907344 h 3482342"/>
              <a:gd name="connsiteX74" fmla="*/ 6672513 w 12192000"/>
              <a:gd name="connsiteY74" fmla="*/ 1926452 h 3482342"/>
              <a:gd name="connsiteX75" fmla="*/ 6633549 w 12192000"/>
              <a:gd name="connsiteY75" fmla="*/ 1936255 h 3482342"/>
              <a:gd name="connsiteX76" fmla="*/ 6444344 w 12192000"/>
              <a:gd name="connsiteY76" fmla="*/ 1969663 h 3482342"/>
              <a:gd name="connsiteX77" fmla="*/ 6333446 w 12192000"/>
              <a:gd name="connsiteY77" fmla="*/ 1997163 h 3482342"/>
              <a:gd name="connsiteX78" fmla="*/ 6294933 w 12192000"/>
              <a:gd name="connsiteY78" fmla="*/ 2019412 h 3482342"/>
              <a:gd name="connsiteX79" fmla="*/ 6238719 w 12192000"/>
              <a:gd name="connsiteY79" fmla="*/ 2042547 h 3482342"/>
              <a:gd name="connsiteX80" fmla="*/ 6142310 w 12192000"/>
              <a:gd name="connsiteY80" fmla="*/ 2092510 h 3482342"/>
              <a:gd name="connsiteX81" fmla="*/ 6007916 w 12192000"/>
              <a:gd name="connsiteY81" fmla="*/ 2143752 h 3482342"/>
              <a:gd name="connsiteX82" fmla="*/ 5894610 w 12192000"/>
              <a:gd name="connsiteY82" fmla="*/ 2130684 h 3482342"/>
              <a:gd name="connsiteX83" fmla="*/ 5817682 w 12192000"/>
              <a:gd name="connsiteY83" fmla="*/ 2157358 h 3482342"/>
              <a:gd name="connsiteX84" fmla="*/ 5591469 w 12192000"/>
              <a:gd name="connsiteY84" fmla="*/ 2178389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291263 w 12192000"/>
              <a:gd name="connsiteY87" fmla="*/ 2239182 h 3482342"/>
              <a:gd name="connsiteX88" fmla="*/ 5240857 w 12192000"/>
              <a:gd name="connsiteY88" fmla="*/ 2289444 h 3482342"/>
              <a:gd name="connsiteX89" fmla="*/ 5173523 w 12192000"/>
              <a:gd name="connsiteY89" fmla="*/ 2309057 h 3482342"/>
              <a:gd name="connsiteX90" fmla="*/ 5148543 w 12192000"/>
              <a:gd name="connsiteY90" fmla="*/ 2282356 h 3482342"/>
              <a:gd name="connsiteX91" fmla="*/ 5079548 w 12192000"/>
              <a:gd name="connsiteY91" fmla="*/ 2313485 h 3482342"/>
              <a:gd name="connsiteX92" fmla="*/ 4975908 w 12192000"/>
              <a:gd name="connsiteY92" fmla="*/ 2364128 h 3482342"/>
              <a:gd name="connsiteX93" fmla="*/ 4913723 w 12192000"/>
              <a:gd name="connsiteY93" fmla="*/ 2385265 h 3482342"/>
              <a:gd name="connsiteX94" fmla="*/ 4746485 w 12192000"/>
              <a:gd name="connsiteY94" fmla="*/ 2451769 h 3482342"/>
              <a:gd name="connsiteX95" fmla="*/ 4681588 w 12192000"/>
              <a:gd name="connsiteY95" fmla="*/ 2467494 h 3482342"/>
              <a:gd name="connsiteX96" fmla="*/ 1783655 w 12192000"/>
              <a:gd name="connsiteY96" fmla="*/ 3163860 h 3482342"/>
              <a:gd name="connsiteX97" fmla="*/ 1325955 w 12192000"/>
              <a:gd name="connsiteY97" fmla="*/ 3176692 h 3482342"/>
              <a:gd name="connsiteX98" fmla="*/ 1190384 w 12192000"/>
              <a:gd name="connsiteY98" fmla="*/ 3203504 h 3482342"/>
              <a:gd name="connsiteX99" fmla="*/ 1094537 w 12192000"/>
              <a:gd name="connsiteY99" fmla="*/ 3229469 h 3482342"/>
              <a:gd name="connsiteX100" fmla="*/ 779276 w 12192000"/>
              <a:gd name="connsiteY100" fmla="*/ 3327290 h 3482342"/>
              <a:gd name="connsiteX101" fmla="*/ 600378 w 12192000"/>
              <a:gd name="connsiteY101" fmla="*/ 3335250 h 3482342"/>
              <a:gd name="connsiteX102" fmla="*/ 493457 w 12192000"/>
              <a:gd name="connsiteY102" fmla="*/ 3365044 h 3482342"/>
              <a:gd name="connsiteX103" fmla="*/ 349402 w 12192000"/>
              <a:gd name="connsiteY103" fmla="*/ 3380897 h 3482342"/>
              <a:gd name="connsiteX104" fmla="*/ 192183 w 12192000"/>
              <a:gd name="connsiteY104" fmla="*/ 3460075 h 3482342"/>
              <a:gd name="connsiteX105" fmla="*/ 46713 w 12192000"/>
              <a:gd name="connsiteY105" fmla="*/ 3462986 h 3482342"/>
              <a:gd name="connsiteX106" fmla="*/ 2765 w 12192000"/>
              <a:gd name="connsiteY106" fmla="*/ 3480770 h 3482342"/>
              <a:gd name="connsiteX107" fmla="*/ 0 w 12192000"/>
              <a:gd name="connsiteY107" fmla="*/ 3482342 h 3482342"/>
              <a:gd name="connsiteX108" fmla="*/ 0 w 12192000"/>
              <a:gd name="connsiteY10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26060 w 12192000"/>
              <a:gd name="connsiteY54" fmla="*/ 1947126 h 3482342"/>
              <a:gd name="connsiteX55" fmla="*/ 8430392 w 12192000"/>
              <a:gd name="connsiteY55" fmla="*/ 1898567 h 3482342"/>
              <a:gd name="connsiteX56" fmla="*/ 8345228 w 12192000"/>
              <a:gd name="connsiteY56" fmla="*/ 1939822 h 3482342"/>
              <a:gd name="connsiteX57" fmla="*/ 8236214 w 12192000"/>
              <a:gd name="connsiteY57" fmla="*/ 1909725 h 3482342"/>
              <a:gd name="connsiteX58" fmla="*/ 8132104 w 12192000"/>
              <a:gd name="connsiteY58" fmla="*/ 1895727 h 3482342"/>
              <a:gd name="connsiteX59" fmla="*/ 7918078 w 12192000"/>
              <a:gd name="connsiteY59" fmla="*/ 1862668 h 3482342"/>
              <a:gd name="connsiteX60" fmla="*/ 7817899 w 12192000"/>
              <a:gd name="connsiteY60" fmla="*/ 1862176 h 3482342"/>
              <a:gd name="connsiteX61" fmla="*/ 7768994 w 12192000"/>
              <a:gd name="connsiteY61" fmla="*/ 1855721 h 3482342"/>
              <a:gd name="connsiteX62" fmla="*/ 7618027 w 12192000"/>
              <a:gd name="connsiteY62" fmla="*/ 1830959 h 3482342"/>
              <a:gd name="connsiteX63" fmla="*/ 7449425 w 12192000"/>
              <a:gd name="connsiteY63" fmla="*/ 1810910 h 3482342"/>
              <a:gd name="connsiteX64" fmla="*/ 7342915 w 12192000"/>
              <a:gd name="connsiteY64" fmla="*/ 1819827 h 3482342"/>
              <a:gd name="connsiteX65" fmla="*/ 7255191 w 12192000"/>
              <a:gd name="connsiteY65" fmla="*/ 1834354 h 3482342"/>
              <a:gd name="connsiteX66" fmla="*/ 7131205 w 12192000"/>
              <a:gd name="connsiteY66" fmla="*/ 1845557 h 3482342"/>
              <a:gd name="connsiteX67" fmla="*/ 6917124 w 12192000"/>
              <a:gd name="connsiteY67" fmla="*/ 1837109 h 3482342"/>
              <a:gd name="connsiteX68" fmla="*/ 6837145 w 12192000"/>
              <a:gd name="connsiteY68" fmla="*/ 1870724 h 3482342"/>
              <a:gd name="connsiteX69" fmla="*/ 6753991 w 12192000"/>
              <a:gd name="connsiteY69" fmla="*/ 1860969 h 3482342"/>
              <a:gd name="connsiteX70" fmla="*/ 6727754 w 12192000"/>
              <a:gd name="connsiteY70" fmla="*/ 1882372 h 3482342"/>
              <a:gd name="connsiteX71" fmla="*/ 6723371 w 12192000"/>
              <a:gd name="connsiteY71" fmla="*/ 1886494 h 3482342"/>
              <a:gd name="connsiteX72" fmla="*/ 6702779 w 12192000"/>
              <a:gd name="connsiteY72" fmla="*/ 1893601 h 3482342"/>
              <a:gd name="connsiteX73" fmla="*/ 6700779 w 12192000"/>
              <a:gd name="connsiteY73" fmla="*/ 1907344 h 3482342"/>
              <a:gd name="connsiteX74" fmla="*/ 6672513 w 12192000"/>
              <a:gd name="connsiteY74" fmla="*/ 1926452 h 3482342"/>
              <a:gd name="connsiteX75" fmla="*/ 6633549 w 12192000"/>
              <a:gd name="connsiteY75" fmla="*/ 1936255 h 3482342"/>
              <a:gd name="connsiteX76" fmla="*/ 6444344 w 12192000"/>
              <a:gd name="connsiteY76" fmla="*/ 1969663 h 3482342"/>
              <a:gd name="connsiteX77" fmla="*/ 6333446 w 12192000"/>
              <a:gd name="connsiteY77" fmla="*/ 1997163 h 3482342"/>
              <a:gd name="connsiteX78" fmla="*/ 6294933 w 12192000"/>
              <a:gd name="connsiteY78" fmla="*/ 2019412 h 3482342"/>
              <a:gd name="connsiteX79" fmla="*/ 6238719 w 12192000"/>
              <a:gd name="connsiteY79" fmla="*/ 2042547 h 3482342"/>
              <a:gd name="connsiteX80" fmla="*/ 6142310 w 12192000"/>
              <a:gd name="connsiteY80" fmla="*/ 2092510 h 3482342"/>
              <a:gd name="connsiteX81" fmla="*/ 6007916 w 12192000"/>
              <a:gd name="connsiteY81" fmla="*/ 2143752 h 3482342"/>
              <a:gd name="connsiteX82" fmla="*/ 5894610 w 12192000"/>
              <a:gd name="connsiteY82" fmla="*/ 2130684 h 3482342"/>
              <a:gd name="connsiteX83" fmla="*/ 5817682 w 12192000"/>
              <a:gd name="connsiteY83" fmla="*/ 2157358 h 3482342"/>
              <a:gd name="connsiteX84" fmla="*/ 5591469 w 12192000"/>
              <a:gd name="connsiteY84" fmla="*/ 2178389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291263 w 12192000"/>
              <a:gd name="connsiteY87" fmla="*/ 2239182 h 3482342"/>
              <a:gd name="connsiteX88" fmla="*/ 5240857 w 12192000"/>
              <a:gd name="connsiteY88" fmla="*/ 2289444 h 3482342"/>
              <a:gd name="connsiteX89" fmla="*/ 5173523 w 12192000"/>
              <a:gd name="connsiteY89" fmla="*/ 2309057 h 3482342"/>
              <a:gd name="connsiteX90" fmla="*/ 5148543 w 12192000"/>
              <a:gd name="connsiteY90" fmla="*/ 2282356 h 3482342"/>
              <a:gd name="connsiteX91" fmla="*/ 5079548 w 12192000"/>
              <a:gd name="connsiteY91" fmla="*/ 2313485 h 3482342"/>
              <a:gd name="connsiteX92" fmla="*/ 4975908 w 12192000"/>
              <a:gd name="connsiteY92" fmla="*/ 2364128 h 3482342"/>
              <a:gd name="connsiteX93" fmla="*/ 4913723 w 12192000"/>
              <a:gd name="connsiteY93" fmla="*/ 2385265 h 3482342"/>
              <a:gd name="connsiteX94" fmla="*/ 4746485 w 12192000"/>
              <a:gd name="connsiteY94" fmla="*/ 2451769 h 3482342"/>
              <a:gd name="connsiteX95" fmla="*/ 4681588 w 12192000"/>
              <a:gd name="connsiteY95" fmla="*/ 2467494 h 3482342"/>
              <a:gd name="connsiteX96" fmla="*/ 1783655 w 12192000"/>
              <a:gd name="connsiteY96" fmla="*/ 3163860 h 3482342"/>
              <a:gd name="connsiteX97" fmla="*/ 1325955 w 12192000"/>
              <a:gd name="connsiteY97" fmla="*/ 3176692 h 3482342"/>
              <a:gd name="connsiteX98" fmla="*/ 1190384 w 12192000"/>
              <a:gd name="connsiteY98" fmla="*/ 3203504 h 3482342"/>
              <a:gd name="connsiteX99" fmla="*/ 1094537 w 12192000"/>
              <a:gd name="connsiteY99" fmla="*/ 3229469 h 3482342"/>
              <a:gd name="connsiteX100" fmla="*/ 779276 w 12192000"/>
              <a:gd name="connsiteY100" fmla="*/ 3327290 h 3482342"/>
              <a:gd name="connsiteX101" fmla="*/ 600378 w 12192000"/>
              <a:gd name="connsiteY101" fmla="*/ 3335250 h 3482342"/>
              <a:gd name="connsiteX102" fmla="*/ 493457 w 12192000"/>
              <a:gd name="connsiteY102" fmla="*/ 3365044 h 3482342"/>
              <a:gd name="connsiteX103" fmla="*/ 349402 w 12192000"/>
              <a:gd name="connsiteY103" fmla="*/ 3380897 h 3482342"/>
              <a:gd name="connsiteX104" fmla="*/ 192183 w 12192000"/>
              <a:gd name="connsiteY104" fmla="*/ 3460075 h 3482342"/>
              <a:gd name="connsiteX105" fmla="*/ 46713 w 12192000"/>
              <a:gd name="connsiteY105" fmla="*/ 3462986 h 3482342"/>
              <a:gd name="connsiteX106" fmla="*/ 2765 w 12192000"/>
              <a:gd name="connsiteY106" fmla="*/ 3480770 h 3482342"/>
              <a:gd name="connsiteX107" fmla="*/ 0 w 12192000"/>
              <a:gd name="connsiteY107" fmla="*/ 3482342 h 3482342"/>
              <a:gd name="connsiteX108" fmla="*/ 0 w 12192000"/>
              <a:gd name="connsiteY10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30392 w 12192000"/>
              <a:gd name="connsiteY54" fmla="*/ 1898567 h 3482342"/>
              <a:gd name="connsiteX55" fmla="*/ 8345228 w 12192000"/>
              <a:gd name="connsiteY55" fmla="*/ 1939822 h 3482342"/>
              <a:gd name="connsiteX56" fmla="*/ 8236214 w 12192000"/>
              <a:gd name="connsiteY56" fmla="*/ 1909725 h 3482342"/>
              <a:gd name="connsiteX57" fmla="*/ 8132104 w 12192000"/>
              <a:gd name="connsiteY57" fmla="*/ 1895727 h 3482342"/>
              <a:gd name="connsiteX58" fmla="*/ 7918078 w 12192000"/>
              <a:gd name="connsiteY58" fmla="*/ 1862668 h 3482342"/>
              <a:gd name="connsiteX59" fmla="*/ 7817899 w 12192000"/>
              <a:gd name="connsiteY59" fmla="*/ 1862176 h 3482342"/>
              <a:gd name="connsiteX60" fmla="*/ 7768994 w 12192000"/>
              <a:gd name="connsiteY60" fmla="*/ 1855721 h 3482342"/>
              <a:gd name="connsiteX61" fmla="*/ 7618027 w 12192000"/>
              <a:gd name="connsiteY61" fmla="*/ 1830959 h 3482342"/>
              <a:gd name="connsiteX62" fmla="*/ 7449425 w 12192000"/>
              <a:gd name="connsiteY62" fmla="*/ 1810910 h 3482342"/>
              <a:gd name="connsiteX63" fmla="*/ 7342915 w 12192000"/>
              <a:gd name="connsiteY63" fmla="*/ 1819827 h 3482342"/>
              <a:gd name="connsiteX64" fmla="*/ 7255191 w 12192000"/>
              <a:gd name="connsiteY64" fmla="*/ 1834354 h 3482342"/>
              <a:gd name="connsiteX65" fmla="*/ 7131205 w 12192000"/>
              <a:gd name="connsiteY65" fmla="*/ 1845557 h 3482342"/>
              <a:gd name="connsiteX66" fmla="*/ 6917124 w 12192000"/>
              <a:gd name="connsiteY66" fmla="*/ 1837109 h 3482342"/>
              <a:gd name="connsiteX67" fmla="*/ 6837145 w 12192000"/>
              <a:gd name="connsiteY67" fmla="*/ 1870724 h 3482342"/>
              <a:gd name="connsiteX68" fmla="*/ 6753991 w 12192000"/>
              <a:gd name="connsiteY68" fmla="*/ 1860969 h 3482342"/>
              <a:gd name="connsiteX69" fmla="*/ 6727754 w 12192000"/>
              <a:gd name="connsiteY69" fmla="*/ 1882372 h 3482342"/>
              <a:gd name="connsiteX70" fmla="*/ 6723371 w 12192000"/>
              <a:gd name="connsiteY70" fmla="*/ 1886494 h 3482342"/>
              <a:gd name="connsiteX71" fmla="*/ 6702779 w 12192000"/>
              <a:gd name="connsiteY71" fmla="*/ 1893601 h 3482342"/>
              <a:gd name="connsiteX72" fmla="*/ 6700779 w 12192000"/>
              <a:gd name="connsiteY72" fmla="*/ 1907344 h 3482342"/>
              <a:gd name="connsiteX73" fmla="*/ 6672513 w 12192000"/>
              <a:gd name="connsiteY73" fmla="*/ 1926452 h 3482342"/>
              <a:gd name="connsiteX74" fmla="*/ 6633549 w 12192000"/>
              <a:gd name="connsiteY74" fmla="*/ 1936255 h 3482342"/>
              <a:gd name="connsiteX75" fmla="*/ 6444344 w 12192000"/>
              <a:gd name="connsiteY75" fmla="*/ 1969663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42310 w 12192000"/>
              <a:gd name="connsiteY79" fmla="*/ 2092510 h 3482342"/>
              <a:gd name="connsiteX80" fmla="*/ 6007916 w 12192000"/>
              <a:gd name="connsiteY80" fmla="*/ 2143752 h 3482342"/>
              <a:gd name="connsiteX81" fmla="*/ 5894610 w 12192000"/>
              <a:gd name="connsiteY81" fmla="*/ 2130684 h 3482342"/>
              <a:gd name="connsiteX82" fmla="*/ 5817682 w 12192000"/>
              <a:gd name="connsiteY82" fmla="*/ 2157358 h 3482342"/>
              <a:gd name="connsiteX83" fmla="*/ 5591469 w 12192000"/>
              <a:gd name="connsiteY83" fmla="*/ 2178389 h 3482342"/>
              <a:gd name="connsiteX84" fmla="*/ 5414282 w 12192000"/>
              <a:gd name="connsiteY84" fmla="*/ 2183070 h 3482342"/>
              <a:gd name="connsiteX85" fmla="*/ 5368369 w 12192000"/>
              <a:gd name="connsiteY85" fmla="*/ 2204272 h 3482342"/>
              <a:gd name="connsiteX86" fmla="*/ 5291263 w 12192000"/>
              <a:gd name="connsiteY86" fmla="*/ 2239182 h 3482342"/>
              <a:gd name="connsiteX87" fmla="*/ 5240857 w 12192000"/>
              <a:gd name="connsiteY87" fmla="*/ 2289444 h 3482342"/>
              <a:gd name="connsiteX88" fmla="*/ 5173523 w 12192000"/>
              <a:gd name="connsiteY88" fmla="*/ 2309057 h 3482342"/>
              <a:gd name="connsiteX89" fmla="*/ 5148543 w 12192000"/>
              <a:gd name="connsiteY89" fmla="*/ 2282356 h 3482342"/>
              <a:gd name="connsiteX90" fmla="*/ 5079548 w 12192000"/>
              <a:gd name="connsiteY90" fmla="*/ 2313485 h 3482342"/>
              <a:gd name="connsiteX91" fmla="*/ 4975908 w 12192000"/>
              <a:gd name="connsiteY91" fmla="*/ 2364128 h 3482342"/>
              <a:gd name="connsiteX92" fmla="*/ 4913723 w 12192000"/>
              <a:gd name="connsiteY92" fmla="*/ 2385265 h 3482342"/>
              <a:gd name="connsiteX93" fmla="*/ 4746485 w 12192000"/>
              <a:gd name="connsiteY93" fmla="*/ 2451769 h 3482342"/>
              <a:gd name="connsiteX94" fmla="*/ 4681588 w 12192000"/>
              <a:gd name="connsiteY94" fmla="*/ 2467494 h 3482342"/>
              <a:gd name="connsiteX95" fmla="*/ 1783655 w 12192000"/>
              <a:gd name="connsiteY95" fmla="*/ 3163860 h 3482342"/>
              <a:gd name="connsiteX96" fmla="*/ 1325955 w 12192000"/>
              <a:gd name="connsiteY96" fmla="*/ 3176692 h 3482342"/>
              <a:gd name="connsiteX97" fmla="*/ 1190384 w 12192000"/>
              <a:gd name="connsiteY97" fmla="*/ 3203504 h 3482342"/>
              <a:gd name="connsiteX98" fmla="*/ 1094537 w 12192000"/>
              <a:gd name="connsiteY98" fmla="*/ 3229469 h 3482342"/>
              <a:gd name="connsiteX99" fmla="*/ 779276 w 12192000"/>
              <a:gd name="connsiteY99" fmla="*/ 3327290 h 3482342"/>
              <a:gd name="connsiteX100" fmla="*/ 600378 w 12192000"/>
              <a:gd name="connsiteY100" fmla="*/ 3335250 h 3482342"/>
              <a:gd name="connsiteX101" fmla="*/ 493457 w 12192000"/>
              <a:gd name="connsiteY101" fmla="*/ 3365044 h 3482342"/>
              <a:gd name="connsiteX102" fmla="*/ 349402 w 12192000"/>
              <a:gd name="connsiteY102" fmla="*/ 3380897 h 3482342"/>
              <a:gd name="connsiteX103" fmla="*/ 192183 w 12192000"/>
              <a:gd name="connsiteY103" fmla="*/ 3460075 h 3482342"/>
              <a:gd name="connsiteX104" fmla="*/ 46713 w 12192000"/>
              <a:gd name="connsiteY104" fmla="*/ 3462986 h 3482342"/>
              <a:gd name="connsiteX105" fmla="*/ 2765 w 12192000"/>
              <a:gd name="connsiteY105" fmla="*/ 3480770 h 3482342"/>
              <a:gd name="connsiteX106" fmla="*/ 0 w 12192000"/>
              <a:gd name="connsiteY106" fmla="*/ 3482342 h 3482342"/>
              <a:gd name="connsiteX107" fmla="*/ 0 w 12192000"/>
              <a:gd name="connsiteY10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6797 w 12192000"/>
              <a:gd name="connsiteY23" fmla="*/ 13505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36742 w 12192000"/>
              <a:gd name="connsiteY54" fmla="*/ 1923967 h 3482342"/>
              <a:gd name="connsiteX55" fmla="*/ 8345228 w 12192000"/>
              <a:gd name="connsiteY55" fmla="*/ 1939822 h 3482342"/>
              <a:gd name="connsiteX56" fmla="*/ 8236214 w 12192000"/>
              <a:gd name="connsiteY56" fmla="*/ 1909725 h 3482342"/>
              <a:gd name="connsiteX57" fmla="*/ 8132104 w 12192000"/>
              <a:gd name="connsiteY57" fmla="*/ 1895727 h 3482342"/>
              <a:gd name="connsiteX58" fmla="*/ 7918078 w 12192000"/>
              <a:gd name="connsiteY58" fmla="*/ 1862668 h 3482342"/>
              <a:gd name="connsiteX59" fmla="*/ 7817899 w 12192000"/>
              <a:gd name="connsiteY59" fmla="*/ 1862176 h 3482342"/>
              <a:gd name="connsiteX60" fmla="*/ 7768994 w 12192000"/>
              <a:gd name="connsiteY60" fmla="*/ 1855721 h 3482342"/>
              <a:gd name="connsiteX61" fmla="*/ 7618027 w 12192000"/>
              <a:gd name="connsiteY61" fmla="*/ 1830959 h 3482342"/>
              <a:gd name="connsiteX62" fmla="*/ 7449425 w 12192000"/>
              <a:gd name="connsiteY62" fmla="*/ 1810910 h 3482342"/>
              <a:gd name="connsiteX63" fmla="*/ 7342915 w 12192000"/>
              <a:gd name="connsiteY63" fmla="*/ 1819827 h 3482342"/>
              <a:gd name="connsiteX64" fmla="*/ 7255191 w 12192000"/>
              <a:gd name="connsiteY64" fmla="*/ 1834354 h 3482342"/>
              <a:gd name="connsiteX65" fmla="*/ 7131205 w 12192000"/>
              <a:gd name="connsiteY65" fmla="*/ 1845557 h 3482342"/>
              <a:gd name="connsiteX66" fmla="*/ 6917124 w 12192000"/>
              <a:gd name="connsiteY66" fmla="*/ 1837109 h 3482342"/>
              <a:gd name="connsiteX67" fmla="*/ 6837145 w 12192000"/>
              <a:gd name="connsiteY67" fmla="*/ 1870724 h 3482342"/>
              <a:gd name="connsiteX68" fmla="*/ 6753991 w 12192000"/>
              <a:gd name="connsiteY68" fmla="*/ 1860969 h 3482342"/>
              <a:gd name="connsiteX69" fmla="*/ 6727754 w 12192000"/>
              <a:gd name="connsiteY69" fmla="*/ 1882372 h 3482342"/>
              <a:gd name="connsiteX70" fmla="*/ 6723371 w 12192000"/>
              <a:gd name="connsiteY70" fmla="*/ 1886494 h 3482342"/>
              <a:gd name="connsiteX71" fmla="*/ 6702779 w 12192000"/>
              <a:gd name="connsiteY71" fmla="*/ 1893601 h 3482342"/>
              <a:gd name="connsiteX72" fmla="*/ 6700779 w 12192000"/>
              <a:gd name="connsiteY72" fmla="*/ 1907344 h 3482342"/>
              <a:gd name="connsiteX73" fmla="*/ 6672513 w 12192000"/>
              <a:gd name="connsiteY73" fmla="*/ 1926452 h 3482342"/>
              <a:gd name="connsiteX74" fmla="*/ 6633549 w 12192000"/>
              <a:gd name="connsiteY74" fmla="*/ 1936255 h 3482342"/>
              <a:gd name="connsiteX75" fmla="*/ 6444344 w 12192000"/>
              <a:gd name="connsiteY75" fmla="*/ 1969663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42310 w 12192000"/>
              <a:gd name="connsiteY79" fmla="*/ 2092510 h 3482342"/>
              <a:gd name="connsiteX80" fmla="*/ 6007916 w 12192000"/>
              <a:gd name="connsiteY80" fmla="*/ 2143752 h 3482342"/>
              <a:gd name="connsiteX81" fmla="*/ 5894610 w 12192000"/>
              <a:gd name="connsiteY81" fmla="*/ 2130684 h 3482342"/>
              <a:gd name="connsiteX82" fmla="*/ 5817682 w 12192000"/>
              <a:gd name="connsiteY82" fmla="*/ 2157358 h 3482342"/>
              <a:gd name="connsiteX83" fmla="*/ 5591469 w 12192000"/>
              <a:gd name="connsiteY83" fmla="*/ 2178389 h 3482342"/>
              <a:gd name="connsiteX84" fmla="*/ 5414282 w 12192000"/>
              <a:gd name="connsiteY84" fmla="*/ 2183070 h 3482342"/>
              <a:gd name="connsiteX85" fmla="*/ 5368369 w 12192000"/>
              <a:gd name="connsiteY85" fmla="*/ 2204272 h 3482342"/>
              <a:gd name="connsiteX86" fmla="*/ 5291263 w 12192000"/>
              <a:gd name="connsiteY86" fmla="*/ 2239182 h 3482342"/>
              <a:gd name="connsiteX87" fmla="*/ 5240857 w 12192000"/>
              <a:gd name="connsiteY87" fmla="*/ 2289444 h 3482342"/>
              <a:gd name="connsiteX88" fmla="*/ 5173523 w 12192000"/>
              <a:gd name="connsiteY88" fmla="*/ 2309057 h 3482342"/>
              <a:gd name="connsiteX89" fmla="*/ 5148543 w 12192000"/>
              <a:gd name="connsiteY89" fmla="*/ 2282356 h 3482342"/>
              <a:gd name="connsiteX90" fmla="*/ 5079548 w 12192000"/>
              <a:gd name="connsiteY90" fmla="*/ 2313485 h 3482342"/>
              <a:gd name="connsiteX91" fmla="*/ 4975908 w 12192000"/>
              <a:gd name="connsiteY91" fmla="*/ 2364128 h 3482342"/>
              <a:gd name="connsiteX92" fmla="*/ 4913723 w 12192000"/>
              <a:gd name="connsiteY92" fmla="*/ 2385265 h 3482342"/>
              <a:gd name="connsiteX93" fmla="*/ 4746485 w 12192000"/>
              <a:gd name="connsiteY93" fmla="*/ 2451769 h 3482342"/>
              <a:gd name="connsiteX94" fmla="*/ 4681588 w 12192000"/>
              <a:gd name="connsiteY94" fmla="*/ 2467494 h 3482342"/>
              <a:gd name="connsiteX95" fmla="*/ 1783655 w 12192000"/>
              <a:gd name="connsiteY95" fmla="*/ 3163860 h 3482342"/>
              <a:gd name="connsiteX96" fmla="*/ 1325955 w 12192000"/>
              <a:gd name="connsiteY96" fmla="*/ 3176692 h 3482342"/>
              <a:gd name="connsiteX97" fmla="*/ 1190384 w 12192000"/>
              <a:gd name="connsiteY97" fmla="*/ 3203504 h 3482342"/>
              <a:gd name="connsiteX98" fmla="*/ 1094537 w 12192000"/>
              <a:gd name="connsiteY98" fmla="*/ 3229469 h 3482342"/>
              <a:gd name="connsiteX99" fmla="*/ 779276 w 12192000"/>
              <a:gd name="connsiteY99" fmla="*/ 3327290 h 3482342"/>
              <a:gd name="connsiteX100" fmla="*/ 600378 w 12192000"/>
              <a:gd name="connsiteY100" fmla="*/ 3335250 h 3482342"/>
              <a:gd name="connsiteX101" fmla="*/ 493457 w 12192000"/>
              <a:gd name="connsiteY101" fmla="*/ 3365044 h 3482342"/>
              <a:gd name="connsiteX102" fmla="*/ 349402 w 12192000"/>
              <a:gd name="connsiteY102" fmla="*/ 3380897 h 3482342"/>
              <a:gd name="connsiteX103" fmla="*/ 192183 w 12192000"/>
              <a:gd name="connsiteY103" fmla="*/ 3460075 h 3482342"/>
              <a:gd name="connsiteX104" fmla="*/ 46713 w 12192000"/>
              <a:gd name="connsiteY104" fmla="*/ 3462986 h 3482342"/>
              <a:gd name="connsiteX105" fmla="*/ 2765 w 12192000"/>
              <a:gd name="connsiteY105" fmla="*/ 3480770 h 3482342"/>
              <a:gd name="connsiteX106" fmla="*/ 0 w 12192000"/>
              <a:gd name="connsiteY106" fmla="*/ 3482342 h 3482342"/>
              <a:gd name="connsiteX107" fmla="*/ 0 w 12192000"/>
              <a:gd name="connsiteY10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65056 w 12192000"/>
              <a:gd name="connsiteY17" fmla="*/ 804087 h 3482342"/>
              <a:gd name="connsiteX18" fmla="*/ 11294073 w 12192000"/>
              <a:gd name="connsiteY18" fmla="*/ 897260 h 3482342"/>
              <a:gd name="connsiteX19" fmla="*/ 11228040 w 12192000"/>
              <a:gd name="connsiteY19" fmla="*/ 958953 h 3482342"/>
              <a:gd name="connsiteX20" fmla="*/ 11193568 w 12192000"/>
              <a:gd name="connsiteY20" fmla="*/ 982314 h 3482342"/>
              <a:gd name="connsiteX21" fmla="*/ 11139869 w 12192000"/>
              <a:gd name="connsiteY21" fmla="*/ 1126133 h 3482342"/>
              <a:gd name="connsiteX22" fmla="*/ 11003287 w 12192000"/>
              <a:gd name="connsiteY22" fmla="*/ 1243468 h 3482342"/>
              <a:gd name="connsiteX23" fmla="*/ 10930447 w 12192000"/>
              <a:gd name="connsiteY23" fmla="*/ 1287088 h 3482342"/>
              <a:gd name="connsiteX24" fmla="*/ 10832727 w 12192000"/>
              <a:gd name="connsiteY24" fmla="*/ 1341335 h 3482342"/>
              <a:gd name="connsiteX25" fmla="*/ 10720408 w 12192000"/>
              <a:gd name="connsiteY25" fmla="*/ 1344999 h 3482342"/>
              <a:gd name="connsiteX26" fmla="*/ 10635456 w 12192000"/>
              <a:gd name="connsiteY26" fmla="*/ 1337688 h 3482342"/>
              <a:gd name="connsiteX27" fmla="*/ 10629954 w 12192000"/>
              <a:gd name="connsiteY27" fmla="*/ 1330628 h 3482342"/>
              <a:gd name="connsiteX28" fmla="*/ 10623883 w 12192000"/>
              <a:gd name="connsiteY28" fmla="*/ 1332776 h 3482342"/>
              <a:gd name="connsiteX29" fmla="*/ 10622090 w 12192000"/>
              <a:gd name="connsiteY29" fmla="*/ 1341385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264922 w 12192000"/>
              <a:gd name="connsiteY35" fmla="*/ 1472107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524524 w 12192000"/>
              <a:gd name="connsiteY53" fmla="*/ 1902425 h 3482342"/>
              <a:gd name="connsiteX54" fmla="*/ 8436742 w 12192000"/>
              <a:gd name="connsiteY54" fmla="*/ 1923967 h 3482342"/>
              <a:gd name="connsiteX55" fmla="*/ 8345228 w 12192000"/>
              <a:gd name="connsiteY55" fmla="*/ 1939822 h 3482342"/>
              <a:gd name="connsiteX56" fmla="*/ 8236214 w 12192000"/>
              <a:gd name="connsiteY56" fmla="*/ 1909725 h 3482342"/>
              <a:gd name="connsiteX57" fmla="*/ 8132104 w 12192000"/>
              <a:gd name="connsiteY57" fmla="*/ 1895727 h 3482342"/>
              <a:gd name="connsiteX58" fmla="*/ 7918078 w 12192000"/>
              <a:gd name="connsiteY58" fmla="*/ 1862668 h 3482342"/>
              <a:gd name="connsiteX59" fmla="*/ 7817899 w 12192000"/>
              <a:gd name="connsiteY59" fmla="*/ 1862176 h 3482342"/>
              <a:gd name="connsiteX60" fmla="*/ 7768994 w 12192000"/>
              <a:gd name="connsiteY60" fmla="*/ 1855721 h 3482342"/>
              <a:gd name="connsiteX61" fmla="*/ 7618027 w 12192000"/>
              <a:gd name="connsiteY61" fmla="*/ 1830959 h 3482342"/>
              <a:gd name="connsiteX62" fmla="*/ 7449425 w 12192000"/>
              <a:gd name="connsiteY62" fmla="*/ 1810910 h 3482342"/>
              <a:gd name="connsiteX63" fmla="*/ 7342915 w 12192000"/>
              <a:gd name="connsiteY63" fmla="*/ 1819827 h 3482342"/>
              <a:gd name="connsiteX64" fmla="*/ 7255191 w 12192000"/>
              <a:gd name="connsiteY64" fmla="*/ 1834354 h 3482342"/>
              <a:gd name="connsiteX65" fmla="*/ 7131205 w 12192000"/>
              <a:gd name="connsiteY65" fmla="*/ 1845557 h 3482342"/>
              <a:gd name="connsiteX66" fmla="*/ 6917124 w 12192000"/>
              <a:gd name="connsiteY66" fmla="*/ 1837109 h 3482342"/>
              <a:gd name="connsiteX67" fmla="*/ 6837145 w 12192000"/>
              <a:gd name="connsiteY67" fmla="*/ 1870724 h 3482342"/>
              <a:gd name="connsiteX68" fmla="*/ 6753991 w 12192000"/>
              <a:gd name="connsiteY68" fmla="*/ 1860969 h 3482342"/>
              <a:gd name="connsiteX69" fmla="*/ 6727754 w 12192000"/>
              <a:gd name="connsiteY69" fmla="*/ 1882372 h 3482342"/>
              <a:gd name="connsiteX70" fmla="*/ 6723371 w 12192000"/>
              <a:gd name="connsiteY70" fmla="*/ 1886494 h 3482342"/>
              <a:gd name="connsiteX71" fmla="*/ 6702779 w 12192000"/>
              <a:gd name="connsiteY71" fmla="*/ 1893601 h 3482342"/>
              <a:gd name="connsiteX72" fmla="*/ 6700779 w 12192000"/>
              <a:gd name="connsiteY72" fmla="*/ 1907344 h 3482342"/>
              <a:gd name="connsiteX73" fmla="*/ 6672513 w 12192000"/>
              <a:gd name="connsiteY73" fmla="*/ 1926452 h 3482342"/>
              <a:gd name="connsiteX74" fmla="*/ 6633549 w 12192000"/>
              <a:gd name="connsiteY74" fmla="*/ 1936255 h 3482342"/>
              <a:gd name="connsiteX75" fmla="*/ 6444344 w 12192000"/>
              <a:gd name="connsiteY75" fmla="*/ 1969663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42310 w 12192000"/>
              <a:gd name="connsiteY79" fmla="*/ 2092510 h 3482342"/>
              <a:gd name="connsiteX80" fmla="*/ 6007916 w 12192000"/>
              <a:gd name="connsiteY80" fmla="*/ 2143752 h 3482342"/>
              <a:gd name="connsiteX81" fmla="*/ 5894610 w 12192000"/>
              <a:gd name="connsiteY81" fmla="*/ 2130684 h 3482342"/>
              <a:gd name="connsiteX82" fmla="*/ 5817682 w 12192000"/>
              <a:gd name="connsiteY82" fmla="*/ 2157358 h 3482342"/>
              <a:gd name="connsiteX83" fmla="*/ 5591469 w 12192000"/>
              <a:gd name="connsiteY83" fmla="*/ 2178389 h 3482342"/>
              <a:gd name="connsiteX84" fmla="*/ 5414282 w 12192000"/>
              <a:gd name="connsiteY84" fmla="*/ 2183070 h 3482342"/>
              <a:gd name="connsiteX85" fmla="*/ 5368369 w 12192000"/>
              <a:gd name="connsiteY85" fmla="*/ 2204272 h 3482342"/>
              <a:gd name="connsiteX86" fmla="*/ 5291263 w 12192000"/>
              <a:gd name="connsiteY86" fmla="*/ 2239182 h 3482342"/>
              <a:gd name="connsiteX87" fmla="*/ 5240857 w 12192000"/>
              <a:gd name="connsiteY87" fmla="*/ 2289444 h 3482342"/>
              <a:gd name="connsiteX88" fmla="*/ 5173523 w 12192000"/>
              <a:gd name="connsiteY88" fmla="*/ 2309057 h 3482342"/>
              <a:gd name="connsiteX89" fmla="*/ 5148543 w 12192000"/>
              <a:gd name="connsiteY89" fmla="*/ 2282356 h 3482342"/>
              <a:gd name="connsiteX90" fmla="*/ 5079548 w 12192000"/>
              <a:gd name="connsiteY90" fmla="*/ 2313485 h 3482342"/>
              <a:gd name="connsiteX91" fmla="*/ 4975908 w 12192000"/>
              <a:gd name="connsiteY91" fmla="*/ 2364128 h 3482342"/>
              <a:gd name="connsiteX92" fmla="*/ 4913723 w 12192000"/>
              <a:gd name="connsiteY92" fmla="*/ 2385265 h 3482342"/>
              <a:gd name="connsiteX93" fmla="*/ 4746485 w 12192000"/>
              <a:gd name="connsiteY93" fmla="*/ 2451769 h 3482342"/>
              <a:gd name="connsiteX94" fmla="*/ 4681588 w 12192000"/>
              <a:gd name="connsiteY94" fmla="*/ 2467494 h 3482342"/>
              <a:gd name="connsiteX95" fmla="*/ 1783655 w 12192000"/>
              <a:gd name="connsiteY95" fmla="*/ 3163860 h 3482342"/>
              <a:gd name="connsiteX96" fmla="*/ 1325955 w 12192000"/>
              <a:gd name="connsiteY96" fmla="*/ 3176692 h 3482342"/>
              <a:gd name="connsiteX97" fmla="*/ 1190384 w 12192000"/>
              <a:gd name="connsiteY97" fmla="*/ 3203504 h 3482342"/>
              <a:gd name="connsiteX98" fmla="*/ 1094537 w 12192000"/>
              <a:gd name="connsiteY98" fmla="*/ 3229469 h 3482342"/>
              <a:gd name="connsiteX99" fmla="*/ 779276 w 12192000"/>
              <a:gd name="connsiteY99" fmla="*/ 3327290 h 3482342"/>
              <a:gd name="connsiteX100" fmla="*/ 600378 w 12192000"/>
              <a:gd name="connsiteY100" fmla="*/ 3335250 h 3482342"/>
              <a:gd name="connsiteX101" fmla="*/ 493457 w 12192000"/>
              <a:gd name="connsiteY101" fmla="*/ 3365044 h 3482342"/>
              <a:gd name="connsiteX102" fmla="*/ 349402 w 12192000"/>
              <a:gd name="connsiteY102" fmla="*/ 3380897 h 3482342"/>
              <a:gd name="connsiteX103" fmla="*/ 192183 w 12192000"/>
              <a:gd name="connsiteY103" fmla="*/ 3460075 h 3482342"/>
              <a:gd name="connsiteX104" fmla="*/ 46713 w 12192000"/>
              <a:gd name="connsiteY104" fmla="*/ 3462986 h 3482342"/>
              <a:gd name="connsiteX105" fmla="*/ 2765 w 12192000"/>
              <a:gd name="connsiteY105" fmla="*/ 3480770 h 3482342"/>
              <a:gd name="connsiteX106" fmla="*/ 0 w 12192000"/>
              <a:gd name="connsiteY106" fmla="*/ 3482342 h 3482342"/>
              <a:gd name="connsiteX107" fmla="*/ 0 w 12192000"/>
              <a:gd name="connsiteY10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294073 w 12192000"/>
              <a:gd name="connsiteY17" fmla="*/ 897260 h 3482342"/>
              <a:gd name="connsiteX18" fmla="*/ 11228040 w 12192000"/>
              <a:gd name="connsiteY18" fmla="*/ 958953 h 3482342"/>
              <a:gd name="connsiteX19" fmla="*/ 11193568 w 12192000"/>
              <a:gd name="connsiteY19" fmla="*/ 982314 h 3482342"/>
              <a:gd name="connsiteX20" fmla="*/ 11139869 w 12192000"/>
              <a:gd name="connsiteY20" fmla="*/ 1126133 h 3482342"/>
              <a:gd name="connsiteX21" fmla="*/ 11003287 w 12192000"/>
              <a:gd name="connsiteY21" fmla="*/ 1243468 h 3482342"/>
              <a:gd name="connsiteX22" fmla="*/ 10930447 w 12192000"/>
              <a:gd name="connsiteY22" fmla="*/ 1287088 h 3482342"/>
              <a:gd name="connsiteX23" fmla="*/ 10832727 w 12192000"/>
              <a:gd name="connsiteY23" fmla="*/ 1341335 h 3482342"/>
              <a:gd name="connsiteX24" fmla="*/ 10720408 w 12192000"/>
              <a:gd name="connsiteY24" fmla="*/ 1344999 h 3482342"/>
              <a:gd name="connsiteX25" fmla="*/ 10635456 w 12192000"/>
              <a:gd name="connsiteY25" fmla="*/ 1337688 h 3482342"/>
              <a:gd name="connsiteX26" fmla="*/ 10629954 w 12192000"/>
              <a:gd name="connsiteY26" fmla="*/ 1330628 h 3482342"/>
              <a:gd name="connsiteX27" fmla="*/ 10623883 w 12192000"/>
              <a:gd name="connsiteY27" fmla="*/ 1332776 h 3482342"/>
              <a:gd name="connsiteX28" fmla="*/ 10622090 w 12192000"/>
              <a:gd name="connsiteY28" fmla="*/ 1341385 h 3482342"/>
              <a:gd name="connsiteX29" fmla="*/ 10573203 w 12192000"/>
              <a:gd name="connsiteY29" fmla="*/ 1351996 h 3482342"/>
              <a:gd name="connsiteX30" fmla="*/ 10513263 w 12192000"/>
              <a:gd name="connsiteY30" fmla="*/ 1350756 h 3482342"/>
              <a:gd name="connsiteX31" fmla="*/ 10464012 w 12192000"/>
              <a:gd name="connsiteY31" fmla="*/ 1391778 h 3482342"/>
              <a:gd name="connsiteX32" fmla="*/ 10405409 w 12192000"/>
              <a:gd name="connsiteY32" fmla="*/ 1422789 h 3482342"/>
              <a:gd name="connsiteX33" fmla="*/ 10370530 w 12192000"/>
              <a:gd name="connsiteY33" fmla="*/ 1441596 h 3482342"/>
              <a:gd name="connsiteX34" fmla="*/ 10264922 w 12192000"/>
              <a:gd name="connsiteY34" fmla="*/ 1472107 h 3482342"/>
              <a:gd name="connsiteX35" fmla="*/ 10058690 w 12192000"/>
              <a:gd name="connsiteY35" fmla="*/ 1474888 h 3482342"/>
              <a:gd name="connsiteX36" fmla="*/ 10004424 w 12192000"/>
              <a:gd name="connsiteY36" fmla="*/ 1489801 h 3482342"/>
              <a:gd name="connsiteX37" fmla="*/ 9999951 w 12192000"/>
              <a:gd name="connsiteY37" fmla="*/ 1499127 h 3482342"/>
              <a:gd name="connsiteX38" fmla="*/ 9845462 w 12192000"/>
              <a:gd name="connsiteY38" fmla="*/ 1548192 h 3482342"/>
              <a:gd name="connsiteX39" fmla="*/ 9736156 w 12192000"/>
              <a:gd name="connsiteY39" fmla="*/ 1581928 h 3482342"/>
              <a:gd name="connsiteX40" fmla="*/ 9693355 w 12192000"/>
              <a:gd name="connsiteY40" fmla="*/ 1602632 h 3482342"/>
              <a:gd name="connsiteX41" fmla="*/ 9664242 w 12192000"/>
              <a:gd name="connsiteY41" fmla="*/ 1622075 h 3482342"/>
              <a:gd name="connsiteX42" fmla="*/ 9579195 w 12192000"/>
              <a:gd name="connsiteY42" fmla="*/ 1648017 h 3482342"/>
              <a:gd name="connsiteX43" fmla="*/ 9433652 w 12192000"/>
              <a:gd name="connsiteY43" fmla="*/ 1681174 h 3482342"/>
              <a:gd name="connsiteX44" fmla="*/ 9403775 w 12192000"/>
              <a:gd name="connsiteY44" fmla="*/ 1690403 h 3482342"/>
              <a:gd name="connsiteX45" fmla="*/ 9382503 w 12192000"/>
              <a:gd name="connsiteY45" fmla="*/ 1706957 h 3482342"/>
              <a:gd name="connsiteX46" fmla="*/ 9381410 w 12192000"/>
              <a:gd name="connsiteY46" fmla="*/ 1718312 h 3482342"/>
              <a:gd name="connsiteX47" fmla="*/ 9365685 w 12192000"/>
              <a:gd name="connsiteY47" fmla="*/ 1724772 h 3482342"/>
              <a:gd name="connsiteX48" fmla="*/ 9278020 w 12192000"/>
              <a:gd name="connsiteY48" fmla="*/ 1741161 h 3482342"/>
              <a:gd name="connsiteX49" fmla="*/ 9217145 w 12192000"/>
              <a:gd name="connsiteY49" fmla="*/ 1771195 h 3482342"/>
              <a:gd name="connsiteX50" fmla="*/ 8955875 w 12192000"/>
              <a:gd name="connsiteY50" fmla="*/ 1796806 h 3482342"/>
              <a:gd name="connsiteX51" fmla="*/ 8648415 w 12192000"/>
              <a:gd name="connsiteY51" fmla="*/ 1878623 h 3482342"/>
              <a:gd name="connsiteX52" fmla="*/ 8524524 w 12192000"/>
              <a:gd name="connsiteY52" fmla="*/ 1902425 h 3482342"/>
              <a:gd name="connsiteX53" fmla="*/ 8436742 w 12192000"/>
              <a:gd name="connsiteY53" fmla="*/ 1923967 h 3482342"/>
              <a:gd name="connsiteX54" fmla="*/ 8345228 w 12192000"/>
              <a:gd name="connsiteY54" fmla="*/ 1939822 h 3482342"/>
              <a:gd name="connsiteX55" fmla="*/ 8236214 w 12192000"/>
              <a:gd name="connsiteY55" fmla="*/ 1909725 h 3482342"/>
              <a:gd name="connsiteX56" fmla="*/ 8132104 w 12192000"/>
              <a:gd name="connsiteY56" fmla="*/ 1895727 h 3482342"/>
              <a:gd name="connsiteX57" fmla="*/ 7918078 w 12192000"/>
              <a:gd name="connsiteY57" fmla="*/ 1862668 h 3482342"/>
              <a:gd name="connsiteX58" fmla="*/ 7817899 w 12192000"/>
              <a:gd name="connsiteY58" fmla="*/ 1862176 h 3482342"/>
              <a:gd name="connsiteX59" fmla="*/ 7768994 w 12192000"/>
              <a:gd name="connsiteY59" fmla="*/ 1855721 h 3482342"/>
              <a:gd name="connsiteX60" fmla="*/ 7618027 w 12192000"/>
              <a:gd name="connsiteY60" fmla="*/ 1830959 h 3482342"/>
              <a:gd name="connsiteX61" fmla="*/ 7449425 w 12192000"/>
              <a:gd name="connsiteY61" fmla="*/ 1810910 h 3482342"/>
              <a:gd name="connsiteX62" fmla="*/ 7342915 w 12192000"/>
              <a:gd name="connsiteY62" fmla="*/ 1819827 h 3482342"/>
              <a:gd name="connsiteX63" fmla="*/ 7255191 w 12192000"/>
              <a:gd name="connsiteY63" fmla="*/ 1834354 h 3482342"/>
              <a:gd name="connsiteX64" fmla="*/ 7131205 w 12192000"/>
              <a:gd name="connsiteY64" fmla="*/ 1845557 h 3482342"/>
              <a:gd name="connsiteX65" fmla="*/ 6917124 w 12192000"/>
              <a:gd name="connsiteY65" fmla="*/ 1837109 h 3482342"/>
              <a:gd name="connsiteX66" fmla="*/ 6837145 w 12192000"/>
              <a:gd name="connsiteY66" fmla="*/ 1870724 h 3482342"/>
              <a:gd name="connsiteX67" fmla="*/ 6753991 w 12192000"/>
              <a:gd name="connsiteY67" fmla="*/ 1860969 h 3482342"/>
              <a:gd name="connsiteX68" fmla="*/ 6727754 w 12192000"/>
              <a:gd name="connsiteY68" fmla="*/ 1882372 h 3482342"/>
              <a:gd name="connsiteX69" fmla="*/ 6723371 w 12192000"/>
              <a:gd name="connsiteY69" fmla="*/ 1886494 h 3482342"/>
              <a:gd name="connsiteX70" fmla="*/ 6702779 w 12192000"/>
              <a:gd name="connsiteY70" fmla="*/ 1893601 h 3482342"/>
              <a:gd name="connsiteX71" fmla="*/ 6700779 w 12192000"/>
              <a:gd name="connsiteY71" fmla="*/ 1907344 h 3482342"/>
              <a:gd name="connsiteX72" fmla="*/ 6672513 w 12192000"/>
              <a:gd name="connsiteY72" fmla="*/ 1926452 h 3482342"/>
              <a:gd name="connsiteX73" fmla="*/ 6633549 w 12192000"/>
              <a:gd name="connsiteY73" fmla="*/ 1936255 h 3482342"/>
              <a:gd name="connsiteX74" fmla="*/ 6444344 w 12192000"/>
              <a:gd name="connsiteY74" fmla="*/ 1969663 h 3482342"/>
              <a:gd name="connsiteX75" fmla="*/ 6333446 w 12192000"/>
              <a:gd name="connsiteY75" fmla="*/ 1997163 h 3482342"/>
              <a:gd name="connsiteX76" fmla="*/ 6294933 w 12192000"/>
              <a:gd name="connsiteY76" fmla="*/ 2019412 h 3482342"/>
              <a:gd name="connsiteX77" fmla="*/ 6238719 w 12192000"/>
              <a:gd name="connsiteY77" fmla="*/ 2042547 h 3482342"/>
              <a:gd name="connsiteX78" fmla="*/ 6142310 w 12192000"/>
              <a:gd name="connsiteY78" fmla="*/ 2092510 h 3482342"/>
              <a:gd name="connsiteX79" fmla="*/ 6007916 w 12192000"/>
              <a:gd name="connsiteY79" fmla="*/ 2143752 h 3482342"/>
              <a:gd name="connsiteX80" fmla="*/ 5894610 w 12192000"/>
              <a:gd name="connsiteY80" fmla="*/ 2130684 h 3482342"/>
              <a:gd name="connsiteX81" fmla="*/ 5817682 w 12192000"/>
              <a:gd name="connsiteY81" fmla="*/ 2157358 h 3482342"/>
              <a:gd name="connsiteX82" fmla="*/ 5591469 w 12192000"/>
              <a:gd name="connsiteY82" fmla="*/ 2178389 h 3482342"/>
              <a:gd name="connsiteX83" fmla="*/ 5414282 w 12192000"/>
              <a:gd name="connsiteY83" fmla="*/ 2183070 h 3482342"/>
              <a:gd name="connsiteX84" fmla="*/ 5368369 w 12192000"/>
              <a:gd name="connsiteY84" fmla="*/ 2204272 h 3482342"/>
              <a:gd name="connsiteX85" fmla="*/ 5291263 w 12192000"/>
              <a:gd name="connsiteY85" fmla="*/ 2239182 h 3482342"/>
              <a:gd name="connsiteX86" fmla="*/ 5240857 w 12192000"/>
              <a:gd name="connsiteY86" fmla="*/ 2289444 h 3482342"/>
              <a:gd name="connsiteX87" fmla="*/ 5173523 w 12192000"/>
              <a:gd name="connsiteY87" fmla="*/ 2309057 h 3482342"/>
              <a:gd name="connsiteX88" fmla="*/ 5148543 w 12192000"/>
              <a:gd name="connsiteY88" fmla="*/ 2282356 h 3482342"/>
              <a:gd name="connsiteX89" fmla="*/ 5079548 w 12192000"/>
              <a:gd name="connsiteY89" fmla="*/ 2313485 h 3482342"/>
              <a:gd name="connsiteX90" fmla="*/ 4975908 w 12192000"/>
              <a:gd name="connsiteY90" fmla="*/ 2364128 h 3482342"/>
              <a:gd name="connsiteX91" fmla="*/ 4913723 w 12192000"/>
              <a:gd name="connsiteY91" fmla="*/ 2385265 h 3482342"/>
              <a:gd name="connsiteX92" fmla="*/ 4746485 w 12192000"/>
              <a:gd name="connsiteY92" fmla="*/ 2451769 h 3482342"/>
              <a:gd name="connsiteX93" fmla="*/ 4681588 w 12192000"/>
              <a:gd name="connsiteY93" fmla="*/ 2467494 h 3482342"/>
              <a:gd name="connsiteX94" fmla="*/ 1783655 w 12192000"/>
              <a:gd name="connsiteY94" fmla="*/ 3163860 h 3482342"/>
              <a:gd name="connsiteX95" fmla="*/ 1325955 w 12192000"/>
              <a:gd name="connsiteY95" fmla="*/ 3176692 h 3482342"/>
              <a:gd name="connsiteX96" fmla="*/ 1190384 w 12192000"/>
              <a:gd name="connsiteY96" fmla="*/ 3203504 h 3482342"/>
              <a:gd name="connsiteX97" fmla="*/ 1094537 w 12192000"/>
              <a:gd name="connsiteY97" fmla="*/ 3229469 h 3482342"/>
              <a:gd name="connsiteX98" fmla="*/ 779276 w 12192000"/>
              <a:gd name="connsiteY98" fmla="*/ 3327290 h 3482342"/>
              <a:gd name="connsiteX99" fmla="*/ 600378 w 12192000"/>
              <a:gd name="connsiteY99" fmla="*/ 3335250 h 3482342"/>
              <a:gd name="connsiteX100" fmla="*/ 493457 w 12192000"/>
              <a:gd name="connsiteY100" fmla="*/ 3365044 h 3482342"/>
              <a:gd name="connsiteX101" fmla="*/ 349402 w 12192000"/>
              <a:gd name="connsiteY101" fmla="*/ 3380897 h 3482342"/>
              <a:gd name="connsiteX102" fmla="*/ 192183 w 12192000"/>
              <a:gd name="connsiteY102" fmla="*/ 3460075 h 3482342"/>
              <a:gd name="connsiteX103" fmla="*/ 46713 w 12192000"/>
              <a:gd name="connsiteY103" fmla="*/ 3462986 h 3482342"/>
              <a:gd name="connsiteX104" fmla="*/ 2765 w 12192000"/>
              <a:gd name="connsiteY104" fmla="*/ 3480770 h 3482342"/>
              <a:gd name="connsiteX105" fmla="*/ 0 w 12192000"/>
              <a:gd name="connsiteY105" fmla="*/ 3482342 h 3482342"/>
              <a:gd name="connsiteX106" fmla="*/ 0 w 12192000"/>
              <a:gd name="connsiteY10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40020 w 12192000"/>
              <a:gd name="connsiteY16" fmla="*/ 794059 h 3482342"/>
              <a:gd name="connsiteX17" fmla="*/ 11338523 w 12192000"/>
              <a:gd name="connsiteY17" fmla="*/ 852810 h 3482342"/>
              <a:gd name="connsiteX18" fmla="*/ 11228040 w 12192000"/>
              <a:gd name="connsiteY18" fmla="*/ 958953 h 3482342"/>
              <a:gd name="connsiteX19" fmla="*/ 11193568 w 12192000"/>
              <a:gd name="connsiteY19" fmla="*/ 982314 h 3482342"/>
              <a:gd name="connsiteX20" fmla="*/ 11139869 w 12192000"/>
              <a:gd name="connsiteY20" fmla="*/ 1126133 h 3482342"/>
              <a:gd name="connsiteX21" fmla="*/ 11003287 w 12192000"/>
              <a:gd name="connsiteY21" fmla="*/ 1243468 h 3482342"/>
              <a:gd name="connsiteX22" fmla="*/ 10930447 w 12192000"/>
              <a:gd name="connsiteY22" fmla="*/ 1287088 h 3482342"/>
              <a:gd name="connsiteX23" fmla="*/ 10832727 w 12192000"/>
              <a:gd name="connsiteY23" fmla="*/ 1341335 h 3482342"/>
              <a:gd name="connsiteX24" fmla="*/ 10720408 w 12192000"/>
              <a:gd name="connsiteY24" fmla="*/ 1344999 h 3482342"/>
              <a:gd name="connsiteX25" fmla="*/ 10635456 w 12192000"/>
              <a:gd name="connsiteY25" fmla="*/ 1337688 h 3482342"/>
              <a:gd name="connsiteX26" fmla="*/ 10629954 w 12192000"/>
              <a:gd name="connsiteY26" fmla="*/ 1330628 h 3482342"/>
              <a:gd name="connsiteX27" fmla="*/ 10623883 w 12192000"/>
              <a:gd name="connsiteY27" fmla="*/ 1332776 h 3482342"/>
              <a:gd name="connsiteX28" fmla="*/ 10622090 w 12192000"/>
              <a:gd name="connsiteY28" fmla="*/ 1341385 h 3482342"/>
              <a:gd name="connsiteX29" fmla="*/ 10573203 w 12192000"/>
              <a:gd name="connsiteY29" fmla="*/ 1351996 h 3482342"/>
              <a:gd name="connsiteX30" fmla="*/ 10513263 w 12192000"/>
              <a:gd name="connsiteY30" fmla="*/ 1350756 h 3482342"/>
              <a:gd name="connsiteX31" fmla="*/ 10464012 w 12192000"/>
              <a:gd name="connsiteY31" fmla="*/ 1391778 h 3482342"/>
              <a:gd name="connsiteX32" fmla="*/ 10405409 w 12192000"/>
              <a:gd name="connsiteY32" fmla="*/ 1422789 h 3482342"/>
              <a:gd name="connsiteX33" fmla="*/ 10370530 w 12192000"/>
              <a:gd name="connsiteY33" fmla="*/ 1441596 h 3482342"/>
              <a:gd name="connsiteX34" fmla="*/ 10264922 w 12192000"/>
              <a:gd name="connsiteY34" fmla="*/ 1472107 h 3482342"/>
              <a:gd name="connsiteX35" fmla="*/ 10058690 w 12192000"/>
              <a:gd name="connsiteY35" fmla="*/ 1474888 h 3482342"/>
              <a:gd name="connsiteX36" fmla="*/ 10004424 w 12192000"/>
              <a:gd name="connsiteY36" fmla="*/ 1489801 h 3482342"/>
              <a:gd name="connsiteX37" fmla="*/ 9999951 w 12192000"/>
              <a:gd name="connsiteY37" fmla="*/ 1499127 h 3482342"/>
              <a:gd name="connsiteX38" fmla="*/ 9845462 w 12192000"/>
              <a:gd name="connsiteY38" fmla="*/ 1548192 h 3482342"/>
              <a:gd name="connsiteX39" fmla="*/ 9736156 w 12192000"/>
              <a:gd name="connsiteY39" fmla="*/ 1581928 h 3482342"/>
              <a:gd name="connsiteX40" fmla="*/ 9693355 w 12192000"/>
              <a:gd name="connsiteY40" fmla="*/ 1602632 h 3482342"/>
              <a:gd name="connsiteX41" fmla="*/ 9664242 w 12192000"/>
              <a:gd name="connsiteY41" fmla="*/ 1622075 h 3482342"/>
              <a:gd name="connsiteX42" fmla="*/ 9579195 w 12192000"/>
              <a:gd name="connsiteY42" fmla="*/ 1648017 h 3482342"/>
              <a:gd name="connsiteX43" fmla="*/ 9433652 w 12192000"/>
              <a:gd name="connsiteY43" fmla="*/ 1681174 h 3482342"/>
              <a:gd name="connsiteX44" fmla="*/ 9403775 w 12192000"/>
              <a:gd name="connsiteY44" fmla="*/ 1690403 h 3482342"/>
              <a:gd name="connsiteX45" fmla="*/ 9382503 w 12192000"/>
              <a:gd name="connsiteY45" fmla="*/ 1706957 h 3482342"/>
              <a:gd name="connsiteX46" fmla="*/ 9381410 w 12192000"/>
              <a:gd name="connsiteY46" fmla="*/ 1718312 h 3482342"/>
              <a:gd name="connsiteX47" fmla="*/ 9365685 w 12192000"/>
              <a:gd name="connsiteY47" fmla="*/ 1724772 h 3482342"/>
              <a:gd name="connsiteX48" fmla="*/ 9278020 w 12192000"/>
              <a:gd name="connsiteY48" fmla="*/ 1741161 h 3482342"/>
              <a:gd name="connsiteX49" fmla="*/ 9217145 w 12192000"/>
              <a:gd name="connsiteY49" fmla="*/ 1771195 h 3482342"/>
              <a:gd name="connsiteX50" fmla="*/ 8955875 w 12192000"/>
              <a:gd name="connsiteY50" fmla="*/ 1796806 h 3482342"/>
              <a:gd name="connsiteX51" fmla="*/ 8648415 w 12192000"/>
              <a:gd name="connsiteY51" fmla="*/ 1878623 h 3482342"/>
              <a:gd name="connsiteX52" fmla="*/ 8524524 w 12192000"/>
              <a:gd name="connsiteY52" fmla="*/ 1902425 h 3482342"/>
              <a:gd name="connsiteX53" fmla="*/ 8436742 w 12192000"/>
              <a:gd name="connsiteY53" fmla="*/ 1923967 h 3482342"/>
              <a:gd name="connsiteX54" fmla="*/ 8345228 w 12192000"/>
              <a:gd name="connsiteY54" fmla="*/ 1939822 h 3482342"/>
              <a:gd name="connsiteX55" fmla="*/ 8236214 w 12192000"/>
              <a:gd name="connsiteY55" fmla="*/ 1909725 h 3482342"/>
              <a:gd name="connsiteX56" fmla="*/ 8132104 w 12192000"/>
              <a:gd name="connsiteY56" fmla="*/ 1895727 h 3482342"/>
              <a:gd name="connsiteX57" fmla="*/ 7918078 w 12192000"/>
              <a:gd name="connsiteY57" fmla="*/ 1862668 h 3482342"/>
              <a:gd name="connsiteX58" fmla="*/ 7817899 w 12192000"/>
              <a:gd name="connsiteY58" fmla="*/ 1862176 h 3482342"/>
              <a:gd name="connsiteX59" fmla="*/ 7768994 w 12192000"/>
              <a:gd name="connsiteY59" fmla="*/ 1855721 h 3482342"/>
              <a:gd name="connsiteX60" fmla="*/ 7618027 w 12192000"/>
              <a:gd name="connsiteY60" fmla="*/ 1830959 h 3482342"/>
              <a:gd name="connsiteX61" fmla="*/ 7449425 w 12192000"/>
              <a:gd name="connsiteY61" fmla="*/ 1810910 h 3482342"/>
              <a:gd name="connsiteX62" fmla="*/ 7342915 w 12192000"/>
              <a:gd name="connsiteY62" fmla="*/ 1819827 h 3482342"/>
              <a:gd name="connsiteX63" fmla="*/ 7255191 w 12192000"/>
              <a:gd name="connsiteY63" fmla="*/ 1834354 h 3482342"/>
              <a:gd name="connsiteX64" fmla="*/ 7131205 w 12192000"/>
              <a:gd name="connsiteY64" fmla="*/ 1845557 h 3482342"/>
              <a:gd name="connsiteX65" fmla="*/ 6917124 w 12192000"/>
              <a:gd name="connsiteY65" fmla="*/ 1837109 h 3482342"/>
              <a:gd name="connsiteX66" fmla="*/ 6837145 w 12192000"/>
              <a:gd name="connsiteY66" fmla="*/ 1870724 h 3482342"/>
              <a:gd name="connsiteX67" fmla="*/ 6753991 w 12192000"/>
              <a:gd name="connsiteY67" fmla="*/ 1860969 h 3482342"/>
              <a:gd name="connsiteX68" fmla="*/ 6727754 w 12192000"/>
              <a:gd name="connsiteY68" fmla="*/ 1882372 h 3482342"/>
              <a:gd name="connsiteX69" fmla="*/ 6723371 w 12192000"/>
              <a:gd name="connsiteY69" fmla="*/ 1886494 h 3482342"/>
              <a:gd name="connsiteX70" fmla="*/ 6702779 w 12192000"/>
              <a:gd name="connsiteY70" fmla="*/ 1893601 h 3482342"/>
              <a:gd name="connsiteX71" fmla="*/ 6700779 w 12192000"/>
              <a:gd name="connsiteY71" fmla="*/ 1907344 h 3482342"/>
              <a:gd name="connsiteX72" fmla="*/ 6672513 w 12192000"/>
              <a:gd name="connsiteY72" fmla="*/ 1926452 h 3482342"/>
              <a:gd name="connsiteX73" fmla="*/ 6633549 w 12192000"/>
              <a:gd name="connsiteY73" fmla="*/ 1936255 h 3482342"/>
              <a:gd name="connsiteX74" fmla="*/ 6444344 w 12192000"/>
              <a:gd name="connsiteY74" fmla="*/ 1969663 h 3482342"/>
              <a:gd name="connsiteX75" fmla="*/ 6333446 w 12192000"/>
              <a:gd name="connsiteY75" fmla="*/ 1997163 h 3482342"/>
              <a:gd name="connsiteX76" fmla="*/ 6294933 w 12192000"/>
              <a:gd name="connsiteY76" fmla="*/ 2019412 h 3482342"/>
              <a:gd name="connsiteX77" fmla="*/ 6238719 w 12192000"/>
              <a:gd name="connsiteY77" fmla="*/ 2042547 h 3482342"/>
              <a:gd name="connsiteX78" fmla="*/ 6142310 w 12192000"/>
              <a:gd name="connsiteY78" fmla="*/ 2092510 h 3482342"/>
              <a:gd name="connsiteX79" fmla="*/ 6007916 w 12192000"/>
              <a:gd name="connsiteY79" fmla="*/ 2143752 h 3482342"/>
              <a:gd name="connsiteX80" fmla="*/ 5894610 w 12192000"/>
              <a:gd name="connsiteY80" fmla="*/ 2130684 h 3482342"/>
              <a:gd name="connsiteX81" fmla="*/ 5817682 w 12192000"/>
              <a:gd name="connsiteY81" fmla="*/ 2157358 h 3482342"/>
              <a:gd name="connsiteX82" fmla="*/ 5591469 w 12192000"/>
              <a:gd name="connsiteY82" fmla="*/ 2178389 h 3482342"/>
              <a:gd name="connsiteX83" fmla="*/ 5414282 w 12192000"/>
              <a:gd name="connsiteY83" fmla="*/ 2183070 h 3482342"/>
              <a:gd name="connsiteX84" fmla="*/ 5368369 w 12192000"/>
              <a:gd name="connsiteY84" fmla="*/ 2204272 h 3482342"/>
              <a:gd name="connsiteX85" fmla="*/ 5291263 w 12192000"/>
              <a:gd name="connsiteY85" fmla="*/ 2239182 h 3482342"/>
              <a:gd name="connsiteX86" fmla="*/ 5240857 w 12192000"/>
              <a:gd name="connsiteY86" fmla="*/ 2289444 h 3482342"/>
              <a:gd name="connsiteX87" fmla="*/ 5173523 w 12192000"/>
              <a:gd name="connsiteY87" fmla="*/ 2309057 h 3482342"/>
              <a:gd name="connsiteX88" fmla="*/ 5148543 w 12192000"/>
              <a:gd name="connsiteY88" fmla="*/ 2282356 h 3482342"/>
              <a:gd name="connsiteX89" fmla="*/ 5079548 w 12192000"/>
              <a:gd name="connsiteY89" fmla="*/ 2313485 h 3482342"/>
              <a:gd name="connsiteX90" fmla="*/ 4975908 w 12192000"/>
              <a:gd name="connsiteY90" fmla="*/ 2364128 h 3482342"/>
              <a:gd name="connsiteX91" fmla="*/ 4913723 w 12192000"/>
              <a:gd name="connsiteY91" fmla="*/ 2385265 h 3482342"/>
              <a:gd name="connsiteX92" fmla="*/ 4746485 w 12192000"/>
              <a:gd name="connsiteY92" fmla="*/ 2451769 h 3482342"/>
              <a:gd name="connsiteX93" fmla="*/ 4681588 w 12192000"/>
              <a:gd name="connsiteY93" fmla="*/ 2467494 h 3482342"/>
              <a:gd name="connsiteX94" fmla="*/ 1783655 w 12192000"/>
              <a:gd name="connsiteY94" fmla="*/ 3163860 h 3482342"/>
              <a:gd name="connsiteX95" fmla="*/ 1325955 w 12192000"/>
              <a:gd name="connsiteY95" fmla="*/ 3176692 h 3482342"/>
              <a:gd name="connsiteX96" fmla="*/ 1190384 w 12192000"/>
              <a:gd name="connsiteY96" fmla="*/ 3203504 h 3482342"/>
              <a:gd name="connsiteX97" fmla="*/ 1094537 w 12192000"/>
              <a:gd name="connsiteY97" fmla="*/ 3229469 h 3482342"/>
              <a:gd name="connsiteX98" fmla="*/ 779276 w 12192000"/>
              <a:gd name="connsiteY98" fmla="*/ 3327290 h 3482342"/>
              <a:gd name="connsiteX99" fmla="*/ 600378 w 12192000"/>
              <a:gd name="connsiteY99" fmla="*/ 3335250 h 3482342"/>
              <a:gd name="connsiteX100" fmla="*/ 493457 w 12192000"/>
              <a:gd name="connsiteY100" fmla="*/ 3365044 h 3482342"/>
              <a:gd name="connsiteX101" fmla="*/ 349402 w 12192000"/>
              <a:gd name="connsiteY101" fmla="*/ 3380897 h 3482342"/>
              <a:gd name="connsiteX102" fmla="*/ 192183 w 12192000"/>
              <a:gd name="connsiteY102" fmla="*/ 3460075 h 3482342"/>
              <a:gd name="connsiteX103" fmla="*/ 46713 w 12192000"/>
              <a:gd name="connsiteY103" fmla="*/ 3462986 h 3482342"/>
              <a:gd name="connsiteX104" fmla="*/ 2765 w 12192000"/>
              <a:gd name="connsiteY104" fmla="*/ 3480770 h 3482342"/>
              <a:gd name="connsiteX105" fmla="*/ 0 w 12192000"/>
              <a:gd name="connsiteY105" fmla="*/ 3482342 h 3482342"/>
              <a:gd name="connsiteX106" fmla="*/ 0 w 12192000"/>
              <a:gd name="connsiteY10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77421 w 12192000"/>
              <a:gd name="connsiteY15" fmla="*/ 763181 h 3482342"/>
              <a:gd name="connsiteX16" fmla="*/ 11501920 w 12192000"/>
              <a:gd name="connsiteY16" fmla="*/ 813109 h 3482342"/>
              <a:gd name="connsiteX17" fmla="*/ 11338523 w 12192000"/>
              <a:gd name="connsiteY17" fmla="*/ 852810 h 3482342"/>
              <a:gd name="connsiteX18" fmla="*/ 11228040 w 12192000"/>
              <a:gd name="connsiteY18" fmla="*/ 958953 h 3482342"/>
              <a:gd name="connsiteX19" fmla="*/ 11193568 w 12192000"/>
              <a:gd name="connsiteY19" fmla="*/ 982314 h 3482342"/>
              <a:gd name="connsiteX20" fmla="*/ 11139869 w 12192000"/>
              <a:gd name="connsiteY20" fmla="*/ 1126133 h 3482342"/>
              <a:gd name="connsiteX21" fmla="*/ 11003287 w 12192000"/>
              <a:gd name="connsiteY21" fmla="*/ 1243468 h 3482342"/>
              <a:gd name="connsiteX22" fmla="*/ 10930447 w 12192000"/>
              <a:gd name="connsiteY22" fmla="*/ 1287088 h 3482342"/>
              <a:gd name="connsiteX23" fmla="*/ 10832727 w 12192000"/>
              <a:gd name="connsiteY23" fmla="*/ 1341335 h 3482342"/>
              <a:gd name="connsiteX24" fmla="*/ 10720408 w 12192000"/>
              <a:gd name="connsiteY24" fmla="*/ 1344999 h 3482342"/>
              <a:gd name="connsiteX25" fmla="*/ 10635456 w 12192000"/>
              <a:gd name="connsiteY25" fmla="*/ 1337688 h 3482342"/>
              <a:gd name="connsiteX26" fmla="*/ 10629954 w 12192000"/>
              <a:gd name="connsiteY26" fmla="*/ 1330628 h 3482342"/>
              <a:gd name="connsiteX27" fmla="*/ 10623883 w 12192000"/>
              <a:gd name="connsiteY27" fmla="*/ 1332776 h 3482342"/>
              <a:gd name="connsiteX28" fmla="*/ 10622090 w 12192000"/>
              <a:gd name="connsiteY28" fmla="*/ 1341385 h 3482342"/>
              <a:gd name="connsiteX29" fmla="*/ 10573203 w 12192000"/>
              <a:gd name="connsiteY29" fmla="*/ 1351996 h 3482342"/>
              <a:gd name="connsiteX30" fmla="*/ 10513263 w 12192000"/>
              <a:gd name="connsiteY30" fmla="*/ 1350756 h 3482342"/>
              <a:gd name="connsiteX31" fmla="*/ 10464012 w 12192000"/>
              <a:gd name="connsiteY31" fmla="*/ 1391778 h 3482342"/>
              <a:gd name="connsiteX32" fmla="*/ 10405409 w 12192000"/>
              <a:gd name="connsiteY32" fmla="*/ 1422789 h 3482342"/>
              <a:gd name="connsiteX33" fmla="*/ 10370530 w 12192000"/>
              <a:gd name="connsiteY33" fmla="*/ 1441596 h 3482342"/>
              <a:gd name="connsiteX34" fmla="*/ 10264922 w 12192000"/>
              <a:gd name="connsiteY34" fmla="*/ 1472107 h 3482342"/>
              <a:gd name="connsiteX35" fmla="*/ 10058690 w 12192000"/>
              <a:gd name="connsiteY35" fmla="*/ 1474888 h 3482342"/>
              <a:gd name="connsiteX36" fmla="*/ 10004424 w 12192000"/>
              <a:gd name="connsiteY36" fmla="*/ 1489801 h 3482342"/>
              <a:gd name="connsiteX37" fmla="*/ 9999951 w 12192000"/>
              <a:gd name="connsiteY37" fmla="*/ 1499127 h 3482342"/>
              <a:gd name="connsiteX38" fmla="*/ 9845462 w 12192000"/>
              <a:gd name="connsiteY38" fmla="*/ 1548192 h 3482342"/>
              <a:gd name="connsiteX39" fmla="*/ 9736156 w 12192000"/>
              <a:gd name="connsiteY39" fmla="*/ 1581928 h 3482342"/>
              <a:gd name="connsiteX40" fmla="*/ 9693355 w 12192000"/>
              <a:gd name="connsiteY40" fmla="*/ 1602632 h 3482342"/>
              <a:gd name="connsiteX41" fmla="*/ 9664242 w 12192000"/>
              <a:gd name="connsiteY41" fmla="*/ 1622075 h 3482342"/>
              <a:gd name="connsiteX42" fmla="*/ 9579195 w 12192000"/>
              <a:gd name="connsiteY42" fmla="*/ 1648017 h 3482342"/>
              <a:gd name="connsiteX43" fmla="*/ 9433652 w 12192000"/>
              <a:gd name="connsiteY43" fmla="*/ 1681174 h 3482342"/>
              <a:gd name="connsiteX44" fmla="*/ 9403775 w 12192000"/>
              <a:gd name="connsiteY44" fmla="*/ 1690403 h 3482342"/>
              <a:gd name="connsiteX45" fmla="*/ 9382503 w 12192000"/>
              <a:gd name="connsiteY45" fmla="*/ 1706957 h 3482342"/>
              <a:gd name="connsiteX46" fmla="*/ 9381410 w 12192000"/>
              <a:gd name="connsiteY46" fmla="*/ 1718312 h 3482342"/>
              <a:gd name="connsiteX47" fmla="*/ 9365685 w 12192000"/>
              <a:gd name="connsiteY47" fmla="*/ 1724772 h 3482342"/>
              <a:gd name="connsiteX48" fmla="*/ 9278020 w 12192000"/>
              <a:gd name="connsiteY48" fmla="*/ 1741161 h 3482342"/>
              <a:gd name="connsiteX49" fmla="*/ 9217145 w 12192000"/>
              <a:gd name="connsiteY49" fmla="*/ 1771195 h 3482342"/>
              <a:gd name="connsiteX50" fmla="*/ 8955875 w 12192000"/>
              <a:gd name="connsiteY50" fmla="*/ 1796806 h 3482342"/>
              <a:gd name="connsiteX51" fmla="*/ 8648415 w 12192000"/>
              <a:gd name="connsiteY51" fmla="*/ 1878623 h 3482342"/>
              <a:gd name="connsiteX52" fmla="*/ 8524524 w 12192000"/>
              <a:gd name="connsiteY52" fmla="*/ 1902425 h 3482342"/>
              <a:gd name="connsiteX53" fmla="*/ 8436742 w 12192000"/>
              <a:gd name="connsiteY53" fmla="*/ 1923967 h 3482342"/>
              <a:gd name="connsiteX54" fmla="*/ 8345228 w 12192000"/>
              <a:gd name="connsiteY54" fmla="*/ 1939822 h 3482342"/>
              <a:gd name="connsiteX55" fmla="*/ 8236214 w 12192000"/>
              <a:gd name="connsiteY55" fmla="*/ 1909725 h 3482342"/>
              <a:gd name="connsiteX56" fmla="*/ 8132104 w 12192000"/>
              <a:gd name="connsiteY56" fmla="*/ 1895727 h 3482342"/>
              <a:gd name="connsiteX57" fmla="*/ 7918078 w 12192000"/>
              <a:gd name="connsiteY57" fmla="*/ 1862668 h 3482342"/>
              <a:gd name="connsiteX58" fmla="*/ 7817899 w 12192000"/>
              <a:gd name="connsiteY58" fmla="*/ 1862176 h 3482342"/>
              <a:gd name="connsiteX59" fmla="*/ 7768994 w 12192000"/>
              <a:gd name="connsiteY59" fmla="*/ 1855721 h 3482342"/>
              <a:gd name="connsiteX60" fmla="*/ 7618027 w 12192000"/>
              <a:gd name="connsiteY60" fmla="*/ 1830959 h 3482342"/>
              <a:gd name="connsiteX61" fmla="*/ 7449425 w 12192000"/>
              <a:gd name="connsiteY61" fmla="*/ 1810910 h 3482342"/>
              <a:gd name="connsiteX62" fmla="*/ 7342915 w 12192000"/>
              <a:gd name="connsiteY62" fmla="*/ 1819827 h 3482342"/>
              <a:gd name="connsiteX63" fmla="*/ 7255191 w 12192000"/>
              <a:gd name="connsiteY63" fmla="*/ 1834354 h 3482342"/>
              <a:gd name="connsiteX64" fmla="*/ 7131205 w 12192000"/>
              <a:gd name="connsiteY64" fmla="*/ 1845557 h 3482342"/>
              <a:gd name="connsiteX65" fmla="*/ 6917124 w 12192000"/>
              <a:gd name="connsiteY65" fmla="*/ 1837109 h 3482342"/>
              <a:gd name="connsiteX66" fmla="*/ 6837145 w 12192000"/>
              <a:gd name="connsiteY66" fmla="*/ 1870724 h 3482342"/>
              <a:gd name="connsiteX67" fmla="*/ 6753991 w 12192000"/>
              <a:gd name="connsiteY67" fmla="*/ 1860969 h 3482342"/>
              <a:gd name="connsiteX68" fmla="*/ 6727754 w 12192000"/>
              <a:gd name="connsiteY68" fmla="*/ 1882372 h 3482342"/>
              <a:gd name="connsiteX69" fmla="*/ 6723371 w 12192000"/>
              <a:gd name="connsiteY69" fmla="*/ 1886494 h 3482342"/>
              <a:gd name="connsiteX70" fmla="*/ 6702779 w 12192000"/>
              <a:gd name="connsiteY70" fmla="*/ 1893601 h 3482342"/>
              <a:gd name="connsiteX71" fmla="*/ 6700779 w 12192000"/>
              <a:gd name="connsiteY71" fmla="*/ 1907344 h 3482342"/>
              <a:gd name="connsiteX72" fmla="*/ 6672513 w 12192000"/>
              <a:gd name="connsiteY72" fmla="*/ 1926452 h 3482342"/>
              <a:gd name="connsiteX73" fmla="*/ 6633549 w 12192000"/>
              <a:gd name="connsiteY73" fmla="*/ 1936255 h 3482342"/>
              <a:gd name="connsiteX74" fmla="*/ 6444344 w 12192000"/>
              <a:gd name="connsiteY74" fmla="*/ 1969663 h 3482342"/>
              <a:gd name="connsiteX75" fmla="*/ 6333446 w 12192000"/>
              <a:gd name="connsiteY75" fmla="*/ 1997163 h 3482342"/>
              <a:gd name="connsiteX76" fmla="*/ 6294933 w 12192000"/>
              <a:gd name="connsiteY76" fmla="*/ 2019412 h 3482342"/>
              <a:gd name="connsiteX77" fmla="*/ 6238719 w 12192000"/>
              <a:gd name="connsiteY77" fmla="*/ 2042547 h 3482342"/>
              <a:gd name="connsiteX78" fmla="*/ 6142310 w 12192000"/>
              <a:gd name="connsiteY78" fmla="*/ 2092510 h 3482342"/>
              <a:gd name="connsiteX79" fmla="*/ 6007916 w 12192000"/>
              <a:gd name="connsiteY79" fmla="*/ 2143752 h 3482342"/>
              <a:gd name="connsiteX80" fmla="*/ 5894610 w 12192000"/>
              <a:gd name="connsiteY80" fmla="*/ 2130684 h 3482342"/>
              <a:gd name="connsiteX81" fmla="*/ 5817682 w 12192000"/>
              <a:gd name="connsiteY81" fmla="*/ 2157358 h 3482342"/>
              <a:gd name="connsiteX82" fmla="*/ 5591469 w 12192000"/>
              <a:gd name="connsiteY82" fmla="*/ 2178389 h 3482342"/>
              <a:gd name="connsiteX83" fmla="*/ 5414282 w 12192000"/>
              <a:gd name="connsiteY83" fmla="*/ 2183070 h 3482342"/>
              <a:gd name="connsiteX84" fmla="*/ 5368369 w 12192000"/>
              <a:gd name="connsiteY84" fmla="*/ 2204272 h 3482342"/>
              <a:gd name="connsiteX85" fmla="*/ 5291263 w 12192000"/>
              <a:gd name="connsiteY85" fmla="*/ 2239182 h 3482342"/>
              <a:gd name="connsiteX86" fmla="*/ 5240857 w 12192000"/>
              <a:gd name="connsiteY86" fmla="*/ 2289444 h 3482342"/>
              <a:gd name="connsiteX87" fmla="*/ 5173523 w 12192000"/>
              <a:gd name="connsiteY87" fmla="*/ 2309057 h 3482342"/>
              <a:gd name="connsiteX88" fmla="*/ 5148543 w 12192000"/>
              <a:gd name="connsiteY88" fmla="*/ 2282356 h 3482342"/>
              <a:gd name="connsiteX89" fmla="*/ 5079548 w 12192000"/>
              <a:gd name="connsiteY89" fmla="*/ 2313485 h 3482342"/>
              <a:gd name="connsiteX90" fmla="*/ 4975908 w 12192000"/>
              <a:gd name="connsiteY90" fmla="*/ 2364128 h 3482342"/>
              <a:gd name="connsiteX91" fmla="*/ 4913723 w 12192000"/>
              <a:gd name="connsiteY91" fmla="*/ 2385265 h 3482342"/>
              <a:gd name="connsiteX92" fmla="*/ 4746485 w 12192000"/>
              <a:gd name="connsiteY92" fmla="*/ 2451769 h 3482342"/>
              <a:gd name="connsiteX93" fmla="*/ 4681588 w 12192000"/>
              <a:gd name="connsiteY93" fmla="*/ 2467494 h 3482342"/>
              <a:gd name="connsiteX94" fmla="*/ 1783655 w 12192000"/>
              <a:gd name="connsiteY94" fmla="*/ 3163860 h 3482342"/>
              <a:gd name="connsiteX95" fmla="*/ 1325955 w 12192000"/>
              <a:gd name="connsiteY95" fmla="*/ 3176692 h 3482342"/>
              <a:gd name="connsiteX96" fmla="*/ 1190384 w 12192000"/>
              <a:gd name="connsiteY96" fmla="*/ 3203504 h 3482342"/>
              <a:gd name="connsiteX97" fmla="*/ 1094537 w 12192000"/>
              <a:gd name="connsiteY97" fmla="*/ 3229469 h 3482342"/>
              <a:gd name="connsiteX98" fmla="*/ 779276 w 12192000"/>
              <a:gd name="connsiteY98" fmla="*/ 3327290 h 3482342"/>
              <a:gd name="connsiteX99" fmla="*/ 600378 w 12192000"/>
              <a:gd name="connsiteY99" fmla="*/ 3335250 h 3482342"/>
              <a:gd name="connsiteX100" fmla="*/ 493457 w 12192000"/>
              <a:gd name="connsiteY100" fmla="*/ 3365044 h 3482342"/>
              <a:gd name="connsiteX101" fmla="*/ 349402 w 12192000"/>
              <a:gd name="connsiteY101" fmla="*/ 3380897 h 3482342"/>
              <a:gd name="connsiteX102" fmla="*/ 192183 w 12192000"/>
              <a:gd name="connsiteY102" fmla="*/ 3460075 h 3482342"/>
              <a:gd name="connsiteX103" fmla="*/ 46713 w 12192000"/>
              <a:gd name="connsiteY103" fmla="*/ 3462986 h 3482342"/>
              <a:gd name="connsiteX104" fmla="*/ 2765 w 12192000"/>
              <a:gd name="connsiteY104" fmla="*/ 3480770 h 3482342"/>
              <a:gd name="connsiteX105" fmla="*/ 0 w 12192000"/>
              <a:gd name="connsiteY105" fmla="*/ 3482342 h 3482342"/>
              <a:gd name="connsiteX106" fmla="*/ 0 w 12192000"/>
              <a:gd name="connsiteY10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982314 h 3482342"/>
              <a:gd name="connsiteX19" fmla="*/ 11139869 w 12192000"/>
              <a:gd name="connsiteY19" fmla="*/ 1126133 h 3482342"/>
              <a:gd name="connsiteX20" fmla="*/ 11003287 w 12192000"/>
              <a:gd name="connsiteY20" fmla="*/ 1243468 h 3482342"/>
              <a:gd name="connsiteX21" fmla="*/ 10930447 w 12192000"/>
              <a:gd name="connsiteY21" fmla="*/ 1287088 h 3482342"/>
              <a:gd name="connsiteX22" fmla="*/ 10832727 w 12192000"/>
              <a:gd name="connsiteY22" fmla="*/ 1341335 h 3482342"/>
              <a:gd name="connsiteX23" fmla="*/ 10720408 w 12192000"/>
              <a:gd name="connsiteY23" fmla="*/ 1344999 h 3482342"/>
              <a:gd name="connsiteX24" fmla="*/ 10635456 w 12192000"/>
              <a:gd name="connsiteY24" fmla="*/ 1337688 h 3482342"/>
              <a:gd name="connsiteX25" fmla="*/ 10629954 w 12192000"/>
              <a:gd name="connsiteY25" fmla="*/ 1330628 h 3482342"/>
              <a:gd name="connsiteX26" fmla="*/ 10623883 w 12192000"/>
              <a:gd name="connsiteY26" fmla="*/ 1332776 h 3482342"/>
              <a:gd name="connsiteX27" fmla="*/ 10622090 w 12192000"/>
              <a:gd name="connsiteY27" fmla="*/ 1341385 h 3482342"/>
              <a:gd name="connsiteX28" fmla="*/ 10573203 w 12192000"/>
              <a:gd name="connsiteY28" fmla="*/ 1351996 h 3482342"/>
              <a:gd name="connsiteX29" fmla="*/ 10513263 w 12192000"/>
              <a:gd name="connsiteY29" fmla="*/ 1350756 h 3482342"/>
              <a:gd name="connsiteX30" fmla="*/ 10464012 w 12192000"/>
              <a:gd name="connsiteY30" fmla="*/ 1391778 h 3482342"/>
              <a:gd name="connsiteX31" fmla="*/ 10405409 w 12192000"/>
              <a:gd name="connsiteY31" fmla="*/ 1422789 h 3482342"/>
              <a:gd name="connsiteX32" fmla="*/ 10370530 w 12192000"/>
              <a:gd name="connsiteY32" fmla="*/ 1441596 h 3482342"/>
              <a:gd name="connsiteX33" fmla="*/ 10264922 w 12192000"/>
              <a:gd name="connsiteY33" fmla="*/ 1472107 h 3482342"/>
              <a:gd name="connsiteX34" fmla="*/ 10058690 w 12192000"/>
              <a:gd name="connsiteY34" fmla="*/ 1474888 h 3482342"/>
              <a:gd name="connsiteX35" fmla="*/ 10004424 w 12192000"/>
              <a:gd name="connsiteY35" fmla="*/ 1489801 h 3482342"/>
              <a:gd name="connsiteX36" fmla="*/ 9999951 w 12192000"/>
              <a:gd name="connsiteY36" fmla="*/ 1499127 h 3482342"/>
              <a:gd name="connsiteX37" fmla="*/ 9845462 w 12192000"/>
              <a:gd name="connsiteY37" fmla="*/ 1548192 h 3482342"/>
              <a:gd name="connsiteX38" fmla="*/ 9736156 w 12192000"/>
              <a:gd name="connsiteY38" fmla="*/ 1581928 h 3482342"/>
              <a:gd name="connsiteX39" fmla="*/ 9693355 w 12192000"/>
              <a:gd name="connsiteY39" fmla="*/ 1602632 h 3482342"/>
              <a:gd name="connsiteX40" fmla="*/ 9664242 w 12192000"/>
              <a:gd name="connsiteY40" fmla="*/ 1622075 h 3482342"/>
              <a:gd name="connsiteX41" fmla="*/ 9579195 w 12192000"/>
              <a:gd name="connsiteY41" fmla="*/ 1648017 h 3482342"/>
              <a:gd name="connsiteX42" fmla="*/ 9433652 w 12192000"/>
              <a:gd name="connsiteY42" fmla="*/ 1681174 h 3482342"/>
              <a:gd name="connsiteX43" fmla="*/ 9403775 w 12192000"/>
              <a:gd name="connsiteY43" fmla="*/ 1690403 h 3482342"/>
              <a:gd name="connsiteX44" fmla="*/ 9382503 w 12192000"/>
              <a:gd name="connsiteY44" fmla="*/ 1706957 h 3482342"/>
              <a:gd name="connsiteX45" fmla="*/ 9381410 w 12192000"/>
              <a:gd name="connsiteY45" fmla="*/ 1718312 h 3482342"/>
              <a:gd name="connsiteX46" fmla="*/ 9365685 w 12192000"/>
              <a:gd name="connsiteY46" fmla="*/ 1724772 h 3482342"/>
              <a:gd name="connsiteX47" fmla="*/ 9278020 w 12192000"/>
              <a:gd name="connsiteY47" fmla="*/ 1741161 h 3482342"/>
              <a:gd name="connsiteX48" fmla="*/ 9217145 w 12192000"/>
              <a:gd name="connsiteY48" fmla="*/ 1771195 h 3482342"/>
              <a:gd name="connsiteX49" fmla="*/ 8955875 w 12192000"/>
              <a:gd name="connsiteY49" fmla="*/ 1796806 h 3482342"/>
              <a:gd name="connsiteX50" fmla="*/ 8648415 w 12192000"/>
              <a:gd name="connsiteY50" fmla="*/ 1878623 h 3482342"/>
              <a:gd name="connsiteX51" fmla="*/ 8524524 w 12192000"/>
              <a:gd name="connsiteY51" fmla="*/ 1902425 h 3482342"/>
              <a:gd name="connsiteX52" fmla="*/ 8436742 w 12192000"/>
              <a:gd name="connsiteY52" fmla="*/ 1923967 h 3482342"/>
              <a:gd name="connsiteX53" fmla="*/ 8345228 w 12192000"/>
              <a:gd name="connsiteY53" fmla="*/ 1939822 h 3482342"/>
              <a:gd name="connsiteX54" fmla="*/ 8236214 w 12192000"/>
              <a:gd name="connsiteY54" fmla="*/ 1909725 h 3482342"/>
              <a:gd name="connsiteX55" fmla="*/ 8132104 w 12192000"/>
              <a:gd name="connsiteY55" fmla="*/ 1895727 h 3482342"/>
              <a:gd name="connsiteX56" fmla="*/ 7918078 w 12192000"/>
              <a:gd name="connsiteY56" fmla="*/ 1862668 h 3482342"/>
              <a:gd name="connsiteX57" fmla="*/ 7817899 w 12192000"/>
              <a:gd name="connsiteY57" fmla="*/ 1862176 h 3482342"/>
              <a:gd name="connsiteX58" fmla="*/ 7768994 w 12192000"/>
              <a:gd name="connsiteY58" fmla="*/ 1855721 h 3482342"/>
              <a:gd name="connsiteX59" fmla="*/ 7618027 w 12192000"/>
              <a:gd name="connsiteY59" fmla="*/ 1830959 h 3482342"/>
              <a:gd name="connsiteX60" fmla="*/ 7449425 w 12192000"/>
              <a:gd name="connsiteY60" fmla="*/ 1810910 h 3482342"/>
              <a:gd name="connsiteX61" fmla="*/ 7342915 w 12192000"/>
              <a:gd name="connsiteY61" fmla="*/ 1819827 h 3482342"/>
              <a:gd name="connsiteX62" fmla="*/ 7255191 w 12192000"/>
              <a:gd name="connsiteY62" fmla="*/ 1834354 h 3482342"/>
              <a:gd name="connsiteX63" fmla="*/ 7131205 w 12192000"/>
              <a:gd name="connsiteY63" fmla="*/ 1845557 h 3482342"/>
              <a:gd name="connsiteX64" fmla="*/ 6917124 w 12192000"/>
              <a:gd name="connsiteY64" fmla="*/ 1837109 h 3482342"/>
              <a:gd name="connsiteX65" fmla="*/ 6837145 w 12192000"/>
              <a:gd name="connsiteY65" fmla="*/ 1870724 h 3482342"/>
              <a:gd name="connsiteX66" fmla="*/ 6753991 w 12192000"/>
              <a:gd name="connsiteY66" fmla="*/ 1860969 h 3482342"/>
              <a:gd name="connsiteX67" fmla="*/ 6727754 w 12192000"/>
              <a:gd name="connsiteY67" fmla="*/ 1882372 h 3482342"/>
              <a:gd name="connsiteX68" fmla="*/ 6723371 w 12192000"/>
              <a:gd name="connsiteY68" fmla="*/ 1886494 h 3482342"/>
              <a:gd name="connsiteX69" fmla="*/ 6702779 w 12192000"/>
              <a:gd name="connsiteY69" fmla="*/ 1893601 h 3482342"/>
              <a:gd name="connsiteX70" fmla="*/ 6700779 w 12192000"/>
              <a:gd name="connsiteY70" fmla="*/ 1907344 h 3482342"/>
              <a:gd name="connsiteX71" fmla="*/ 6672513 w 12192000"/>
              <a:gd name="connsiteY71" fmla="*/ 1926452 h 3482342"/>
              <a:gd name="connsiteX72" fmla="*/ 6633549 w 12192000"/>
              <a:gd name="connsiteY72" fmla="*/ 1936255 h 3482342"/>
              <a:gd name="connsiteX73" fmla="*/ 6444344 w 12192000"/>
              <a:gd name="connsiteY73" fmla="*/ 1969663 h 3482342"/>
              <a:gd name="connsiteX74" fmla="*/ 6333446 w 12192000"/>
              <a:gd name="connsiteY74" fmla="*/ 1997163 h 3482342"/>
              <a:gd name="connsiteX75" fmla="*/ 6294933 w 12192000"/>
              <a:gd name="connsiteY75" fmla="*/ 2019412 h 3482342"/>
              <a:gd name="connsiteX76" fmla="*/ 6238719 w 12192000"/>
              <a:gd name="connsiteY76" fmla="*/ 2042547 h 3482342"/>
              <a:gd name="connsiteX77" fmla="*/ 6142310 w 12192000"/>
              <a:gd name="connsiteY77" fmla="*/ 2092510 h 3482342"/>
              <a:gd name="connsiteX78" fmla="*/ 6007916 w 12192000"/>
              <a:gd name="connsiteY78" fmla="*/ 2143752 h 3482342"/>
              <a:gd name="connsiteX79" fmla="*/ 5894610 w 12192000"/>
              <a:gd name="connsiteY79" fmla="*/ 2130684 h 3482342"/>
              <a:gd name="connsiteX80" fmla="*/ 5817682 w 12192000"/>
              <a:gd name="connsiteY80" fmla="*/ 2157358 h 3482342"/>
              <a:gd name="connsiteX81" fmla="*/ 5591469 w 12192000"/>
              <a:gd name="connsiteY81" fmla="*/ 2178389 h 3482342"/>
              <a:gd name="connsiteX82" fmla="*/ 5414282 w 12192000"/>
              <a:gd name="connsiteY82" fmla="*/ 2183070 h 3482342"/>
              <a:gd name="connsiteX83" fmla="*/ 5368369 w 12192000"/>
              <a:gd name="connsiteY83" fmla="*/ 2204272 h 3482342"/>
              <a:gd name="connsiteX84" fmla="*/ 5291263 w 12192000"/>
              <a:gd name="connsiteY84" fmla="*/ 2239182 h 3482342"/>
              <a:gd name="connsiteX85" fmla="*/ 5240857 w 12192000"/>
              <a:gd name="connsiteY85" fmla="*/ 2289444 h 3482342"/>
              <a:gd name="connsiteX86" fmla="*/ 5173523 w 12192000"/>
              <a:gd name="connsiteY86" fmla="*/ 2309057 h 3482342"/>
              <a:gd name="connsiteX87" fmla="*/ 5148543 w 12192000"/>
              <a:gd name="connsiteY87" fmla="*/ 2282356 h 3482342"/>
              <a:gd name="connsiteX88" fmla="*/ 5079548 w 12192000"/>
              <a:gd name="connsiteY88" fmla="*/ 2313485 h 3482342"/>
              <a:gd name="connsiteX89" fmla="*/ 4975908 w 12192000"/>
              <a:gd name="connsiteY89" fmla="*/ 2364128 h 3482342"/>
              <a:gd name="connsiteX90" fmla="*/ 4913723 w 12192000"/>
              <a:gd name="connsiteY90" fmla="*/ 2385265 h 3482342"/>
              <a:gd name="connsiteX91" fmla="*/ 4746485 w 12192000"/>
              <a:gd name="connsiteY91" fmla="*/ 2451769 h 3482342"/>
              <a:gd name="connsiteX92" fmla="*/ 4681588 w 12192000"/>
              <a:gd name="connsiteY92" fmla="*/ 2467494 h 3482342"/>
              <a:gd name="connsiteX93" fmla="*/ 1783655 w 12192000"/>
              <a:gd name="connsiteY93" fmla="*/ 3163860 h 3482342"/>
              <a:gd name="connsiteX94" fmla="*/ 1325955 w 12192000"/>
              <a:gd name="connsiteY94" fmla="*/ 3176692 h 3482342"/>
              <a:gd name="connsiteX95" fmla="*/ 1190384 w 12192000"/>
              <a:gd name="connsiteY95" fmla="*/ 3203504 h 3482342"/>
              <a:gd name="connsiteX96" fmla="*/ 1094537 w 12192000"/>
              <a:gd name="connsiteY96" fmla="*/ 3229469 h 3482342"/>
              <a:gd name="connsiteX97" fmla="*/ 779276 w 12192000"/>
              <a:gd name="connsiteY97" fmla="*/ 3327290 h 3482342"/>
              <a:gd name="connsiteX98" fmla="*/ 600378 w 12192000"/>
              <a:gd name="connsiteY98" fmla="*/ 3335250 h 3482342"/>
              <a:gd name="connsiteX99" fmla="*/ 493457 w 12192000"/>
              <a:gd name="connsiteY99" fmla="*/ 3365044 h 3482342"/>
              <a:gd name="connsiteX100" fmla="*/ 349402 w 12192000"/>
              <a:gd name="connsiteY100" fmla="*/ 3380897 h 3482342"/>
              <a:gd name="connsiteX101" fmla="*/ 192183 w 12192000"/>
              <a:gd name="connsiteY101" fmla="*/ 3460075 h 3482342"/>
              <a:gd name="connsiteX102" fmla="*/ 46713 w 12192000"/>
              <a:gd name="connsiteY102" fmla="*/ 3462986 h 3482342"/>
              <a:gd name="connsiteX103" fmla="*/ 2765 w 12192000"/>
              <a:gd name="connsiteY103" fmla="*/ 3480770 h 3482342"/>
              <a:gd name="connsiteX104" fmla="*/ 0 w 12192000"/>
              <a:gd name="connsiteY104" fmla="*/ 3482342 h 3482342"/>
              <a:gd name="connsiteX105" fmla="*/ 0 w 12192000"/>
              <a:gd name="connsiteY10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39869 w 12192000"/>
              <a:gd name="connsiteY19" fmla="*/ 1126133 h 3482342"/>
              <a:gd name="connsiteX20" fmla="*/ 11003287 w 12192000"/>
              <a:gd name="connsiteY20" fmla="*/ 1243468 h 3482342"/>
              <a:gd name="connsiteX21" fmla="*/ 10930447 w 12192000"/>
              <a:gd name="connsiteY21" fmla="*/ 1287088 h 3482342"/>
              <a:gd name="connsiteX22" fmla="*/ 10832727 w 12192000"/>
              <a:gd name="connsiteY22" fmla="*/ 1341335 h 3482342"/>
              <a:gd name="connsiteX23" fmla="*/ 10720408 w 12192000"/>
              <a:gd name="connsiteY23" fmla="*/ 1344999 h 3482342"/>
              <a:gd name="connsiteX24" fmla="*/ 10635456 w 12192000"/>
              <a:gd name="connsiteY24" fmla="*/ 1337688 h 3482342"/>
              <a:gd name="connsiteX25" fmla="*/ 10629954 w 12192000"/>
              <a:gd name="connsiteY25" fmla="*/ 1330628 h 3482342"/>
              <a:gd name="connsiteX26" fmla="*/ 10623883 w 12192000"/>
              <a:gd name="connsiteY26" fmla="*/ 1332776 h 3482342"/>
              <a:gd name="connsiteX27" fmla="*/ 10622090 w 12192000"/>
              <a:gd name="connsiteY27" fmla="*/ 1341385 h 3482342"/>
              <a:gd name="connsiteX28" fmla="*/ 10573203 w 12192000"/>
              <a:gd name="connsiteY28" fmla="*/ 1351996 h 3482342"/>
              <a:gd name="connsiteX29" fmla="*/ 10513263 w 12192000"/>
              <a:gd name="connsiteY29" fmla="*/ 1350756 h 3482342"/>
              <a:gd name="connsiteX30" fmla="*/ 10464012 w 12192000"/>
              <a:gd name="connsiteY30" fmla="*/ 1391778 h 3482342"/>
              <a:gd name="connsiteX31" fmla="*/ 10405409 w 12192000"/>
              <a:gd name="connsiteY31" fmla="*/ 1422789 h 3482342"/>
              <a:gd name="connsiteX32" fmla="*/ 10370530 w 12192000"/>
              <a:gd name="connsiteY32" fmla="*/ 1441596 h 3482342"/>
              <a:gd name="connsiteX33" fmla="*/ 10264922 w 12192000"/>
              <a:gd name="connsiteY33" fmla="*/ 1472107 h 3482342"/>
              <a:gd name="connsiteX34" fmla="*/ 10058690 w 12192000"/>
              <a:gd name="connsiteY34" fmla="*/ 1474888 h 3482342"/>
              <a:gd name="connsiteX35" fmla="*/ 10004424 w 12192000"/>
              <a:gd name="connsiteY35" fmla="*/ 1489801 h 3482342"/>
              <a:gd name="connsiteX36" fmla="*/ 9999951 w 12192000"/>
              <a:gd name="connsiteY36" fmla="*/ 1499127 h 3482342"/>
              <a:gd name="connsiteX37" fmla="*/ 9845462 w 12192000"/>
              <a:gd name="connsiteY37" fmla="*/ 1548192 h 3482342"/>
              <a:gd name="connsiteX38" fmla="*/ 9736156 w 12192000"/>
              <a:gd name="connsiteY38" fmla="*/ 1581928 h 3482342"/>
              <a:gd name="connsiteX39" fmla="*/ 9693355 w 12192000"/>
              <a:gd name="connsiteY39" fmla="*/ 1602632 h 3482342"/>
              <a:gd name="connsiteX40" fmla="*/ 9664242 w 12192000"/>
              <a:gd name="connsiteY40" fmla="*/ 1622075 h 3482342"/>
              <a:gd name="connsiteX41" fmla="*/ 9579195 w 12192000"/>
              <a:gd name="connsiteY41" fmla="*/ 1648017 h 3482342"/>
              <a:gd name="connsiteX42" fmla="*/ 9433652 w 12192000"/>
              <a:gd name="connsiteY42" fmla="*/ 1681174 h 3482342"/>
              <a:gd name="connsiteX43" fmla="*/ 9403775 w 12192000"/>
              <a:gd name="connsiteY43" fmla="*/ 1690403 h 3482342"/>
              <a:gd name="connsiteX44" fmla="*/ 9382503 w 12192000"/>
              <a:gd name="connsiteY44" fmla="*/ 1706957 h 3482342"/>
              <a:gd name="connsiteX45" fmla="*/ 9381410 w 12192000"/>
              <a:gd name="connsiteY45" fmla="*/ 1718312 h 3482342"/>
              <a:gd name="connsiteX46" fmla="*/ 9365685 w 12192000"/>
              <a:gd name="connsiteY46" fmla="*/ 1724772 h 3482342"/>
              <a:gd name="connsiteX47" fmla="*/ 9278020 w 12192000"/>
              <a:gd name="connsiteY47" fmla="*/ 1741161 h 3482342"/>
              <a:gd name="connsiteX48" fmla="*/ 9217145 w 12192000"/>
              <a:gd name="connsiteY48" fmla="*/ 1771195 h 3482342"/>
              <a:gd name="connsiteX49" fmla="*/ 8955875 w 12192000"/>
              <a:gd name="connsiteY49" fmla="*/ 1796806 h 3482342"/>
              <a:gd name="connsiteX50" fmla="*/ 8648415 w 12192000"/>
              <a:gd name="connsiteY50" fmla="*/ 1878623 h 3482342"/>
              <a:gd name="connsiteX51" fmla="*/ 8524524 w 12192000"/>
              <a:gd name="connsiteY51" fmla="*/ 1902425 h 3482342"/>
              <a:gd name="connsiteX52" fmla="*/ 8436742 w 12192000"/>
              <a:gd name="connsiteY52" fmla="*/ 1923967 h 3482342"/>
              <a:gd name="connsiteX53" fmla="*/ 8345228 w 12192000"/>
              <a:gd name="connsiteY53" fmla="*/ 1939822 h 3482342"/>
              <a:gd name="connsiteX54" fmla="*/ 8236214 w 12192000"/>
              <a:gd name="connsiteY54" fmla="*/ 1909725 h 3482342"/>
              <a:gd name="connsiteX55" fmla="*/ 8132104 w 12192000"/>
              <a:gd name="connsiteY55" fmla="*/ 1895727 h 3482342"/>
              <a:gd name="connsiteX56" fmla="*/ 7918078 w 12192000"/>
              <a:gd name="connsiteY56" fmla="*/ 1862668 h 3482342"/>
              <a:gd name="connsiteX57" fmla="*/ 7817899 w 12192000"/>
              <a:gd name="connsiteY57" fmla="*/ 1862176 h 3482342"/>
              <a:gd name="connsiteX58" fmla="*/ 7768994 w 12192000"/>
              <a:gd name="connsiteY58" fmla="*/ 1855721 h 3482342"/>
              <a:gd name="connsiteX59" fmla="*/ 7618027 w 12192000"/>
              <a:gd name="connsiteY59" fmla="*/ 1830959 h 3482342"/>
              <a:gd name="connsiteX60" fmla="*/ 7449425 w 12192000"/>
              <a:gd name="connsiteY60" fmla="*/ 1810910 h 3482342"/>
              <a:gd name="connsiteX61" fmla="*/ 7342915 w 12192000"/>
              <a:gd name="connsiteY61" fmla="*/ 1819827 h 3482342"/>
              <a:gd name="connsiteX62" fmla="*/ 7255191 w 12192000"/>
              <a:gd name="connsiteY62" fmla="*/ 1834354 h 3482342"/>
              <a:gd name="connsiteX63" fmla="*/ 7131205 w 12192000"/>
              <a:gd name="connsiteY63" fmla="*/ 1845557 h 3482342"/>
              <a:gd name="connsiteX64" fmla="*/ 6917124 w 12192000"/>
              <a:gd name="connsiteY64" fmla="*/ 1837109 h 3482342"/>
              <a:gd name="connsiteX65" fmla="*/ 6837145 w 12192000"/>
              <a:gd name="connsiteY65" fmla="*/ 1870724 h 3482342"/>
              <a:gd name="connsiteX66" fmla="*/ 6753991 w 12192000"/>
              <a:gd name="connsiteY66" fmla="*/ 1860969 h 3482342"/>
              <a:gd name="connsiteX67" fmla="*/ 6727754 w 12192000"/>
              <a:gd name="connsiteY67" fmla="*/ 1882372 h 3482342"/>
              <a:gd name="connsiteX68" fmla="*/ 6723371 w 12192000"/>
              <a:gd name="connsiteY68" fmla="*/ 1886494 h 3482342"/>
              <a:gd name="connsiteX69" fmla="*/ 6702779 w 12192000"/>
              <a:gd name="connsiteY69" fmla="*/ 1893601 h 3482342"/>
              <a:gd name="connsiteX70" fmla="*/ 6700779 w 12192000"/>
              <a:gd name="connsiteY70" fmla="*/ 1907344 h 3482342"/>
              <a:gd name="connsiteX71" fmla="*/ 6672513 w 12192000"/>
              <a:gd name="connsiteY71" fmla="*/ 1926452 h 3482342"/>
              <a:gd name="connsiteX72" fmla="*/ 6633549 w 12192000"/>
              <a:gd name="connsiteY72" fmla="*/ 1936255 h 3482342"/>
              <a:gd name="connsiteX73" fmla="*/ 6444344 w 12192000"/>
              <a:gd name="connsiteY73" fmla="*/ 1969663 h 3482342"/>
              <a:gd name="connsiteX74" fmla="*/ 6333446 w 12192000"/>
              <a:gd name="connsiteY74" fmla="*/ 1997163 h 3482342"/>
              <a:gd name="connsiteX75" fmla="*/ 6294933 w 12192000"/>
              <a:gd name="connsiteY75" fmla="*/ 2019412 h 3482342"/>
              <a:gd name="connsiteX76" fmla="*/ 6238719 w 12192000"/>
              <a:gd name="connsiteY76" fmla="*/ 2042547 h 3482342"/>
              <a:gd name="connsiteX77" fmla="*/ 6142310 w 12192000"/>
              <a:gd name="connsiteY77" fmla="*/ 2092510 h 3482342"/>
              <a:gd name="connsiteX78" fmla="*/ 6007916 w 12192000"/>
              <a:gd name="connsiteY78" fmla="*/ 2143752 h 3482342"/>
              <a:gd name="connsiteX79" fmla="*/ 5894610 w 12192000"/>
              <a:gd name="connsiteY79" fmla="*/ 2130684 h 3482342"/>
              <a:gd name="connsiteX80" fmla="*/ 5817682 w 12192000"/>
              <a:gd name="connsiteY80" fmla="*/ 2157358 h 3482342"/>
              <a:gd name="connsiteX81" fmla="*/ 5591469 w 12192000"/>
              <a:gd name="connsiteY81" fmla="*/ 2178389 h 3482342"/>
              <a:gd name="connsiteX82" fmla="*/ 5414282 w 12192000"/>
              <a:gd name="connsiteY82" fmla="*/ 2183070 h 3482342"/>
              <a:gd name="connsiteX83" fmla="*/ 5368369 w 12192000"/>
              <a:gd name="connsiteY83" fmla="*/ 2204272 h 3482342"/>
              <a:gd name="connsiteX84" fmla="*/ 5291263 w 12192000"/>
              <a:gd name="connsiteY84" fmla="*/ 2239182 h 3482342"/>
              <a:gd name="connsiteX85" fmla="*/ 5240857 w 12192000"/>
              <a:gd name="connsiteY85" fmla="*/ 2289444 h 3482342"/>
              <a:gd name="connsiteX86" fmla="*/ 5173523 w 12192000"/>
              <a:gd name="connsiteY86" fmla="*/ 2309057 h 3482342"/>
              <a:gd name="connsiteX87" fmla="*/ 5148543 w 12192000"/>
              <a:gd name="connsiteY87" fmla="*/ 2282356 h 3482342"/>
              <a:gd name="connsiteX88" fmla="*/ 5079548 w 12192000"/>
              <a:gd name="connsiteY88" fmla="*/ 2313485 h 3482342"/>
              <a:gd name="connsiteX89" fmla="*/ 4975908 w 12192000"/>
              <a:gd name="connsiteY89" fmla="*/ 2364128 h 3482342"/>
              <a:gd name="connsiteX90" fmla="*/ 4913723 w 12192000"/>
              <a:gd name="connsiteY90" fmla="*/ 2385265 h 3482342"/>
              <a:gd name="connsiteX91" fmla="*/ 4746485 w 12192000"/>
              <a:gd name="connsiteY91" fmla="*/ 2451769 h 3482342"/>
              <a:gd name="connsiteX92" fmla="*/ 4681588 w 12192000"/>
              <a:gd name="connsiteY92" fmla="*/ 2467494 h 3482342"/>
              <a:gd name="connsiteX93" fmla="*/ 1783655 w 12192000"/>
              <a:gd name="connsiteY93" fmla="*/ 3163860 h 3482342"/>
              <a:gd name="connsiteX94" fmla="*/ 1325955 w 12192000"/>
              <a:gd name="connsiteY94" fmla="*/ 3176692 h 3482342"/>
              <a:gd name="connsiteX95" fmla="*/ 1190384 w 12192000"/>
              <a:gd name="connsiteY95" fmla="*/ 3203504 h 3482342"/>
              <a:gd name="connsiteX96" fmla="*/ 1094537 w 12192000"/>
              <a:gd name="connsiteY96" fmla="*/ 3229469 h 3482342"/>
              <a:gd name="connsiteX97" fmla="*/ 779276 w 12192000"/>
              <a:gd name="connsiteY97" fmla="*/ 3327290 h 3482342"/>
              <a:gd name="connsiteX98" fmla="*/ 600378 w 12192000"/>
              <a:gd name="connsiteY98" fmla="*/ 3335250 h 3482342"/>
              <a:gd name="connsiteX99" fmla="*/ 493457 w 12192000"/>
              <a:gd name="connsiteY99" fmla="*/ 3365044 h 3482342"/>
              <a:gd name="connsiteX100" fmla="*/ 349402 w 12192000"/>
              <a:gd name="connsiteY100" fmla="*/ 3380897 h 3482342"/>
              <a:gd name="connsiteX101" fmla="*/ 192183 w 12192000"/>
              <a:gd name="connsiteY101" fmla="*/ 3460075 h 3482342"/>
              <a:gd name="connsiteX102" fmla="*/ 46713 w 12192000"/>
              <a:gd name="connsiteY102" fmla="*/ 3462986 h 3482342"/>
              <a:gd name="connsiteX103" fmla="*/ 2765 w 12192000"/>
              <a:gd name="connsiteY103" fmla="*/ 3480770 h 3482342"/>
              <a:gd name="connsiteX104" fmla="*/ 0 w 12192000"/>
              <a:gd name="connsiteY104" fmla="*/ 3482342 h 3482342"/>
              <a:gd name="connsiteX105" fmla="*/ 0 w 12192000"/>
              <a:gd name="connsiteY10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39869 w 12192000"/>
              <a:gd name="connsiteY19" fmla="*/ 1126133 h 3482342"/>
              <a:gd name="connsiteX20" fmla="*/ 11003287 w 12192000"/>
              <a:gd name="connsiteY20" fmla="*/ 1243468 h 3482342"/>
              <a:gd name="connsiteX21" fmla="*/ 10832727 w 12192000"/>
              <a:gd name="connsiteY21" fmla="*/ 1341335 h 3482342"/>
              <a:gd name="connsiteX22" fmla="*/ 10720408 w 12192000"/>
              <a:gd name="connsiteY22" fmla="*/ 1344999 h 3482342"/>
              <a:gd name="connsiteX23" fmla="*/ 10635456 w 12192000"/>
              <a:gd name="connsiteY23" fmla="*/ 1337688 h 3482342"/>
              <a:gd name="connsiteX24" fmla="*/ 10629954 w 12192000"/>
              <a:gd name="connsiteY24" fmla="*/ 1330628 h 3482342"/>
              <a:gd name="connsiteX25" fmla="*/ 10623883 w 12192000"/>
              <a:gd name="connsiteY25" fmla="*/ 1332776 h 3482342"/>
              <a:gd name="connsiteX26" fmla="*/ 10622090 w 12192000"/>
              <a:gd name="connsiteY26" fmla="*/ 1341385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264922 w 12192000"/>
              <a:gd name="connsiteY32" fmla="*/ 1472107 h 3482342"/>
              <a:gd name="connsiteX33" fmla="*/ 10058690 w 12192000"/>
              <a:gd name="connsiteY33" fmla="*/ 1474888 h 3482342"/>
              <a:gd name="connsiteX34" fmla="*/ 10004424 w 12192000"/>
              <a:gd name="connsiteY34" fmla="*/ 1489801 h 3482342"/>
              <a:gd name="connsiteX35" fmla="*/ 9999951 w 12192000"/>
              <a:gd name="connsiteY35" fmla="*/ 1499127 h 3482342"/>
              <a:gd name="connsiteX36" fmla="*/ 9845462 w 12192000"/>
              <a:gd name="connsiteY36" fmla="*/ 1548192 h 3482342"/>
              <a:gd name="connsiteX37" fmla="*/ 9736156 w 12192000"/>
              <a:gd name="connsiteY37" fmla="*/ 1581928 h 3482342"/>
              <a:gd name="connsiteX38" fmla="*/ 9693355 w 12192000"/>
              <a:gd name="connsiteY38" fmla="*/ 1602632 h 3482342"/>
              <a:gd name="connsiteX39" fmla="*/ 9664242 w 12192000"/>
              <a:gd name="connsiteY39" fmla="*/ 1622075 h 3482342"/>
              <a:gd name="connsiteX40" fmla="*/ 9579195 w 12192000"/>
              <a:gd name="connsiteY40" fmla="*/ 1648017 h 3482342"/>
              <a:gd name="connsiteX41" fmla="*/ 9433652 w 12192000"/>
              <a:gd name="connsiteY41" fmla="*/ 1681174 h 3482342"/>
              <a:gd name="connsiteX42" fmla="*/ 9403775 w 12192000"/>
              <a:gd name="connsiteY42" fmla="*/ 1690403 h 3482342"/>
              <a:gd name="connsiteX43" fmla="*/ 9382503 w 12192000"/>
              <a:gd name="connsiteY43" fmla="*/ 1706957 h 3482342"/>
              <a:gd name="connsiteX44" fmla="*/ 9381410 w 12192000"/>
              <a:gd name="connsiteY44" fmla="*/ 1718312 h 3482342"/>
              <a:gd name="connsiteX45" fmla="*/ 9365685 w 12192000"/>
              <a:gd name="connsiteY45" fmla="*/ 1724772 h 3482342"/>
              <a:gd name="connsiteX46" fmla="*/ 9278020 w 12192000"/>
              <a:gd name="connsiteY46" fmla="*/ 1741161 h 3482342"/>
              <a:gd name="connsiteX47" fmla="*/ 9217145 w 12192000"/>
              <a:gd name="connsiteY47" fmla="*/ 1771195 h 3482342"/>
              <a:gd name="connsiteX48" fmla="*/ 8955875 w 12192000"/>
              <a:gd name="connsiteY48" fmla="*/ 1796806 h 3482342"/>
              <a:gd name="connsiteX49" fmla="*/ 8648415 w 12192000"/>
              <a:gd name="connsiteY49" fmla="*/ 1878623 h 3482342"/>
              <a:gd name="connsiteX50" fmla="*/ 8524524 w 12192000"/>
              <a:gd name="connsiteY50" fmla="*/ 1902425 h 3482342"/>
              <a:gd name="connsiteX51" fmla="*/ 8436742 w 12192000"/>
              <a:gd name="connsiteY51" fmla="*/ 1923967 h 3482342"/>
              <a:gd name="connsiteX52" fmla="*/ 8345228 w 12192000"/>
              <a:gd name="connsiteY52" fmla="*/ 1939822 h 3482342"/>
              <a:gd name="connsiteX53" fmla="*/ 8236214 w 12192000"/>
              <a:gd name="connsiteY53" fmla="*/ 1909725 h 3482342"/>
              <a:gd name="connsiteX54" fmla="*/ 8132104 w 12192000"/>
              <a:gd name="connsiteY54" fmla="*/ 1895727 h 3482342"/>
              <a:gd name="connsiteX55" fmla="*/ 7918078 w 12192000"/>
              <a:gd name="connsiteY55" fmla="*/ 1862668 h 3482342"/>
              <a:gd name="connsiteX56" fmla="*/ 7817899 w 12192000"/>
              <a:gd name="connsiteY56" fmla="*/ 1862176 h 3482342"/>
              <a:gd name="connsiteX57" fmla="*/ 7768994 w 12192000"/>
              <a:gd name="connsiteY57" fmla="*/ 1855721 h 3482342"/>
              <a:gd name="connsiteX58" fmla="*/ 7618027 w 12192000"/>
              <a:gd name="connsiteY58" fmla="*/ 1830959 h 3482342"/>
              <a:gd name="connsiteX59" fmla="*/ 7449425 w 12192000"/>
              <a:gd name="connsiteY59" fmla="*/ 1810910 h 3482342"/>
              <a:gd name="connsiteX60" fmla="*/ 7342915 w 12192000"/>
              <a:gd name="connsiteY60" fmla="*/ 1819827 h 3482342"/>
              <a:gd name="connsiteX61" fmla="*/ 7255191 w 12192000"/>
              <a:gd name="connsiteY61" fmla="*/ 1834354 h 3482342"/>
              <a:gd name="connsiteX62" fmla="*/ 7131205 w 12192000"/>
              <a:gd name="connsiteY62" fmla="*/ 1845557 h 3482342"/>
              <a:gd name="connsiteX63" fmla="*/ 6917124 w 12192000"/>
              <a:gd name="connsiteY63" fmla="*/ 1837109 h 3482342"/>
              <a:gd name="connsiteX64" fmla="*/ 6837145 w 12192000"/>
              <a:gd name="connsiteY64" fmla="*/ 1870724 h 3482342"/>
              <a:gd name="connsiteX65" fmla="*/ 6753991 w 12192000"/>
              <a:gd name="connsiteY65" fmla="*/ 1860969 h 3482342"/>
              <a:gd name="connsiteX66" fmla="*/ 6727754 w 12192000"/>
              <a:gd name="connsiteY66" fmla="*/ 1882372 h 3482342"/>
              <a:gd name="connsiteX67" fmla="*/ 6723371 w 12192000"/>
              <a:gd name="connsiteY67" fmla="*/ 1886494 h 3482342"/>
              <a:gd name="connsiteX68" fmla="*/ 6702779 w 12192000"/>
              <a:gd name="connsiteY68" fmla="*/ 1893601 h 3482342"/>
              <a:gd name="connsiteX69" fmla="*/ 6700779 w 12192000"/>
              <a:gd name="connsiteY69" fmla="*/ 1907344 h 3482342"/>
              <a:gd name="connsiteX70" fmla="*/ 6672513 w 12192000"/>
              <a:gd name="connsiteY70" fmla="*/ 1926452 h 3482342"/>
              <a:gd name="connsiteX71" fmla="*/ 6633549 w 12192000"/>
              <a:gd name="connsiteY71" fmla="*/ 1936255 h 3482342"/>
              <a:gd name="connsiteX72" fmla="*/ 6444344 w 12192000"/>
              <a:gd name="connsiteY72" fmla="*/ 1969663 h 3482342"/>
              <a:gd name="connsiteX73" fmla="*/ 6333446 w 12192000"/>
              <a:gd name="connsiteY73" fmla="*/ 1997163 h 3482342"/>
              <a:gd name="connsiteX74" fmla="*/ 6294933 w 12192000"/>
              <a:gd name="connsiteY74" fmla="*/ 2019412 h 3482342"/>
              <a:gd name="connsiteX75" fmla="*/ 6238719 w 12192000"/>
              <a:gd name="connsiteY75" fmla="*/ 2042547 h 3482342"/>
              <a:gd name="connsiteX76" fmla="*/ 6142310 w 12192000"/>
              <a:gd name="connsiteY76" fmla="*/ 2092510 h 3482342"/>
              <a:gd name="connsiteX77" fmla="*/ 6007916 w 12192000"/>
              <a:gd name="connsiteY77" fmla="*/ 2143752 h 3482342"/>
              <a:gd name="connsiteX78" fmla="*/ 5894610 w 12192000"/>
              <a:gd name="connsiteY78" fmla="*/ 2130684 h 3482342"/>
              <a:gd name="connsiteX79" fmla="*/ 5817682 w 12192000"/>
              <a:gd name="connsiteY79" fmla="*/ 2157358 h 3482342"/>
              <a:gd name="connsiteX80" fmla="*/ 5591469 w 12192000"/>
              <a:gd name="connsiteY80" fmla="*/ 2178389 h 3482342"/>
              <a:gd name="connsiteX81" fmla="*/ 5414282 w 12192000"/>
              <a:gd name="connsiteY81" fmla="*/ 2183070 h 3482342"/>
              <a:gd name="connsiteX82" fmla="*/ 5368369 w 12192000"/>
              <a:gd name="connsiteY82" fmla="*/ 2204272 h 3482342"/>
              <a:gd name="connsiteX83" fmla="*/ 5291263 w 12192000"/>
              <a:gd name="connsiteY83" fmla="*/ 2239182 h 3482342"/>
              <a:gd name="connsiteX84" fmla="*/ 5240857 w 12192000"/>
              <a:gd name="connsiteY84" fmla="*/ 2289444 h 3482342"/>
              <a:gd name="connsiteX85" fmla="*/ 5173523 w 12192000"/>
              <a:gd name="connsiteY85" fmla="*/ 2309057 h 3482342"/>
              <a:gd name="connsiteX86" fmla="*/ 5148543 w 12192000"/>
              <a:gd name="connsiteY86" fmla="*/ 2282356 h 3482342"/>
              <a:gd name="connsiteX87" fmla="*/ 5079548 w 12192000"/>
              <a:gd name="connsiteY87" fmla="*/ 2313485 h 3482342"/>
              <a:gd name="connsiteX88" fmla="*/ 4975908 w 12192000"/>
              <a:gd name="connsiteY88" fmla="*/ 2364128 h 3482342"/>
              <a:gd name="connsiteX89" fmla="*/ 4913723 w 12192000"/>
              <a:gd name="connsiteY89" fmla="*/ 2385265 h 3482342"/>
              <a:gd name="connsiteX90" fmla="*/ 4746485 w 12192000"/>
              <a:gd name="connsiteY90" fmla="*/ 2451769 h 3482342"/>
              <a:gd name="connsiteX91" fmla="*/ 4681588 w 12192000"/>
              <a:gd name="connsiteY91" fmla="*/ 2467494 h 3482342"/>
              <a:gd name="connsiteX92" fmla="*/ 1783655 w 12192000"/>
              <a:gd name="connsiteY92" fmla="*/ 3163860 h 3482342"/>
              <a:gd name="connsiteX93" fmla="*/ 1325955 w 12192000"/>
              <a:gd name="connsiteY93" fmla="*/ 3176692 h 3482342"/>
              <a:gd name="connsiteX94" fmla="*/ 1190384 w 12192000"/>
              <a:gd name="connsiteY94" fmla="*/ 3203504 h 3482342"/>
              <a:gd name="connsiteX95" fmla="*/ 1094537 w 12192000"/>
              <a:gd name="connsiteY95" fmla="*/ 3229469 h 3482342"/>
              <a:gd name="connsiteX96" fmla="*/ 779276 w 12192000"/>
              <a:gd name="connsiteY96" fmla="*/ 3327290 h 3482342"/>
              <a:gd name="connsiteX97" fmla="*/ 600378 w 12192000"/>
              <a:gd name="connsiteY97" fmla="*/ 3335250 h 3482342"/>
              <a:gd name="connsiteX98" fmla="*/ 493457 w 12192000"/>
              <a:gd name="connsiteY98" fmla="*/ 3365044 h 3482342"/>
              <a:gd name="connsiteX99" fmla="*/ 349402 w 12192000"/>
              <a:gd name="connsiteY99" fmla="*/ 3380897 h 3482342"/>
              <a:gd name="connsiteX100" fmla="*/ 192183 w 12192000"/>
              <a:gd name="connsiteY100" fmla="*/ 3460075 h 3482342"/>
              <a:gd name="connsiteX101" fmla="*/ 46713 w 12192000"/>
              <a:gd name="connsiteY101" fmla="*/ 3462986 h 3482342"/>
              <a:gd name="connsiteX102" fmla="*/ 2765 w 12192000"/>
              <a:gd name="connsiteY102" fmla="*/ 3480770 h 3482342"/>
              <a:gd name="connsiteX103" fmla="*/ 0 w 12192000"/>
              <a:gd name="connsiteY103" fmla="*/ 3482342 h 3482342"/>
              <a:gd name="connsiteX104" fmla="*/ 0 w 12192000"/>
              <a:gd name="connsiteY10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39869 w 12192000"/>
              <a:gd name="connsiteY19" fmla="*/ 1126133 h 3482342"/>
              <a:gd name="connsiteX20" fmla="*/ 11003287 w 12192000"/>
              <a:gd name="connsiteY20" fmla="*/ 1243468 h 3482342"/>
              <a:gd name="connsiteX21" fmla="*/ 10720408 w 12192000"/>
              <a:gd name="connsiteY21" fmla="*/ 134499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623883 w 12192000"/>
              <a:gd name="connsiteY24" fmla="*/ 1332776 h 3482342"/>
              <a:gd name="connsiteX25" fmla="*/ 10622090 w 12192000"/>
              <a:gd name="connsiteY25" fmla="*/ 1341385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524524 w 12192000"/>
              <a:gd name="connsiteY49" fmla="*/ 1902425 h 3482342"/>
              <a:gd name="connsiteX50" fmla="*/ 8436742 w 12192000"/>
              <a:gd name="connsiteY50" fmla="*/ 1923967 h 3482342"/>
              <a:gd name="connsiteX51" fmla="*/ 8345228 w 12192000"/>
              <a:gd name="connsiteY51" fmla="*/ 1939822 h 3482342"/>
              <a:gd name="connsiteX52" fmla="*/ 8236214 w 12192000"/>
              <a:gd name="connsiteY52" fmla="*/ 1909725 h 3482342"/>
              <a:gd name="connsiteX53" fmla="*/ 8132104 w 12192000"/>
              <a:gd name="connsiteY53" fmla="*/ 1895727 h 3482342"/>
              <a:gd name="connsiteX54" fmla="*/ 7918078 w 12192000"/>
              <a:gd name="connsiteY54" fmla="*/ 1862668 h 3482342"/>
              <a:gd name="connsiteX55" fmla="*/ 7817899 w 12192000"/>
              <a:gd name="connsiteY55" fmla="*/ 1862176 h 3482342"/>
              <a:gd name="connsiteX56" fmla="*/ 7768994 w 12192000"/>
              <a:gd name="connsiteY56" fmla="*/ 1855721 h 3482342"/>
              <a:gd name="connsiteX57" fmla="*/ 7618027 w 12192000"/>
              <a:gd name="connsiteY57" fmla="*/ 1830959 h 3482342"/>
              <a:gd name="connsiteX58" fmla="*/ 7449425 w 12192000"/>
              <a:gd name="connsiteY58" fmla="*/ 1810910 h 3482342"/>
              <a:gd name="connsiteX59" fmla="*/ 7342915 w 12192000"/>
              <a:gd name="connsiteY59" fmla="*/ 1819827 h 3482342"/>
              <a:gd name="connsiteX60" fmla="*/ 7255191 w 12192000"/>
              <a:gd name="connsiteY60" fmla="*/ 1834354 h 3482342"/>
              <a:gd name="connsiteX61" fmla="*/ 7131205 w 12192000"/>
              <a:gd name="connsiteY61" fmla="*/ 1845557 h 3482342"/>
              <a:gd name="connsiteX62" fmla="*/ 6917124 w 12192000"/>
              <a:gd name="connsiteY62" fmla="*/ 1837109 h 3482342"/>
              <a:gd name="connsiteX63" fmla="*/ 6837145 w 12192000"/>
              <a:gd name="connsiteY63" fmla="*/ 1870724 h 3482342"/>
              <a:gd name="connsiteX64" fmla="*/ 6753991 w 12192000"/>
              <a:gd name="connsiteY64" fmla="*/ 1860969 h 3482342"/>
              <a:gd name="connsiteX65" fmla="*/ 6727754 w 12192000"/>
              <a:gd name="connsiteY65" fmla="*/ 1882372 h 3482342"/>
              <a:gd name="connsiteX66" fmla="*/ 6723371 w 12192000"/>
              <a:gd name="connsiteY66" fmla="*/ 1886494 h 3482342"/>
              <a:gd name="connsiteX67" fmla="*/ 6702779 w 12192000"/>
              <a:gd name="connsiteY67" fmla="*/ 1893601 h 3482342"/>
              <a:gd name="connsiteX68" fmla="*/ 6700779 w 12192000"/>
              <a:gd name="connsiteY68" fmla="*/ 1907344 h 3482342"/>
              <a:gd name="connsiteX69" fmla="*/ 6672513 w 12192000"/>
              <a:gd name="connsiteY69" fmla="*/ 1926452 h 3482342"/>
              <a:gd name="connsiteX70" fmla="*/ 6633549 w 12192000"/>
              <a:gd name="connsiteY70" fmla="*/ 1936255 h 3482342"/>
              <a:gd name="connsiteX71" fmla="*/ 6444344 w 12192000"/>
              <a:gd name="connsiteY71" fmla="*/ 1969663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42310 w 12192000"/>
              <a:gd name="connsiteY75" fmla="*/ 2092510 h 3482342"/>
              <a:gd name="connsiteX76" fmla="*/ 6007916 w 12192000"/>
              <a:gd name="connsiteY76" fmla="*/ 2143752 h 3482342"/>
              <a:gd name="connsiteX77" fmla="*/ 5894610 w 12192000"/>
              <a:gd name="connsiteY77" fmla="*/ 2130684 h 3482342"/>
              <a:gd name="connsiteX78" fmla="*/ 5817682 w 12192000"/>
              <a:gd name="connsiteY78" fmla="*/ 2157358 h 3482342"/>
              <a:gd name="connsiteX79" fmla="*/ 5591469 w 12192000"/>
              <a:gd name="connsiteY79" fmla="*/ 2178389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291263 w 12192000"/>
              <a:gd name="connsiteY82" fmla="*/ 2239182 h 3482342"/>
              <a:gd name="connsiteX83" fmla="*/ 5240857 w 12192000"/>
              <a:gd name="connsiteY83" fmla="*/ 2289444 h 3482342"/>
              <a:gd name="connsiteX84" fmla="*/ 5173523 w 12192000"/>
              <a:gd name="connsiteY84" fmla="*/ 2309057 h 3482342"/>
              <a:gd name="connsiteX85" fmla="*/ 5148543 w 12192000"/>
              <a:gd name="connsiteY85" fmla="*/ 2282356 h 3482342"/>
              <a:gd name="connsiteX86" fmla="*/ 5079548 w 12192000"/>
              <a:gd name="connsiteY86" fmla="*/ 2313485 h 3482342"/>
              <a:gd name="connsiteX87" fmla="*/ 4975908 w 12192000"/>
              <a:gd name="connsiteY87" fmla="*/ 2364128 h 3482342"/>
              <a:gd name="connsiteX88" fmla="*/ 4913723 w 12192000"/>
              <a:gd name="connsiteY88" fmla="*/ 2385265 h 3482342"/>
              <a:gd name="connsiteX89" fmla="*/ 4746485 w 12192000"/>
              <a:gd name="connsiteY89" fmla="*/ 2451769 h 3482342"/>
              <a:gd name="connsiteX90" fmla="*/ 4681588 w 12192000"/>
              <a:gd name="connsiteY90" fmla="*/ 2467494 h 3482342"/>
              <a:gd name="connsiteX91" fmla="*/ 1783655 w 12192000"/>
              <a:gd name="connsiteY91" fmla="*/ 3163860 h 3482342"/>
              <a:gd name="connsiteX92" fmla="*/ 1325955 w 12192000"/>
              <a:gd name="connsiteY92" fmla="*/ 3176692 h 3482342"/>
              <a:gd name="connsiteX93" fmla="*/ 1190384 w 12192000"/>
              <a:gd name="connsiteY93" fmla="*/ 3203504 h 3482342"/>
              <a:gd name="connsiteX94" fmla="*/ 1094537 w 12192000"/>
              <a:gd name="connsiteY94" fmla="*/ 3229469 h 3482342"/>
              <a:gd name="connsiteX95" fmla="*/ 779276 w 12192000"/>
              <a:gd name="connsiteY95" fmla="*/ 3327290 h 3482342"/>
              <a:gd name="connsiteX96" fmla="*/ 600378 w 12192000"/>
              <a:gd name="connsiteY96" fmla="*/ 3335250 h 3482342"/>
              <a:gd name="connsiteX97" fmla="*/ 493457 w 12192000"/>
              <a:gd name="connsiteY97" fmla="*/ 3365044 h 3482342"/>
              <a:gd name="connsiteX98" fmla="*/ 349402 w 12192000"/>
              <a:gd name="connsiteY98" fmla="*/ 3380897 h 3482342"/>
              <a:gd name="connsiteX99" fmla="*/ 192183 w 12192000"/>
              <a:gd name="connsiteY99" fmla="*/ 3460075 h 3482342"/>
              <a:gd name="connsiteX100" fmla="*/ 46713 w 12192000"/>
              <a:gd name="connsiteY100" fmla="*/ 3462986 h 3482342"/>
              <a:gd name="connsiteX101" fmla="*/ 2765 w 12192000"/>
              <a:gd name="connsiteY101" fmla="*/ 3480770 h 3482342"/>
              <a:gd name="connsiteX102" fmla="*/ 0 w 12192000"/>
              <a:gd name="connsiteY102" fmla="*/ 3482342 h 3482342"/>
              <a:gd name="connsiteX103" fmla="*/ 0 w 12192000"/>
              <a:gd name="connsiteY10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39869 w 12192000"/>
              <a:gd name="connsiteY19" fmla="*/ 1126133 h 3482342"/>
              <a:gd name="connsiteX20" fmla="*/ 11003287 w 12192000"/>
              <a:gd name="connsiteY20" fmla="*/ 124346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623883 w 12192000"/>
              <a:gd name="connsiteY24" fmla="*/ 1332776 h 3482342"/>
              <a:gd name="connsiteX25" fmla="*/ 10622090 w 12192000"/>
              <a:gd name="connsiteY25" fmla="*/ 1341385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524524 w 12192000"/>
              <a:gd name="connsiteY49" fmla="*/ 1902425 h 3482342"/>
              <a:gd name="connsiteX50" fmla="*/ 8436742 w 12192000"/>
              <a:gd name="connsiteY50" fmla="*/ 1923967 h 3482342"/>
              <a:gd name="connsiteX51" fmla="*/ 8345228 w 12192000"/>
              <a:gd name="connsiteY51" fmla="*/ 1939822 h 3482342"/>
              <a:gd name="connsiteX52" fmla="*/ 8236214 w 12192000"/>
              <a:gd name="connsiteY52" fmla="*/ 1909725 h 3482342"/>
              <a:gd name="connsiteX53" fmla="*/ 8132104 w 12192000"/>
              <a:gd name="connsiteY53" fmla="*/ 1895727 h 3482342"/>
              <a:gd name="connsiteX54" fmla="*/ 7918078 w 12192000"/>
              <a:gd name="connsiteY54" fmla="*/ 1862668 h 3482342"/>
              <a:gd name="connsiteX55" fmla="*/ 7817899 w 12192000"/>
              <a:gd name="connsiteY55" fmla="*/ 1862176 h 3482342"/>
              <a:gd name="connsiteX56" fmla="*/ 7768994 w 12192000"/>
              <a:gd name="connsiteY56" fmla="*/ 1855721 h 3482342"/>
              <a:gd name="connsiteX57" fmla="*/ 7618027 w 12192000"/>
              <a:gd name="connsiteY57" fmla="*/ 1830959 h 3482342"/>
              <a:gd name="connsiteX58" fmla="*/ 7449425 w 12192000"/>
              <a:gd name="connsiteY58" fmla="*/ 1810910 h 3482342"/>
              <a:gd name="connsiteX59" fmla="*/ 7342915 w 12192000"/>
              <a:gd name="connsiteY59" fmla="*/ 1819827 h 3482342"/>
              <a:gd name="connsiteX60" fmla="*/ 7255191 w 12192000"/>
              <a:gd name="connsiteY60" fmla="*/ 1834354 h 3482342"/>
              <a:gd name="connsiteX61" fmla="*/ 7131205 w 12192000"/>
              <a:gd name="connsiteY61" fmla="*/ 1845557 h 3482342"/>
              <a:gd name="connsiteX62" fmla="*/ 6917124 w 12192000"/>
              <a:gd name="connsiteY62" fmla="*/ 1837109 h 3482342"/>
              <a:gd name="connsiteX63" fmla="*/ 6837145 w 12192000"/>
              <a:gd name="connsiteY63" fmla="*/ 1870724 h 3482342"/>
              <a:gd name="connsiteX64" fmla="*/ 6753991 w 12192000"/>
              <a:gd name="connsiteY64" fmla="*/ 1860969 h 3482342"/>
              <a:gd name="connsiteX65" fmla="*/ 6727754 w 12192000"/>
              <a:gd name="connsiteY65" fmla="*/ 1882372 h 3482342"/>
              <a:gd name="connsiteX66" fmla="*/ 6723371 w 12192000"/>
              <a:gd name="connsiteY66" fmla="*/ 1886494 h 3482342"/>
              <a:gd name="connsiteX67" fmla="*/ 6702779 w 12192000"/>
              <a:gd name="connsiteY67" fmla="*/ 1893601 h 3482342"/>
              <a:gd name="connsiteX68" fmla="*/ 6700779 w 12192000"/>
              <a:gd name="connsiteY68" fmla="*/ 1907344 h 3482342"/>
              <a:gd name="connsiteX69" fmla="*/ 6672513 w 12192000"/>
              <a:gd name="connsiteY69" fmla="*/ 1926452 h 3482342"/>
              <a:gd name="connsiteX70" fmla="*/ 6633549 w 12192000"/>
              <a:gd name="connsiteY70" fmla="*/ 1936255 h 3482342"/>
              <a:gd name="connsiteX71" fmla="*/ 6444344 w 12192000"/>
              <a:gd name="connsiteY71" fmla="*/ 1969663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42310 w 12192000"/>
              <a:gd name="connsiteY75" fmla="*/ 2092510 h 3482342"/>
              <a:gd name="connsiteX76" fmla="*/ 6007916 w 12192000"/>
              <a:gd name="connsiteY76" fmla="*/ 2143752 h 3482342"/>
              <a:gd name="connsiteX77" fmla="*/ 5894610 w 12192000"/>
              <a:gd name="connsiteY77" fmla="*/ 2130684 h 3482342"/>
              <a:gd name="connsiteX78" fmla="*/ 5817682 w 12192000"/>
              <a:gd name="connsiteY78" fmla="*/ 2157358 h 3482342"/>
              <a:gd name="connsiteX79" fmla="*/ 5591469 w 12192000"/>
              <a:gd name="connsiteY79" fmla="*/ 2178389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291263 w 12192000"/>
              <a:gd name="connsiteY82" fmla="*/ 2239182 h 3482342"/>
              <a:gd name="connsiteX83" fmla="*/ 5240857 w 12192000"/>
              <a:gd name="connsiteY83" fmla="*/ 2289444 h 3482342"/>
              <a:gd name="connsiteX84" fmla="*/ 5173523 w 12192000"/>
              <a:gd name="connsiteY84" fmla="*/ 2309057 h 3482342"/>
              <a:gd name="connsiteX85" fmla="*/ 5148543 w 12192000"/>
              <a:gd name="connsiteY85" fmla="*/ 2282356 h 3482342"/>
              <a:gd name="connsiteX86" fmla="*/ 5079548 w 12192000"/>
              <a:gd name="connsiteY86" fmla="*/ 2313485 h 3482342"/>
              <a:gd name="connsiteX87" fmla="*/ 4975908 w 12192000"/>
              <a:gd name="connsiteY87" fmla="*/ 2364128 h 3482342"/>
              <a:gd name="connsiteX88" fmla="*/ 4913723 w 12192000"/>
              <a:gd name="connsiteY88" fmla="*/ 2385265 h 3482342"/>
              <a:gd name="connsiteX89" fmla="*/ 4746485 w 12192000"/>
              <a:gd name="connsiteY89" fmla="*/ 2451769 h 3482342"/>
              <a:gd name="connsiteX90" fmla="*/ 4681588 w 12192000"/>
              <a:gd name="connsiteY90" fmla="*/ 2467494 h 3482342"/>
              <a:gd name="connsiteX91" fmla="*/ 1783655 w 12192000"/>
              <a:gd name="connsiteY91" fmla="*/ 3163860 h 3482342"/>
              <a:gd name="connsiteX92" fmla="*/ 1325955 w 12192000"/>
              <a:gd name="connsiteY92" fmla="*/ 3176692 h 3482342"/>
              <a:gd name="connsiteX93" fmla="*/ 1190384 w 12192000"/>
              <a:gd name="connsiteY93" fmla="*/ 3203504 h 3482342"/>
              <a:gd name="connsiteX94" fmla="*/ 1094537 w 12192000"/>
              <a:gd name="connsiteY94" fmla="*/ 3229469 h 3482342"/>
              <a:gd name="connsiteX95" fmla="*/ 779276 w 12192000"/>
              <a:gd name="connsiteY95" fmla="*/ 3327290 h 3482342"/>
              <a:gd name="connsiteX96" fmla="*/ 600378 w 12192000"/>
              <a:gd name="connsiteY96" fmla="*/ 3335250 h 3482342"/>
              <a:gd name="connsiteX97" fmla="*/ 493457 w 12192000"/>
              <a:gd name="connsiteY97" fmla="*/ 3365044 h 3482342"/>
              <a:gd name="connsiteX98" fmla="*/ 349402 w 12192000"/>
              <a:gd name="connsiteY98" fmla="*/ 3380897 h 3482342"/>
              <a:gd name="connsiteX99" fmla="*/ 192183 w 12192000"/>
              <a:gd name="connsiteY99" fmla="*/ 3460075 h 3482342"/>
              <a:gd name="connsiteX100" fmla="*/ 46713 w 12192000"/>
              <a:gd name="connsiteY100" fmla="*/ 3462986 h 3482342"/>
              <a:gd name="connsiteX101" fmla="*/ 2765 w 12192000"/>
              <a:gd name="connsiteY101" fmla="*/ 3480770 h 3482342"/>
              <a:gd name="connsiteX102" fmla="*/ 0 w 12192000"/>
              <a:gd name="connsiteY102" fmla="*/ 3482342 h 3482342"/>
              <a:gd name="connsiteX103" fmla="*/ 0 w 12192000"/>
              <a:gd name="connsiteY10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3986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623883 w 12192000"/>
              <a:gd name="connsiteY24" fmla="*/ 1332776 h 3482342"/>
              <a:gd name="connsiteX25" fmla="*/ 10622090 w 12192000"/>
              <a:gd name="connsiteY25" fmla="*/ 1341385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524524 w 12192000"/>
              <a:gd name="connsiteY49" fmla="*/ 1902425 h 3482342"/>
              <a:gd name="connsiteX50" fmla="*/ 8436742 w 12192000"/>
              <a:gd name="connsiteY50" fmla="*/ 1923967 h 3482342"/>
              <a:gd name="connsiteX51" fmla="*/ 8345228 w 12192000"/>
              <a:gd name="connsiteY51" fmla="*/ 1939822 h 3482342"/>
              <a:gd name="connsiteX52" fmla="*/ 8236214 w 12192000"/>
              <a:gd name="connsiteY52" fmla="*/ 1909725 h 3482342"/>
              <a:gd name="connsiteX53" fmla="*/ 8132104 w 12192000"/>
              <a:gd name="connsiteY53" fmla="*/ 1895727 h 3482342"/>
              <a:gd name="connsiteX54" fmla="*/ 7918078 w 12192000"/>
              <a:gd name="connsiteY54" fmla="*/ 1862668 h 3482342"/>
              <a:gd name="connsiteX55" fmla="*/ 7817899 w 12192000"/>
              <a:gd name="connsiteY55" fmla="*/ 1862176 h 3482342"/>
              <a:gd name="connsiteX56" fmla="*/ 7768994 w 12192000"/>
              <a:gd name="connsiteY56" fmla="*/ 1855721 h 3482342"/>
              <a:gd name="connsiteX57" fmla="*/ 7618027 w 12192000"/>
              <a:gd name="connsiteY57" fmla="*/ 1830959 h 3482342"/>
              <a:gd name="connsiteX58" fmla="*/ 7449425 w 12192000"/>
              <a:gd name="connsiteY58" fmla="*/ 1810910 h 3482342"/>
              <a:gd name="connsiteX59" fmla="*/ 7342915 w 12192000"/>
              <a:gd name="connsiteY59" fmla="*/ 1819827 h 3482342"/>
              <a:gd name="connsiteX60" fmla="*/ 7255191 w 12192000"/>
              <a:gd name="connsiteY60" fmla="*/ 1834354 h 3482342"/>
              <a:gd name="connsiteX61" fmla="*/ 7131205 w 12192000"/>
              <a:gd name="connsiteY61" fmla="*/ 1845557 h 3482342"/>
              <a:gd name="connsiteX62" fmla="*/ 6917124 w 12192000"/>
              <a:gd name="connsiteY62" fmla="*/ 1837109 h 3482342"/>
              <a:gd name="connsiteX63" fmla="*/ 6837145 w 12192000"/>
              <a:gd name="connsiteY63" fmla="*/ 1870724 h 3482342"/>
              <a:gd name="connsiteX64" fmla="*/ 6753991 w 12192000"/>
              <a:gd name="connsiteY64" fmla="*/ 1860969 h 3482342"/>
              <a:gd name="connsiteX65" fmla="*/ 6727754 w 12192000"/>
              <a:gd name="connsiteY65" fmla="*/ 1882372 h 3482342"/>
              <a:gd name="connsiteX66" fmla="*/ 6723371 w 12192000"/>
              <a:gd name="connsiteY66" fmla="*/ 1886494 h 3482342"/>
              <a:gd name="connsiteX67" fmla="*/ 6702779 w 12192000"/>
              <a:gd name="connsiteY67" fmla="*/ 1893601 h 3482342"/>
              <a:gd name="connsiteX68" fmla="*/ 6700779 w 12192000"/>
              <a:gd name="connsiteY68" fmla="*/ 1907344 h 3482342"/>
              <a:gd name="connsiteX69" fmla="*/ 6672513 w 12192000"/>
              <a:gd name="connsiteY69" fmla="*/ 1926452 h 3482342"/>
              <a:gd name="connsiteX70" fmla="*/ 6633549 w 12192000"/>
              <a:gd name="connsiteY70" fmla="*/ 1936255 h 3482342"/>
              <a:gd name="connsiteX71" fmla="*/ 6444344 w 12192000"/>
              <a:gd name="connsiteY71" fmla="*/ 1969663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42310 w 12192000"/>
              <a:gd name="connsiteY75" fmla="*/ 2092510 h 3482342"/>
              <a:gd name="connsiteX76" fmla="*/ 6007916 w 12192000"/>
              <a:gd name="connsiteY76" fmla="*/ 2143752 h 3482342"/>
              <a:gd name="connsiteX77" fmla="*/ 5894610 w 12192000"/>
              <a:gd name="connsiteY77" fmla="*/ 2130684 h 3482342"/>
              <a:gd name="connsiteX78" fmla="*/ 5817682 w 12192000"/>
              <a:gd name="connsiteY78" fmla="*/ 2157358 h 3482342"/>
              <a:gd name="connsiteX79" fmla="*/ 5591469 w 12192000"/>
              <a:gd name="connsiteY79" fmla="*/ 2178389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291263 w 12192000"/>
              <a:gd name="connsiteY82" fmla="*/ 2239182 h 3482342"/>
              <a:gd name="connsiteX83" fmla="*/ 5240857 w 12192000"/>
              <a:gd name="connsiteY83" fmla="*/ 2289444 h 3482342"/>
              <a:gd name="connsiteX84" fmla="*/ 5173523 w 12192000"/>
              <a:gd name="connsiteY84" fmla="*/ 2309057 h 3482342"/>
              <a:gd name="connsiteX85" fmla="*/ 5148543 w 12192000"/>
              <a:gd name="connsiteY85" fmla="*/ 2282356 h 3482342"/>
              <a:gd name="connsiteX86" fmla="*/ 5079548 w 12192000"/>
              <a:gd name="connsiteY86" fmla="*/ 2313485 h 3482342"/>
              <a:gd name="connsiteX87" fmla="*/ 4975908 w 12192000"/>
              <a:gd name="connsiteY87" fmla="*/ 2364128 h 3482342"/>
              <a:gd name="connsiteX88" fmla="*/ 4913723 w 12192000"/>
              <a:gd name="connsiteY88" fmla="*/ 2385265 h 3482342"/>
              <a:gd name="connsiteX89" fmla="*/ 4746485 w 12192000"/>
              <a:gd name="connsiteY89" fmla="*/ 2451769 h 3482342"/>
              <a:gd name="connsiteX90" fmla="*/ 4681588 w 12192000"/>
              <a:gd name="connsiteY90" fmla="*/ 2467494 h 3482342"/>
              <a:gd name="connsiteX91" fmla="*/ 1783655 w 12192000"/>
              <a:gd name="connsiteY91" fmla="*/ 3163860 h 3482342"/>
              <a:gd name="connsiteX92" fmla="*/ 1325955 w 12192000"/>
              <a:gd name="connsiteY92" fmla="*/ 3176692 h 3482342"/>
              <a:gd name="connsiteX93" fmla="*/ 1190384 w 12192000"/>
              <a:gd name="connsiteY93" fmla="*/ 3203504 h 3482342"/>
              <a:gd name="connsiteX94" fmla="*/ 1094537 w 12192000"/>
              <a:gd name="connsiteY94" fmla="*/ 3229469 h 3482342"/>
              <a:gd name="connsiteX95" fmla="*/ 779276 w 12192000"/>
              <a:gd name="connsiteY95" fmla="*/ 3327290 h 3482342"/>
              <a:gd name="connsiteX96" fmla="*/ 600378 w 12192000"/>
              <a:gd name="connsiteY96" fmla="*/ 3335250 h 3482342"/>
              <a:gd name="connsiteX97" fmla="*/ 493457 w 12192000"/>
              <a:gd name="connsiteY97" fmla="*/ 3365044 h 3482342"/>
              <a:gd name="connsiteX98" fmla="*/ 349402 w 12192000"/>
              <a:gd name="connsiteY98" fmla="*/ 3380897 h 3482342"/>
              <a:gd name="connsiteX99" fmla="*/ 192183 w 12192000"/>
              <a:gd name="connsiteY99" fmla="*/ 3460075 h 3482342"/>
              <a:gd name="connsiteX100" fmla="*/ 46713 w 12192000"/>
              <a:gd name="connsiteY100" fmla="*/ 3462986 h 3482342"/>
              <a:gd name="connsiteX101" fmla="*/ 2765 w 12192000"/>
              <a:gd name="connsiteY101" fmla="*/ 3480770 h 3482342"/>
              <a:gd name="connsiteX102" fmla="*/ 0 w 12192000"/>
              <a:gd name="connsiteY102" fmla="*/ 3482342 h 3482342"/>
              <a:gd name="connsiteX103" fmla="*/ 0 w 12192000"/>
              <a:gd name="connsiteY10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623883 w 12192000"/>
              <a:gd name="connsiteY24" fmla="*/ 1332776 h 3482342"/>
              <a:gd name="connsiteX25" fmla="*/ 10622090 w 12192000"/>
              <a:gd name="connsiteY25" fmla="*/ 1341385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524524 w 12192000"/>
              <a:gd name="connsiteY49" fmla="*/ 1902425 h 3482342"/>
              <a:gd name="connsiteX50" fmla="*/ 8436742 w 12192000"/>
              <a:gd name="connsiteY50" fmla="*/ 1923967 h 3482342"/>
              <a:gd name="connsiteX51" fmla="*/ 8345228 w 12192000"/>
              <a:gd name="connsiteY51" fmla="*/ 1939822 h 3482342"/>
              <a:gd name="connsiteX52" fmla="*/ 8236214 w 12192000"/>
              <a:gd name="connsiteY52" fmla="*/ 1909725 h 3482342"/>
              <a:gd name="connsiteX53" fmla="*/ 8132104 w 12192000"/>
              <a:gd name="connsiteY53" fmla="*/ 1895727 h 3482342"/>
              <a:gd name="connsiteX54" fmla="*/ 7918078 w 12192000"/>
              <a:gd name="connsiteY54" fmla="*/ 1862668 h 3482342"/>
              <a:gd name="connsiteX55" fmla="*/ 7817899 w 12192000"/>
              <a:gd name="connsiteY55" fmla="*/ 1862176 h 3482342"/>
              <a:gd name="connsiteX56" fmla="*/ 7768994 w 12192000"/>
              <a:gd name="connsiteY56" fmla="*/ 1855721 h 3482342"/>
              <a:gd name="connsiteX57" fmla="*/ 7618027 w 12192000"/>
              <a:gd name="connsiteY57" fmla="*/ 1830959 h 3482342"/>
              <a:gd name="connsiteX58" fmla="*/ 7449425 w 12192000"/>
              <a:gd name="connsiteY58" fmla="*/ 1810910 h 3482342"/>
              <a:gd name="connsiteX59" fmla="*/ 7342915 w 12192000"/>
              <a:gd name="connsiteY59" fmla="*/ 1819827 h 3482342"/>
              <a:gd name="connsiteX60" fmla="*/ 7255191 w 12192000"/>
              <a:gd name="connsiteY60" fmla="*/ 1834354 h 3482342"/>
              <a:gd name="connsiteX61" fmla="*/ 7131205 w 12192000"/>
              <a:gd name="connsiteY61" fmla="*/ 1845557 h 3482342"/>
              <a:gd name="connsiteX62" fmla="*/ 6917124 w 12192000"/>
              <a:gd name="connsiteY62" fmla="*/ 1837109 h 3482342"/>
              <a:gd name="connsiteX63" fmla="*/ 6837145 w 12192000"/>
              <a:gd name="connsiteY63" fmla="*/ 1870724 h 3482342"/>
              <a:gd name="connsiteX64" fmla="*/ 6753991 w 12192000"/>
              <a:gd name="connsiteY64" fmla="*/ 1860969 h 3482342"/>
              <a:gd name="connsiteX65" fmla="*/ 6727754 w 12192000"/>
              <a:gd name="connsiteY65" fmla="*/ 1882372 h 3482342"/>
              <a:gd name="connsiteX66" fmla="*/ 6723371 w 12192000"/>
              <a:gd name="connsiteY66" fmla="*/ 1886494 h 3482342"/>
              <a:gd name="connsiteX67" fmla="*/ 6702779 w 12192000"/>
              <a:gd name="connsiteY67" fmla="*/ 1893601 h 3482342"/>
              <a:gd name="connsiteX68" fmla="*/ 6700779 w 12192000"/>
              <a:gd name="connsiteY68" fmla="*/ 1907344 h 3482342"/>
              <a:gd name="connsiteX69" fmla="*/ 6672513 w 12192000"/>
              <a:gd name="connsiteY69" fmla="*/ 1926452 h 3482342"/>
              <a:gd name="connsiteX70" fmla="*/ 6633549 w 12192000"/>
              <a:gd name="connsiteY70" fmla="*/ 1936255 h 3482342"/>
              <a:gd name="connsiteX71" fmla="*/ 6444344 w 12192000"/>
              <a:gd name="connsiteY71" fmla="*/ 1969663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42310 w 12192000"/>
              <a:gd name="connsiteY75" fmla="*/ 2092510 h 3482342"/>
              <a:gd name="connsiteX76" fmla="*/ 6007916 w 12192000"/>
              <a:gd name="connsiteY76" fmla="*/ 2143752 h 3482342"/>
              <a:gd name="connsiteX77" fmla="*/ 5894610 w 12192000"/>
              <a:gd name="connsiteY77" fmla="*/ 2130684 h 3482342"/>
              <a:gd name="connsiteX78" fmla="*/ 5817682 w 12192000"/>
              <a:gd name="connsiteY78" fmla="*/ 2157358 h 3482342"/>
              <a:gd name="connsiteX79" fmla="*/ 5591469 w 12192000"/>
              <a:gd name="connsiteY79" fmla="*/ 2178389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291263 w 12192000"/>
              <a:gd name="connsiteY82" fmla="*/ 2239182 h 3482342"/>
              <a:gd name="connsiteX83" fmla="*/ 5240857 w 12192000"/>
              <a:gd name="connsiteY83" fmla="*/ 2289444 h 3482342"/>
              <a:gd name="connsiteX84" fmla="*/ 5173523 w 12192000"/>
              <a:gd name="connsiteY84" fmla="*/ 2309057 h 3482342"/>
              <a:gd name="connsiteX85" fmla="*/ 5148543 w 12192000"/>
              <a:gd name="connsiteY85" fmla="*/ 2282356 h 3482342"/>
              <a:gd name="connsiteX86" fmla="*/ 5079548 w 12192000"/>
              <a:gd name="connsiteY86" fmla="*/ 2313485 h 3482342"/>
              <a:gd name="connsiteX87" fmla="*/ 4975908 w 12192000"/>
              <a:gd name="connsiteY87" fmla="*/ 2364128 h 3482342"/>
              <a:gd name="connsiteX88" fmla="*/ 4913723 w 12192000"/>
              <a:gd name="connsiteY88" fmla="*/ 2385265 h 3482342"/>
              <a:gd name="connsiteX89" fmla="*/ 4746485 w 12192000"/>
              <a:gd name="connsiteY89" fmla="*/ 2451769 h 3482342"/>
              <a:gd name="connsiteX90" fmla="*/ 4681588 w 12192000"/>
              <a:gd name="connsiteY90" fmla="*/ 2467494 h 3482342"/>
              <a:gd name="connsiteX91" fmla="*/ 1783655 w 12192000"/>
              <a:gd name="connsiteY91" fmla="*/ 3163860 h 3482342"/>
              <a:gd name="connsiteX92" fmla="*/ 1325955 w 12192000"/>
              <a:gd name="connsiteY92" fmla="*/ 3176692 h 3482342"/>
              <a:gd name="connsiteX93" fmla="*/ 1190384 w 12192000"/>
              <a:gd name="connsiteY93" fmla="*/ 3203504 h 3482342"/>
              <a:gd name="connsiteX94" fmla="*/ 1094537 w 12192000"/>
              <a:gd name="connsiteY94" fmla="*/ 3229469 h 3482342"/>
              <a:gd name="connsiteX95" fmla="*/ 779276 w 12192000"/>
              <a:gd name="connsiteY95" fmla="*/ 3327290 h 3482342"/>
              <a:gd name="connsiteX96" fmla="*/ 600378 w 12192000"/>
              <a:gd name="connsiteY96" fmla="*/ 3335250 h 3482342"/>
              <a:gd name="connsiteX97" fmla="*/ 493457 w 12192000"/>
              <a:gd name="connsiteY97" fmla="*/ 3365044 h 3482342"/>
              <a:gd name="connsiteX98" fmla="*/ 349402 w 12192000"/>
              <a:gd name="connsiteY98" fmla="*/ 3380897 h 3482342"/>
              <a:gd name="connsiteX99" fmla="*/ 192183 w 12192000"/>
              <a:gd name="connsiteY99" fmla="*/ 3460075 h 3482342"/>
              <a:gd name="connsiteX100" fmla="*/ 46713 w 12192000"/>
              <a:gd name="connsiteY100" fmla="*/ 3462986 h 3482342"/>
              <a:gd name="connsiteX101" fmla="*/ 2765 w 12192000"/>
              <a:gd name="connsiteY101" fmla="*/ 3480770 h 3482342"/>
              <a:gd name="connsiteX102" fmla="*/ 0 w 12192000"/>
              <a:gd name="connsiteY102" fmla="*/ 3482342 h 3482342"/>
              <a:gd name="connsiteX103" fmla="*/ 0 w 12192000"/>
              <a:gd name="connsiteY10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623883 w 12192000"/>
              <a:gd name="connsiteY24" fmla="*/ 1332776 h 3482342"/>
              <a:gd name="connsiteX25" fmla="*/ 10573203 w 12192000"/>
              <a:gd name="connsiteY25" fmla="*/ 1351996 h 3482342"/>
              <a:gd name="connsiteX26" fmla="*/ 10513263 w 12192000"/>
              <a:gd name="connsiteY26" fmla="*/ 1350756 h 3482342"/>
              <a:gd name="connsiteX27" fmla="*/ 10464012 w 12192000"/>
              <a:gd name="connsiteY27" fmla="*/ 1391778 h 3482342"/>
              <a:gd name="connsiteX28" fmla="*/ 10405409 w 12192000"/>
              <a:gd name="connsiteY28" fmla="*/ 1422789 h 3482342"/>
              <a:gd name="connsiteX29" fmla="*/ 10370530 w 12192000"/>
              <a:gd name="connsiteY29" fmla="*/ 1441596 h 3482342"/>
              <a:gd name="connsiteX30" fmla="*/ 10264922 w 12192000"/>
              <a:gd name="connsiteY30" fmla="*/ 1472107 h 3482342"/>
              <a:gd name="connsiteX31" fmla="*/ 10058690 w 12192000"/>
              <a:gd name="connsiteY31" fmla="*/ 1474888 h 3482342"/>
              <a:gd name="connsiteX32" fmla="*/ 10004424 w 12192000"/>
              <a:gd name="connsiteY32" fmla="*/ 1489801 h 3482342"/>
              <a:gd name="connsiteX33" fmla="*/ 9999951 w 12192000"/>
              <a:gd name="connsiteY33" fmla="*/ 1499127 h 3482342"/>
              <a:gd name="connsiteX34" fmla="*/ 9845462 w 12192000"/>
              <a:gd name="connsiteY34" fmla="*/ 1548192 h 3482342"/>
              <a:gd name="connsiteX35" fmla="*/ 9736156 w 12192000"/>
              <a:gd name="connsiteY35" fmla="*/ 1581928 h 3482342"/>
              <a:gd name="connsiteX36" fmla="*/ 9693355 w 12192000"/>
              <a:gd name="connsiteY36" fmla="*/ 1602632 h 3482342"/>
              <a:gd name="connsiteX37" fmla="*/ 9664242 w 12192000"/>
              <a:gd name="connsiteY37" fmla="*/ 1622075 h 3482342"/>
              <a:gd name="connsiteX38" fmla="*/ 9579195 w 12192000"/>
              <a:gd name="connsiteY38" fmla="*/ 1648017 h 3482342"/>
              <a:gd name="connsiteX39" fmla="*/ 9433652 w 12192000"/>
              <a:gd name="connsiteY39" fmla="*/ 1681174 h 3482342"/>
              <a:gd name="connsiteX40" fmla="*/ 9403775 w 12192000"/>
              <a:gd name="connsiteY40" fmla="*/ 1690403 h 3482342"/>
              <a:gd name="connsiteX41" fmla="*/ 9382503 w 12192000"/>
              <a:gd name="connsiteY41" fmla="*/ 1706957 h 3482342"/>
              <a:gd name="connsiteX42" fmla="*/ 9381410 w 12192000"/>
              <a:gd name="connsiteY42" fmla="*/ 1718312 h 3482342"/>
              <a:gd name="connsiteX43" fmla="*/ 9365685 w 12192000"/>
              <a:gd name="connsiteY43" fmla="*/ 1724772 h 3482342"/>
              <a:gd name="connsiteX44" fmla="*/ 9278020 w 12192000"/>
              <a:gd name="connsiteY44" fmla="*/ 1741161 h 3482342"/>
              <a:gd name="connsiteX45" fmla="*/ 9217145 w 12192000"/>
              <a:gd name="connsiteY45" fmla="*/ 1771195 h 3482342"/>
              <a:gd name="connsiteX46" fmla="*/ 8955875 w 12192000"/>
              <a:gd name="connsiteY46" fmla="*/ 1796806 h 3482342"/>
              <a:gd name="connsiteX47" fmla="*/ 8648415 w 12192000"/>
              <a:gd name="connsiteY47" fmla="*/ 1878623 h 3482342"/>
              <a:gd name="connsiteX48" fmla="*/ 8524524 w 12192000"/>
              <a:gd name="connsiteY48" fmla="*/ 1902425 h 3482342"/>
              <a:gd name="connsiteX49" fmla="*/ 8436742 w 12192000"/>
              <a:gd name="connsiteY49" fmla="*/ 1923967 h 3482342"/>
              <a:gd name="connsiteX50" fmla="*/ 8345228 w 12192000"/>
              <a:gd name="connsiteY50" fmla="*/ 1939822 h 3482342"/>
              <a:gd name="connsiteX51" fmla="*/ 8236214 w 12192000"/>
              <a:gd name="connsiteY51" fmla="*/ 1909725 h 3482342"/>
              <a:gd name="connsiteX52" fmla="*/ 8132104 w 12192000"/>
              <a:gd name="connsiteY52" fmla="*/ 1895727 h 3482342"/>
              <a:gd name="connsiteX53" fmla="*/ 7918078 w 12192000"/>
              <a:gd name="connsiteY53" fmla="*/ 1862668 h 3482342"/>
              <a:gd name="connsiteX54" fmla="*/ 7817899 w 12192000"/>
              <a:gd name="connsiteY54" fmla="*/ 1862176 h 3482342"/>
              <a:gd name="connsiteX55" fmla="*/ 7768994 w 12192000"/>
              <a:gd name="connsiteY55" fmla="*/ 1855721 h 3482342"/>
              <a:gd name="connsiteX56" fmla="*/ 7618027 w 12192000"/>
              <a:gd name="connsiteY56" fmla="*/ 1830959 h 3482342"/>
              <a:gd name="connsiteX57" fmla="*/ 7449425 w 12192000"/>
              <a:gd name="connsiteY57" fmla="*/ 1810910 h 3482342"/>
              <a:gd name="connsiteX58" fmla="*/ 7342915 w 12192000"/>
              <a:gd name="connsiteY58" fmla="*/ 1819827 h 3482342"/>
              <a:gd name="connsiteX59" fmla="*/ 7255191 w 12192000"/>
              <a:gd name="connsiteY59" fmla="*/ 1834354 h 3482342"/>
              <a:gd name="connsiteX60" fmla="*/ 7131205 w 12192000"/>
              <a:gd name="connsiteY60" fmla="*/ 1845557 h 3482342"/>
              <a:gd name="connsiteX61" fmla="*/ 6917124 w 12192000"/>
              <a:gd name="connsiteY61" fmla="*/ 1837109 h 3482342"/>
              <a:gd name="connsiteX62" fmla="*/ 6837145 w 12192000"/>
              <a:gd name="connsiteY62" fmla="*/ 1870724 h 3482342"/>
              <a:gd name="connsiteX63" fmla="*/ 6753991 w 12192000"/>
              <a:gd name="connsiteY63" fmla="*/ 1860969 h 3482342"/>
              <a:gd name="connsiteX64" fmla="*/ 6727754 w 12192000"/>
              <a:gd name="connsiteY64" fmla="*/ 1882372 h 3482342"/>
              <a:gd name="connsiteX65" fmla="*/ 6723371 w 12192000"/>
              <a:gd name="connsiteY65" fmla="*/ 1886494 h 3482342"/>
              <a:gd name="connsiteX66" fmla="*/ 6702779 w 12192000"/>
              <a:gd name="connsiteY66" fmla="*/ 1893601 h 3482342"/>
              <a:gd name="connsiteX67" fmla="*/ 6700779 w 12192000"/>
              <a:gd name="connsiteY67" fmla="*/ 1907344 h 3482342"/>
              <a:gd name="connsiteX68" fmla="*/ 6672513 w 12192000"/>
              <a:gd name="connsiteY68" fmla="*/ 1926452 h 3482342"/>
              <a:gd name="connsiteX69" fmla="*/ 6633549 w 12192000"/>
              <a:gd name="connsiteY69" fmla="*/ 1936255 h 3482342"/>
              <a:gd name="connsiteX70" fmla="*/ 6444344 w 12192000"/>
              <a:gd name="connsiteY70" fmla="*/ 1969663 h 3482342"/>
              <a:gd name="connsiteX71" fmla="*/ 6333446 w 12192000"/>
              <a:gd name="connsiteY71" fmla="*/ 1997163 h 3482342"/>
              <a:gd name="connsiteX72" fmla="*/ 6294933 w 12192000"/>
              <a:gd name="connsiteY72" fmla="*/ 2019412 h 3482342"/>
              <a:gd name="connsiteX73" fmla="*/ 6238719 w 12192000"/>
              <a:gd name="connsiteY73" fmla="*/ 2042547 h 3482342"/>
              <a:gd name="connsiteX74" fmla="*/ 6142310 w 12192000"/>
              <a:gd name="connsiteY74" fmla="*/ 2092510 h 3482342"/>
              <a:gd name="connsiteX75" fmla="*/ 6007916 w 12192000"/>
              <a:gd name="connsiteY75" fmla="*/ 2143752 h 3482342"/>
              <a:gd name="connsiteX76" fmla="*/ 5894610 w 12192000"/>
              <a:gd name="connsiteY76" fmla="*/ 2130684 h 3482342"/>
              <a:gd name="connsiteX77" fmla="*/ 5817682 w 12192000"/>
              <a:gd name="connsiteY77" fmla="*/ 2157358 h 3482342"/>
              <a:gd name="connsiteX78" fmla="*/ 5591469 w 12192000"/>
              <a:gd name="connsiteY78" fmla="*/ 2178389 h 3482342"/>
              <a:gd name="connsiteX79" fmla="*/ 5414282 w 12192000"/>
              <a:gd name="connsiteY79" fmla="*/ 2183070 h 3482342"/>
              <a:gd name="connsiteX80" fmla="*/ 5368369 w 12192000"/>
              <a:gd name="connsiteY80" fmla="*/ 2204272 h 3482342"/>
              <a:gd name="connsiteX81" fmla="*/ 5291263 w 12192000"/>
              <a:gd name="connsiteY81" fmla="*/ 2239182 h 3482342"/>
              <a:gd name="connsiteX82" fmla="*/ 5240857 w 12192000"/>
              <a:gd name="connsiteY82" fmla="*/ 2289444 h 3482342"/>
              <a:gd name="connsiteX83" fmla="*/ 5173523 w 12192000"/>
              <a:gd name="connsiteY83" fmla="*/ 2309057 h 3482342"/>
              <a:gd name="connsiteX84" fmla="*/ 5148543 w 12192000"/>
              <a:gd name="connsiteY84" fmla="*/ 2282356 h 3482342"/>
              <a:gd name="connsiteX85" fmla="*/ 5079548 w 12192000"/>
              <a:gd name="connsiteY85" fmla="*/ 2313485 h 3482342"/>
              <a:gd name="connsiteX86" fmla="*/ 4975908 w 12192000"/>
              <a:gd name="connsiteY86" fmla="*/ 2364128 h 3482342"/>
              <a:gd name="connsiteX87" fmla="*/ 4913723 w 12192000"/>
              <a:gd name="connsiteY87" fmla="*/ 2385265 h 3482342"/>
              <a:gd name="connsiteX88" fmla="*/ 4746485 w 12192000"/>
              <a:gd name="connsiteY88" fmla="*/ 2451769 h 3482342"/>
              <a:gd name="connsiteX89" fmla="*/ 4681588 w 12192000"/>
              <a:gd name="connsiteY89" fmla="*/ 2467494 h 3482342"/>
              <a:gd name="connsiteX90" fmla="*/ 1783655 w 12192000"/>
              <a:gd name="connsiteY90" fmla="*/ 3163860 h 3482342"/>
              <a:gd name="connsiteX91" fmla="*/ 1325955 w 12192000"/>
              <a:gd name="connsiteY91" fmla="*/ 3176692 h 3482342"/>
              <a:gd name="connsiteX92" fmla="*/ 1190384 w 12192000"/>
              <a:gd name="connsiteY92" fmla="*/ 3203504 h 3482342"/>
              <a:gd name="connsiteX93" fmla="*/ 1094537 w 12192000"/>
              <a:gd name="connsiteY93" fmla="*/ 3229469 h 3482342"/>
              <a:gd name="connsiteX94" fmla="*/ 779276 w 12192000"/>
              <a:gd name="connsiteY94" fmla="*/ 3327290 h 3482342"/>
              <a:gd name="connsiteX95" fmla="*/ 600378 w 12192000"/>
              <a:gd name="connsiteY95" fmla="*/ 3335250 h 3482342"/>
              <a:gd name="connsiteX96" fmla="*/ 493457 w 12192000"/>
              <a:gd name="connsiteY96" fmla="*/ 3365044 h 3482342"/>
              <a:gd name="connsiteX97" fmla="*/ 349402 w 12192000"/>
              <a:gd name="connsiteY97" fmla="*/ 3380897 h 3482342"/>
              <a:gd name="connsiteX98" fmla="*/ 192183 w 12192000"/>
              <a:gd name="connsiteY98" fmla="*/ 3460075 h 3482342"/>
              <a:gd name="connsiteX99" fmla="*/ 46713 w 12192000"/>
              <a:gd name="connsiteY99" fmla="*/ 3462986 h 3482342"/>
              <a:gd name="connsiteX100" fmla="*/ 2765 w 12192000"/>
              <a:gd name="connsiteY100" fmla="*/ 3480770 h 3482342"/>
              <a:gd name="connsiteX101" fmla="*/ 0 w 12192000"/>
              <a:gd name="connsiteY101" fmla="*/ 3482342 h 3482342"/>
              <a:gd name="connsiteX102" fmla="*/ 0 w 12192000"/>
              <a:gd name="connsiteY10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29954 w 12192000"/>
              <a:gd name="connsiteY23" fmla="*/ 13306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436742 w 12192000"/>
              <a:gd name="connsiteY48" fmla="*/ 1923967 h 3482342"/>
              <a:gd name="connsiteX49" fmla="*/ 8345228 w 12192000"/>
              <a:gd name="connsiteY49" fmla="*/ 1939822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17124 w 12192000"/>
              <a:gd name="connsiteY60" fmla="*/ 1837109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700779 w 12192000"/>
              <a:gd name="connsiteY66" fmla="*/ 1907344 h 3482342"/>
              <a:gd name="connsiteX67" fmla="*/ 6672513 w 12192000"/>
              <a:gd name="connsiteY67" fmla="*/ 1926452 h 3482342"/>
              <a:gd name="connsiteX68" fmla="*/ 6633549 w 12192000"/>
              <a:gd name="connsiteY68" fmla="*/ 1936255 h 3482342"/>
              <a:gd name="connsiteX69" fmla="*/ 6444344 w 12192000"/>
              <a:gd name="connsiteY69" fmla="*/ 1969663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42310 w 12192000"/>
              <a:gd name="connsiteY73" fmla="*/ 2092510 h 3482342"/>
              <a:gd name="connsiteX74" fmla="*/ 6007916 w 12192000"/>
              <a:gd name="connsiteY74" fmla="*/ 2143752 h 3482342"/>
              <a:gd name="connsiteX75" fmla="*/ 5894610 w 12192000"/>
              <a:gd name="connsiteY75" fmla="*/ 2130684 h 3482342"/>
              <a:gd name="connsiteX76" fmla="*/ 5817682 w 12192000"/>
              <a:gd name="connsiteY76" fmla="*/ 2157358 h 3482342"/>
              <a:gd name="connsiteX77" fmla="*/ 5591469 w 12192000"/>
              <a:gd name="connsiteY77" fmla="*/ 2178389 h 3482342"/>
              <a:gd name="connsiteX78" fmla="*/ 5414282 w 12192000"/>
              <a:gd name="connsiteY78" fmla="*/ 2183070 h 3482342"/>
              <a:gd name="connsiteX79" fmla="*/ 5368369 w 12192000"/>
              <a:gd name="connsiteY79" fmla="*/ 2204272 h 3482342"/>
              <a:gd name="connsiteX80" fmla="*/ 5291263 w 12192000"/>
              <a:gd name="connsiteY80" fmla="*/ 2239182 h 3482342"/>
              <a:gd name="connsiteX81" fmla="*/ 5240857 w 12192000"/>
              <a:gd name="connsiteY81" fmla="*/ 2289444 h 3482342"/>
              <a:gd name="connsiteX82" fmla="*/ 5173523 w 12192000"/>
              <a:gd name="connsiteY82" fmla="*/ 2309057 h 3482342"/>
              <a:gd name="connsiteX83" fmla="*/ 5148543 w 12192000"/>
              <a:gd name="connsiteY83" fmla="*/ 2282356 h 3482342"/>
              <a:gd name="connsiteX84" fmla="*/ 5079548 w 12192000"/>
              <a:gd name="connsiteY84" fmla="*/ 2313485 h 3482342"/>
              <a:gd name="connsiteX85" fmla="*/ 4975908 w 12192000"/>
              <a:gd name="connsiteY85" fmla="*/ 2364128 h 3482342"/>
              <a:gd name="connsiteX86" fmla="*/ 4913723 w 12192000"/>
              <a:gd name="connsiteY86" fmla="*/ 2385265 h 3482342"/>
              <a:gd name="connsiteX87" fmla="*/ 4746485 w 12192000"/>
              <a:gd name="connsiteY87" fmla="*/ 2451769 h 3482342"/>
              <a:gd name="connsiteX88" fmla="*/ 4681588 w 12192000"/>
              <a:gd name="connsiteY88" fmla="*/ 2467494 h 3482342"/>
              <a:gd name="connsiteX89" fmla="*/ 1783655 w 12192000"/>
              <a:gd name="connsiteY89" fmla="*/ 3163860 h 3482342"/>
              <a:gd name="connsiteX90" fmla="*/ 1325955 w 12192000"/>
              <a:gd name="connsiteY90" fmla="*/ 3176692 h 3482342"/>
              <a:gd name="connsiteX91" fmla="*/ 1190384 w 12192000"/>
              <a:gd name="connsiteY91" fmla="*/ 3203504 h 3482342"/>
              <a:gd name="connsiteX92" fmla="*/ 1094537 w 12192000"/>
              <a:gd name="connsiteY92" fmla="*/ 3229469 h 3482342"/>
              <a:gd name="connsiteX93" fmla="*/ 779276 w 12192000"/>
              <a:gd name="connsiteY93" fmla="*/ 3327290 h 3482342"/>
              <a:gd name="connsiteX94" fmla="*/ 600378 w 12192000"/>
              <a:gd name="connsiteY94" fmla="*/ 3335250 h 3482342"/>
              <a:gd name="connsiteX95" fmla="*/ 493457 w 12192000"/>
              <a:gd name="connsiteY95" fmla="*/ 3365044 h 3482342"/>
              <a:gd name="connsiteX96" fmla="*/ 349402 w 12192000"/>
              <a:gd name="connsiteY96" fmla="*/ 3380897 h 3482342"/>
              <a:gd name="connsiteX97" fmla="*/ 192183 w 12192000"/>
              <a:gd name="connsiteY97" fmla="*/ 3460075 h 3482342"/>
              <a:gd name="connsiteX98" fmla="*/ 46713 w 12192000"/>
              <a:gd name="connsiteY98" fmla="*/ 3462986 h 3482342"/>
              <a:gd name="connsiteX99" fmla="*/ 2765 w 12192000"/>
              <a:gd name="connsiteY99" fmla="*/ 3480770 h 3482342"/>
              <a:gd name="connsiteX100" fmla="*/ 0 w 12192000"/>
              <a:gd name="connsiteY100" fmla="*/ 3482342 h 3482342"/>
              <a:gd name="connsiteX101" fmla="*/ 0 w 12192000"/>
              <a:gd name="connsiteY10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35456 w 12192000"/>
              <a:gd name="connsiteY22" fmla="*/ 1337688 h 3482342"/>
              <a:gd name="connsiteX23" fmla="*/ 10668054 w 12192000"/>
              <a:gd name="connsiteY23" fmla="*/ 14195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436742 w 12192000"/>
              <a:gd name="connsiteY48" fmla="*/ 1923967 h 3482342"/>
              <a:gd name="connsiteX49" fmla="*/ 8345228 w 12192000"/>
              <a:gd name="connsiteY49" fmla="*/ 1939822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17124 w 12192000"/>
              <a:gd name="connsiteY60" fmla="*/ 1837109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700779 w 12192000"/>
              <a:gd name="connsiteY66" fmla="*/ 1907344 h 3482342"/>
              <a:gd name="connsiteX67" fmla="*/ 6672513 w 12192000"/>
              <a:gd name="connsiteY67" fmla="*/ 1926452 h 3482342"/>
              <a:gd name="connsiteX68" fmla="*/ 6633549 w 12192000"/>
              <a:gd name="connsiteY68" fmla="*/ 1936255 h 3482342"/>
              <a:gd name="connsiteX69" fmla="*/ 6444344 w 12192000"/>
              <a:gd name="connsiteY69" fmla="*/ 1969663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42310 w 12192000"/>
              <a:gd name="connsiteY73" fmla="*/ 2092510 h 3482342"/>
              <a:gd name="connsiteX74" fmla="*/ 6007916 w 12192000"/>
              <a:gd name="connsiteY74" fmla="*/ 2143752 h 3482342"/>
              <a:gd name="connsiteX75" fmla="*/ 5894610 w 12192000"/>
              <a:gd name="connsiteY75" fmla="*/ 2130684 h 3482342"/>
              <a:gd name="connsiteX76" fmla="*/ 5817682 w 12192000"/>
              <a:gd name="connsiteY76" fmla="*/ 2157358 h 3482342"/>
              <a:gd name="connsiteX77" fmla="*/ 5591469 w 12192000"/>
              <a:gd name="connsiteY77" fmla="*/ 2178389 h 3482342"/>
              <a:gd name="connsiteX78" fmla="*/ 5414282 w 12192000"/>
              <a:gd name="connsiteY78" fmla="*/ 2183070 h 3482342"/>
              <a:gd name="connsiteX79" fmla="*/ 5368369 w 12192000"/>
              <a:gd name="connsiteY79" fmla="*/ 2204272 h 3482342"/>
              <a:gd name="connsiteX80" fmla="*/ 5291263 w 12192000"/>
              <a:gd name="connsiteY80" fmla="*/ 2239182 h 3482342"/>
              <a:gd name="connsiteX81" fmla="*/ 5240857 w 12192000"/>
              <a:gd name="connsiteY81" fmla="*/ 2289444 h 3482342"/>
              <a:gd name="connsiteX82" fmla="*/ 5173523 w 12192000"/>
              <a:gd name="connsiteY82" fmla="*/ 2309057 h 3482342"/>
              <a:gd name="connsiteX83" fmla="*/ 5148543 w 12192000"/>
              <a:gd name="connsiteY83" fmla="*/ 2282356 h 3482342"/>
              <a:gd name="connsiteX84" fmla="*/ 5079548 w 12192000"/>
              <a:gd name="connsiteY84" fmla="*/ 2313485 h 3482342"/>
              <a:gd name="connsiteX85" fmla="*/ 4975908 w 12192000"/>
              <a:gd name="connsiteY85" fmla="*/ 2364128 h 3482342"/>
              <a:gd name="connsiteX86" fmla="*/ 4913723 w 12192000"/>
              <a:gd name="connsiteY86" fmla="*/ 2385265 h 3482342"/>
              <a:gd name="connsiteX87" fmla="*/ 4746485 w 12192000"/>
              <a:gd name="connsiteY87" fmla="*/ 2451769 h 3482342"/>
              <a:gd name="connsiteX88" fmla="*/ 4681588 w 12192000"/>
              <a:gd name="connsiteY88" fmla="*/ 2467494 h 3482342"/>
              <a:gd name="connsiteX89" fmla="*/ 1783655 w 12192000"/>
              <a:gd name="connsiteY89" fmla="*/ 3163860 h 3482342"/>
              <a:gd name="connsiteX90" fmla="*/ 1325955 w 12192000"/>
              <a:gd name="connsiteY90" fmla="*/ 3176692 h 3482342"/>
              <a:gd name="connsiteX91" fmla="*/ 1190384 w 12192000"/>
              <a:gd name="connsiteY91" fmla="*/ 3203504 h 3482342"/>
              <a:gd name="connsiteX92" fmla="*/ 1094537 w 12192000"/>
              <a:gd name="connsiteY92" fmla="*/ 3229469 h 3482342"/>
              <a:gd name="connsiteX93" fmla="*/ 779276 w 12192000"/>
              <a:gd name="connsiteY93" fmla="*/ 3327290 h 3482342"/>
              <a:gd name="connsiteX94" fmla="*/ 600378 w 12192000"/>
              <a:gd name="connsiteY94" fmla="*/ 3335250 h 3482342"/>
              <a:gd name="connsiteX95" fmla="*/ 493457 w 12192000"/>
              <a:gd name="connsiteY95" fmla="*/ 3365044 h 3482342"/>
              <a:gd name="connsiteX96" fmla="*/ 349402 w 12192000"/>
              <a:gd name="connsiteY96" fmla="*/ 3380897 h 3482342"/>
              <a:gd name="connsiteX97" fmla="*/ 192183 w 12192000"/>
              <a:gd name="connsiteY97" fmla="*/ 3460075 h 3482342"/>
              <a:gd name="connsiteX98" fmla="*/ 46713 w 12192000"/>
              <a:gd name="connsiteY98" fmla="*/ 3462986 h 3482342"/>
              <a:gd name="connsiteX99" fmla="*/ 2765 w 12192000"/>
              <a:gd name="connsiteY99" fmla="*/ 3480770 h 3482342"/>
              <a:gd name="connsiteX100" fmla="*/ 0 w 12192000"/>
              <a:gd name="connsiteY100" fmla="*/ 3482342 h 3482342"/>
              <a:gd name="connsiteX101" fmla="*/ 0 w 12192000"/>
              <a:gd name="connsiteY10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68054 w 12192000"/>
              <a:gd name="connsiteY23" fmla="*/ 14195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436742 w 12192000"/>
              <a:gd name="connsiteY48" fmla="*/ 1923967 h 3482342"/>
              <a:gd name="connsiteX49" fmla="*/ 8345228 w 12192000"/>
              <a:gd name="connsiteY49" fmla="*/ 1939822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17124 w 12192000"/>
              <a:gd name="connsiteY60" fmla="*/ 1837109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700779 w 12192000"/>
              <a:gd name="connsiteY66" fmla="*/ 1907344 h 3482342"/>
              <a:gd name="connsiteX67" fmla="*/ 6672513 w 12192000"/>
              <a:gd name="connsiteY67" fmla="*/ 1926452 h 3482342"/>
              <a:gd name="connsiteX68" fmla="*/ 6633549 w 12192000"/>
              <a:gd name="connsiteY68" fmla="*/ 1936255 h 3482342"/>
              <a:gd name="connsiteX69" fmla="*/ 6444344 w 12192000"/>
              <a:gd name="connsiteY69" fmla="*/ 1969663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42310 w 12192000"/>
              <a:gd name="connsiteY73" fmla="*/ 2092510 h 3482342"/>
              <a:gd name="connsiteX74" fmla="*/ 6007916 w 12192000"/>
              <a:gd name="connsiteY74" fmla="*/ 2143752 h 3482342"/>
              <a:gd name="connsiteX75" fmla="*/ 5894610 w 12192000"/>
              <a:gd name="connsiteY75" fmla="*/ 2130684 h 3482342"/>
              <a:gd name="connsiteX76" fmla="*/ 5817682 w 12192000"/>
              <a:gd name="connsiteY76" fmla="*/ 2157358 h 3482342"/>
              <a:gd name="connsiteX77" fmla="*/ 5591469 w 12192000"/>
              <a:gd name="connsiteY77" fmla="*/ 2178389 h 3482342"/>
              <a:gd name="connsiteX78" fmla="*/ 5414282 w 12192000"/>
              <a:gd name="connsiteY78" fmla="*/ 2183070 h 3482342"/>
              <a:gd name="connsiteX79" fmla="*/ 5368369 w 12192000"/>
              <a:gd name="connsiteY79" fmla="*/ 2204272 h 3482342"/>
              <a:gd name="connsiteX80" fmla="*/ 5291263 w 12192000"/>
              <a:gd name="connsiteY80" fmla="*/ 2239182 h 3482342"/>
              <a:gd name="connsiteX81" fmla="*/ 5240857 w 12192000"/>
              <a:gd name="connsiteY81" fmla="*/ 2289444 h 3482342"/>
              <a:gd name="connsiteX82" fmla="*/ 5173523 w 12192000"/>
              <a:gd name="connsiteY82" fmla="*/ 2309057 h 3482342"/>
              <a:gd name="connsiteX83" fmla="*/ 5148543 w 12192000"/>
              <a:gd name="connsiteY83" fmla="*/ 2282356 h 3482342"/>
              <a:gd name="connsiteX84" fmla="*/ 5079548 w 12192000"/>
              <a:gd name="connsiteY84" fmla="*/ 2313485 h 3482342"/>
              <a:gd name="connsiteX85" fmla="*/ 4975908 w 12192000"/>
              <a:gd name="connsiteY85" fmla="*/ 2364128 h 3482342"/>
              <a:gd name="connsiteX86" fmla="*/ 4913723 w 12192000"/>
              <a:gd name="connsiteY86" fmla="*/ 2385265 h 3482342"/>
              <a:gd name="connsiteX87" fmla="*/ 4746485 w 12192000"/>
              <a:gd name="connsiteY87" fmla="*/ 2451769 h 3482342"/>
              <a:gd name="connsiteX88" fmla="*/ 4681588 w 12192000"/>
              <a:gd name="connsiteY88" fmla="*/ 2467494 h 3482342"/>
              <a:gd name="connsiteX89" fmla="*/ 1783655 w 12192000"/>
              <a:gd name="connsiteY89" fmla="*/ 3163860 h 3482342"/>
              <a:gd name="connsiteX90" fmla="*/ 1325955 w 12192000"/>
              <a:gd name="connsiteY90" fmla="*/ 3176692 h 3482342"/>
              <a:gd name="connsiteX91" fmla="*/ 1190384 w 12192000"/>
              <a:gd name="connsiteY91" fmla="*/ 3203504 h 3482342"/>
              <a:gd name="connsiteX92" fmla="*/ 1094537 w 12192000"/>
              <a:gd name="connsiteY92" fmla="*/ 3229469 h 3482342"/>
              <a:gd name="connsiteX93" fmla="*/ 779276 w 12192000"/>
              <a:gd name="connsiteY93" fmla="*/ 3327290 h 3482342"/>
              <a:gd name="connsiteX94" fmla="*/ 600378 w 12192000"/>
              <a:gd name="connsiteY94" fmla="*/ 3335250 h 3482342"/>
              <a:gd name="connsiteX95" fmla="*/ 493457 w 12192000"/>
              <a:gd name="connsiteY95" fmla="*/ 3365044 h 3482342"/>
              <a:gd name="connsiteX96" fmla="*/ 349402 w 12192000"/>
              <a:gd name="connsiteY96" fmla="*/ 3380897 h 3482342"/>
              <a:gd name="connsiteX97" fmla="*/ 192183 w 12192000"/>
              <a:gd name="connsiteY97" fmla="*/ 3460075 h 3482342"/>
              <a:gd name="connsiteX98" fmla="*/ 46713 w 12192000"/>
              <a:gd name="connsiteY98" fmla="*/ 3462986 h 3482342"/>
              <a:gd name="connsiteX99" fmla="*/ 2765 w 12192000"/>
              <a:gd name="connsiteY99" fmla="*/ 3480770 h 3482342"/>
              <a:gd name="connsiteX100" fmla="*/ 0 w 12192000"/>
              <a:gd name="connsiteY100" fmla="*/ 3482342 h 3482342"/>
              <a:gd name="connsiteX101" fmla="*/ 0 w 12192000"/>
              <a:gd name="connsiteY10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436742 w 12192000"/>
              <a:gd name="connsiteY48" fmla="*/ 1923967 h 3482342"/>
              <a:gd name="connsiteX49" fmla="*/ 8345228 w 12192000"/>
              <a:gd name="connsiteY49" fmla="*/ 1939822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17124 w 12192000"/>
              <a:gd name="connsiteY60" fmla="*/ 1837109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700779 w 12192000"/>
              <a:gd name="connsiteY66" fmla="*/ 1907344 h 3482342"/>
              <a:gd name="connsiteX67" fmla="*/ 6672513 w 12192000"/>
              <a:gd name="connsiteY67" fmla="*/ 1926452 h 3482342"/>
              <a:gd name="connsiteX68" fmla="*/ 6633549 w 12192000"/>
              <a:gd name="connsiteY68" fmla="*/ 1936255 h 3482342"/>
              <a:gd name="connsiteX69" fmla="*/ 6444344 w 12192000"/>
              <a:gd name="connsiteY69" fmla="*/ 1969663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42310 w 12192000"/>
              <a:gd name="connsiteY73" fmla="*/ 2092510 h 3482342"/>
              <a:gd name="connsiteX74" fmla="*/ 6007916 w 12192000"/>
              <a:gd name="connsiteY74" fmla="*/ 2143752 h 3482342"/>
              <a:gd name="connsiteX75" fmla="*/ 5894610 w 12192000"/>
              <a:gd name="connsiteY75" fmla="*/ 2130684 h 3482342"/>
              <a:gd name="connsiteX76" fmla="*/ 5817682 w 12192000"/>
              <a:gd name="connsiteY76" fmla="*/ 2157358 h 3482342"/>
              <a:gd name="connsiteX77" fmla="*/ 5591469 w 12192000"/>
              <a:gd name="connsiteY77" fmla="*/ 2178389 h 3482342"/>
              <a:gd name="connsiteX78" fmla="*/ 5414282 w 12192000"/>
              <a:gd name="connsiteY78" fmla="*/ 2183070 h 3482342"/>
              <a:gd name="connsiteX79" fmla="*/ 5368369 w 12192000"/>
              <a:gd name="connsiteY79" fmla="*/ 2204272 h 3482342"/>
              <a:gd name="connsiteX80" fmla="*/ 5291263 w 12192000"/>
              <a:gd name="connsiteY80" fmla="*/ 2239182 h 3482342"/>
              <a:gd name="connsiteX81" fmla="*/ 5240857 w 12192000"/>
              <a:gd name="connsiteY81" fmla="*/ 2289444 h 3482342"/>
              <a:gd name="connsiteX82" fmla="*/ 5173523 w 12192000"/>
              <a:gd name="connsiteY82" fmla="*/ 2309057 h 3482342"/>
              <a:gd name="connsiteX83" fmla="*/ 5148543 w 12192000"/>
              <a:gd name="connsiteY83" fmla="*/ 2282356 h 3482342"/>
              <a:gd name="connsiteX84" fmla="*/ 5079548 w 12192000"/>
              <a:gd name="connsiteY84" fmla="*/ 2313485 h 3482342"/>
              <a:gd name="connsiteX85" fmla="*/ 4975908 w 12192000"/>
              <a:gd name="connsiteY85" fmla="*/ 2364128 h 3482342"/>
              <a:gd name="connsiteX86" fmla="*/ 4913723 w 12192000"/>
              <a:gd name="connsiteY86" fmla="*/ 2385265 h 3482342"/>
              <a:gd name="connsiteX87" fmla="*/ 4746485 w 12192000"/>
              <a:gd name="connsiteY87" fmla="*/ 2451769 h 3482342"/>
              <a:gd name="connsiteX88" fmla="*/ 4681588 w 12192000"/>
              <a:gd name="connsiteY88" fmla="*/ 2467494 h 3482342"/>
              <a:gd name="connsiteX89" fmla="*/ 1783655 w 12192000"/>
              <a:gd name="connsiteY89" fmla="*/ 3163860 h 3482342"/>
              <a:gd name="connsiteX90" fmla="*/ 1325955 w 12192000"/>
              <a:gd name="connsiteY90" fmla="*/ 3176692 h 3482342"/>
              <a:gd name="connsiteX91" fmla="*/ 1190384 w 12192000"/>
              <a:gd name="connsiteY91" fmla="*/ 3203504 h 3482342"/>
              <a:gd name="connsiteX92" fmla="*/ 1094537 w 12192000"/>
              <a:gd name="connsiteY92" fmla="*/ 3229469 h 3482342"/>
              <a:gd name="connsiteX93" fmla="*/ 779276 w 12192000"/>
              <a:gd name="connsiteY93" fmla="*/ 3327290 h 3482342"/>
              <a:gd name="connsiteX94" fmla="*/ 600378 w 12192000"/>
              <a:gd name="connsiteY94" fmla="*/ 3335250 h 3482342"/>
              <a:gd name="connsiteX95" fmla="*/ 493457 w 12192000"/>
              <a:gd name="connsiteY95" fmla="*/ 3365044 h 3482342"/>
              <a:gd name="connsiteX96" fmla="*/ 349402 w 12192000"/>
              <a:gd name="connsiteY96" fmla="*/ 3380897 h 3482342"/>
              <a:gd name="connsiteX97" fmla="*/ 192183 w 12192000"/>
              <a:gd name="connsiteY97" fmla="*/ 3460075 h 3482342"/>
              <a:gd name="connsiteX98" fmla="*/ 46713 w 12192000"/>
              <a:gd name="connsiteY98" fmla="*/ 3462986 h 3482342"/>
              <a:gd name="connsiteX99" fmla="*/ 2765 w 12192000"/>
              <a:gd name="connsiteY99" fmla="*/ 3480770 h 3482342"/>
              <a:gd name="connsiteX100" fmla="*/ 0 w 12192000"/>
              <a:gd name="connsiteY100" fmla="*/ 3482342 h 3482342"/>
              <a:gd name="connsiteX101" fmla="*/ 0 w 12192000"/>
              <a:gd name="connsiteY10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436742 w 12192000"/>
              <a:gd name="connsiteY48" fmla="*/ 1923967 h 3482342"/>
              <a:gd name="connsiteX49" fmla="*/ 8236214 w 12192000"/>
              <a:gd name="connsiteY49" fmla="*/ 1909725 h 3482342"/>
              <a:gd name="connsiteX50" fmla="*/ 8132104 w 12192000"/>
              <a:gd name="connsiteY50" fmla="*/ 1895727 h 3482342"/>
              <a:gd name="connsiteX51" fmla="*/ 7918078 w 12192000"/>
              <a:gd name="connsiteY51" fmla="*/ 1862668 h 3482342"/>
              <a:gd name="connsiteX52" fmla="*/ 7817899 w 12192000"/>
              <a:gd name="connsiteY52" fmla="*/ 1862176 h 3482342"/>
              <a:gd name="connsiteX53" fmla="*/ 7768994 w 12192000"/>
              <a:gd name="connsiteY53" fmla="*/ 1855721 h 3482342"/>
              <a:gd name="connsiteX54" fmla="*/ 7618027 w 12192000"/>
              <a:gd name="connsiteY54" fmla="*/ 1830959 h 3482342"/>
              <a:gd name="connsiteX55" fmla="*/ 7449425 w 12192000"/>
              <a:gd name="connsiteY55" fmla="*/ 1810910 h 3482342"/>
              <a:gd name="connsiteX56" fmla="*/ 7342915 w 12192000"/>
              <a:gd name="connsiteY56" fmla="*/ 1819827 h 3482342"/>
              <a:gd name="connsiteX57" fmla="*/ 7255191 w 12192000"/>
              <a:gd name="connsiteY57" fmla="*/ 1834354 h 3482342"/>
              <a:gd name="connsiteX58" fmla="*/ 7131205 w 12192000"/>
              <a:gd name="connsiteY58" fmla="*/ 1845557 h 3482342"/>
              <a:gd name="connsiteX59" fmla="*/ 6917124 w 12192000"/>
              <a:gd name="connsiteY59" fmla="*/ 1837109 h 3482342"/>
              <a:gd name="connsiteX60" fmla="*/ 6837145 w 12192000"/>
              <a:gd name="connsiteY60" fmla="*/ 1870724 h 3482342"/>
              <a:gd name="connsiteX61" fmla="*/ 6753991 w 12192000"/>
              <a:gd name="connsiteY61" fmla="*/ 1860969 h 3482342"/>
              <a:gd name="connsiteX62" fmla="*/ 6727754 w 12192000"/>
              <a:gd name="connsiteY62" fmla="*/ 1882372 h 3482342"/>
              <a:gd name="connsiteX63" fmla="*/ 6723371 w 12192000"/>
              <a:gd name="connsiteY63" fmla="*/ 1886494 h 3482342"/>
              <a:gd name="connsiteX64" fmla="*/ 6702779 w 12192000"/>
              <a:gd name="connsiteY64" fmla="*/ 1893601 h 3482342"/>
              <a:gd name="connsiteX65" fmla="*/ 6700779 w 12192000"/>
              <a:gd name="connsiteY65" fmla="*/ 1907344 h 3482342"/>
              <a:gd name="connsiteX66" fmla="*/ 6672513 w 12192000"/>
              <a:gd name="connsiteY66" fmla="*/ 1926452 h 3482342"/>
              <a:gd name="connsiteX67" fmla="*/ 6633549 w 12192000"/>
              <a:gd name="connsiteY67" fmla="*/ 1936255 h 3482342"/>
              <a:gd name="connsiteX68" fmla="*/ 6444344 w 12192000"/>
              <a:gd name="connsiteY68" fmla="*/ 1969663 h 3482342"/>
              <a:gd name="connsiteX69" fmla="*/ 6333446 w 12192000"/>
              <a:gd name="connsiteY69" fmla="*/ 1997163 h 3482342"/>
              <a:gd name="connsiteX70" fmla="*/ 6294933 w 12192000"/>
              <a:gd name="connsiteY70" fmla="*/ 2019412 h 3482342"/>
              <a:gd name="connsiteX71" fmla="*/ 6238719 w 12192000"/>
              <a:gd name="connsiteY71" fmla="*/ 2042547 h 3482342"/>
              <a:gd name="connsiteX72" fmla="*/ 6142310 w 12192000"/>
              <a:gd name="connsiteY72" fmla="*/ 2092510 h 3482342"/>
              <a:gd name="connsiteX73" fmla="*/ 6007916 w 12192000"/>
              <a:gd name="connsiteY73" fmla="*/ 2143752 h 3482342"/>
              <a:gd name="connsiteX74" fmla="*/ 5894610 w 12192000"/>
              <a:gd name="connsiteY74" fmla="*/ 2130684 h 3482342"/>
              <a:gd name="connsiteX75" fmla="*/ 5817682 w 12192000"/>
              <a:gd name="connsiteY75" fmla="*/ 2157358 h 3482342"/>
              <a:gd name="connsiteX76" fmla="*/ 5591469 w 12192000"/>
              <a:gd name="connsiteY76" fmla="*/ 2178389 h 3482342"/>
              <a:gd name="connsiteX77" fmla="*/ 5414282 w 12192000"/>
              <a:gd name="connsiteY77" fmla="*/ 2183070 h 3482342"/>
              <a:gd name="connsiteX78" fmla="*/ 5368369 w 12192000"/>
              <a:gd name="connsiteY78" fmla="*/ 2204272 h 3482342"/>
              <a:gd name="connsiteX79" fmla="*/ 5291263 w 12192000"/>
              <a:gd name="connsiteY79" fmla="*/ 2239182 h 3482342"/>
              <a:gd name="connsiteX80" fmla="*/ 5240857 w 12192000"/>
              <a:gd name="connsiteY80" fmla="*/ 2289444 h 3482342"/>
              <a:gd name="connsiteX81" fmla="*/ 5173523 w 12192000"/>
              <a:gd name="connsiteY81" fmla="*/ 2309057 h 3482342"/>
              <a:gd name="connsiteX82" fmla="*/ 5148543 w 12192000"/>
              <a:gd name="connsiteY82" fmla="*/ 2282356 h 3482342"/>
              <a:gd name="connsiteX83" fmla="*/ 5079548 w 12192000"/>
              <a:gd name="connsiteY83" fmla="*/ 2313485 h 3482342"/>
              <a:gd name="connsiteX84" fmla="*/ 4975908 w 12192000"/>
              <a:gd name="connsiteY84" fmla="*/ 2364128 h 3482342"/>
              <a:gd name="connsiteX85" fmla="*/ 4913723 w 12192000"/>
              <a:gd name="connsiteY85" fmla="*/ 2385265 h 3482342"/>
              <a:gd name="connsiteX86" fmla="*/ 4746485 w 12192000"/>
              <a:gd name="connsiteY86" fmla="*/ 2451769 h 3482342"/>
              <a:gd name="connsiteX87" fmla="*/ 4681588 w 12192000"/>
              <a:gd name="connsiteY87" fmla="*/ 2467494 h 3482342"/>
              <a:gd name="connsiteX88" fmla="*/ 1783655 w 12192000"/>
              <a:gd name="connsiteY88" fmla="*/ 3163860 h 3482342"/>
              <a:gd name="connsiteX89" fmla="*/ 1325955 w 12192000"/>
              <a:gd name="connsiteY89" fmla="*/ 3176692 h 3482342"/>
              <a:gd name="connsiteX90" fmla="*/ 1190384 w 12192000"/>
              <a:gd name="connsiteY90" fmla="*/ 3203504 h 3482342"/>
              <a:gd name="connsiteX91" fmla="*/ 1094537 w 12192000"/>
              <a:gd name="connsiteY91" fmla="*/ 3229469 h 3482342"/>
              <a:gd name="connsiteX92" fmla="*/ 779276 w 12192000"/>
              <a:gd name="connsiteY92" fmla="*/ 3327290 h 3482342"/>
              <a:gd name="connsiteX93" fmla="*/ 600378 w 12192000"/>
              <a:gd name="connsiteY93" fmla="*/ 3335250 h 3482342"/>
              <a:gd name="connsiteX94" fmla="*/ 493457 w 12192000"/>
              <a:gd name="connsiteY94" fmla="*/ 3365044 h 3482342"/>
              <a:gd name="connsiteX95" fmla="*/ 349402 w 12192000"/>
              <a:gd name="connsiteY95" fmla="*/ 3380897 h 3482342"/>
              <a:gd name="connsiteX96" fmla="*/ 192183 w 12192000"/>
              <a:gd name="connsiteY96" fmla="*/ 3460075 h 3482342"/>
              <a:gd name="connsiteX97" fmla="*/ 46713 w 12192000"/>
              <a:gd name="connsiteY97" fmla="*/ 3462986 h 3482342"/>
              <a:gd name="connsiteX98" fmla="*/ 2765 w 12192000"/>
              <a:gd name="connsiteY98" fmla="*/ 3480770 h 3482342"/>
              <a:gd name="connsiteX99" fmla="*/ 0 w 12192000"/>
              <a:gd name="connsiteY99" fmla="*/ 3482342 h 3482342"/>
              <a:gd name="connsiteX100" fmla="*/ 0 w 12192000"/>
              <a:gd name="connsiteY10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524524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17124 w 12192000"/>
              <a:gd name="connsiteY58" fmla="*/ 1837109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33549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72513 w 12192000"/>
              <a:gd name="connsiteY65" fmla="*/ 1926452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700779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79548 w 12192000"/>
              <a:gd name="connsiteY82" fmla="*/ 2313485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48543 w 12192000"/>
              <a:gd name="connsiteY81" fmla="*/ 2282356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40857 w 12192000"/>
              <a:gd name="connsiteY79" fmla="*/ 2289444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33796 w 12192000"/>
              <a:gd name="connsiteY79" fmla="*/ 2268260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33796 w 12192000"/>
              <a:gd name="connsiteY79" fmla="*/ 2268260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291263 w 12192000"/>
              <a:gd name="connsiteY78" fmla="*/ 2239182 h 3482342"/>
              <a:gd name="connsiteX79" fmla="*/ 5233796 w 12192000"/>
              <a:gd name="connsiteY79" fmla="*/ 2268260 h 3482342"/>
              <a:gd name="connsiteX80" fmla="*/ 5173523 w 12192000"/>
              <a:gd name="connsiteY80" fmla="*/ 2309057 h 3482342"/>
              <a:gd name="connsiteX81" fmla="*/ 5123830 w 12192000"/>
              <a:gd name="connsiteY81" fmla="*/ 2307070 h 3482342"/>
              <a:gd name="connsiteX82" fmla="*/ 5065426 w 12192000"/>
              <a:gd name="connsiteY82" fmla="*/ 2324076 h 3482342"/>
              <a:gd name="connsiteX83" fmla="*/ 4975908 w 12192000"/>
              <a:gd name="connsiteY83" fmla="*/ 2364128 h 3482342"/>
              <a:gd name="connsiteX84" fmla="*/ 4913723 w 12192000"/>
              <a:gd name="connsiteY84" fmla="*/ 2385265 h 3482342"/>
              <a:gd name="connsiteX85" fmla="*/ 4746485 w 12192000"/>
              <a:gd name="connsiteY85" fmla="*/ 2451769 h 3482342"/>
              <a:gd name="connsiteX86" fmla="*/ 4681588 w 12192000"/>
              <a:gd name="connsiteY86" fmla="*/ 2467494 h 3482342"/>
              <a:gd name="connsiteX87" fmla="*/ 1783655 w 12192000"/>
              <a:gd name="connsiteY87" fmla="*/ 3163860 h 3482342"/>
              <a:gd name="connsiteX88" fmla="*/ 1325955 w 12192000"/>
              <a:gd name="connsiteY88" fmla="*/ 3176692 h 3482342"/>
              <a:gd name="connsiteX89" fmla="*/ 1190384 w 12192000"/>
              <a:gd name="connsiteY89" fmla="*/ 3203504 h 3482342"/>
              <a:gd name="connsiteX90" fmla="*/ 1094537 w 12192000"/>
              <a:gd name="connsiteY90" fmla="*/ 3229469 h 3482342"/>
              <a:gd name="connsiteX91" fmla="*/ 779276 w 12192000"/>
              <a:gd name="connsiteY91" fmla="*/ 3327290 h 3482342"/>
              <a:gd name="connsiteX92" fmla="*/ 600378 w 12192000"/>
              <a:gd name="connsiteY92" fmla="*/ 3335250 h 3482342"/>
              <a:gd name="connsiteX93" fmla="*/ 493457 w 12192000"/>
              <a:gd name="connsiteY93" fmla="*/ 3365044 h 3482342"/>
              <a:gd name="connsiteX94" fmla="*/ 349402 w 12192000"/>
              <a:gd name="connsiteY94" fmla="*/ 3380897 h 3482342"/>
              <a:gd name="connsiteX95" fmla="*/ 192183 w 12192000"/>
              <a:gd name="connsiteY95" fmla="*/ 3460075 h 3482342"/>
              <a:gd name="connsiteX96" fmla="*/ 46713 w 12192000"/>
              <a:gd name="connsiteY96" fmla="*/ 3462986 h 3482342"/>
              <a:gd name="connsiteX97" fmla="*/ 2765 w 12192000"/>
              <a:gd name="connsiteY97" fmla="*/ 3480770 h 3482342"/>
              <a:gd name="connsiteX98" fmla="*/ 0 w 12192000"/>
              <a:gd name="connsiteY98" fmla="*/ 3482342 h 3482342"/>
              <a:gd name="connsiteX99" fmla="*/ 0 w 12192000"/>
              <a:gd name="connsiteY9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336354 w 12192000"/>
              <a:gd name="connsiteY78" fmla="*/ 2218920 h 3482342"/>
              <a:gd name="connsiteX79" fmla="*/ 5291263 w 12192000"/>
              <a:gd name="connsiteY79" fmla="*/ 2239182 h 3482342"/>
              <a:gd name="connsiteX80" fmla="*/ 5233796 w 12192000"/>
              <a:gd name="connsiteY80" fmla="*/ 2268260 h 3482342"/>
              <a:gd name="connsiteX81" fmla="*/ 5173523 w 12192000"/>
              <a:gd name="connsiteY81" fmla="*/ 2309057 h 3482342"/>
              <a:gd name="connsiteX82" fmla="*/ 5123830 w 12192000"/>
              <a:gd name="connsiteY82" fmla="*/ 2307070 h 3482342"/>
              <a:gd name="connsiteX83" fmla="*/ 5065426 w 12192000"/>
              <a:gd name="connsiteY83" fmla="*/ 2324076 h 3482342"/>
              <a:gd name="connsiteX84" fmla="*/ 4975908 w 12192000"/>
              <a:gd name="connsiteY84" fmla="*/ 2364128 h 3482342"/>
              <a:gd name="connsiteX85" fmla="*/ 4913723 w 12192000"/>
              <a:gd name="connsiteY85" fmla="*/ 2385265 h 3482342"/>
              <a:gd name="connsiteX86" fmla="*/ 4746485 w 12192000"/>
              <a:gd name="connsiteY86" fmla="*/ 2451769 h 3482342"/>
              <a:gd name="connsiteX87" fmla="*/ 4681588 w 12192000"/>
              <a:gd name="connsiteY87" fmla="*/ 2467494 h 3482342"/>
              <a:gd name="connsiteX88" fmla="*/ 1783655 w 12192000"/>
              <a:gd name="connsiteY88" fmla="*/ 3163860 h 3482342"/>
              <a:gd name="connsiteX89" fmla="*/ 1325955 w 12192000"/>
              <a:gd name="connsiteY89" fmla="*/ 3176692 h 3482342"/>
              <a:gd name="connsiteX90" fmla="*/ 1190384 w 12192000"/>
              <a:gd name="connsiteY90" fmla="*/ 3203504 h 3482342"/>
              <a:gd name="connsiteX91" fmla="*/ 1094537 w 12192000"/>
              <a:gd name="connsiteY91" fmla="*/ 3229469 h 3482342"/>
              <a:gd name="connsiteX92" fmla="*/ 779276 w 12192000"/>
              <a:gd name="connsiteY92" fmla="*/ 3327290 h 3482342"/>
              <a:gd name="connsiteX93" fmla="*/ 600378 w 12192000"/>
              <a:gd name="connsiteY93" fmla="*/ 3335250 h 3482342"/>
              <a:gd name="connsiteX94" fmla="*/ 493457 w 12192000"/>
              <a:gd name="connsiteY94" fmla="*/ 3365044 h 3482342"/>
              <a:gd name="connsiteX95" fmla="*/ 349402 w 12192000"/>
              <a:gd name="connsiteY95" fmla="*/ 3380897 h 3482342"/>
              <a:gd name="connsiteX96" fmla="*/ 192183 w 12192000"/>
              <a:gd name="connsiteY96" fmla="*/ 3460075 h 3482342"/>
              <a:gd name="connsiteX97" fmla="*/ 46713 w 12192000"/>
              <a:gd name="connsiteY97" fmla="*/ 3462986 h 3482342"/>
              <a:gd name="connsiteX98" fmla="*/ 2765 w 12192000"/>
              <a:gd name="connsiteY98" fmla="*/ 3480770 h 3482342"/>
              <a:gd name="connsiteX99" fmla="*/ 0 w 12192000"/>
              <a:gd name="connsiteY99" fmla="*/ 3482342 h 3482342"/>
              <a:gd name="connsiteX100" fmla="*/ 0 w 12192000"/>
              <a:gd name="connsiteY10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336354 w 12192000"/>
              <a:gd name="connsiteY78" fmla="*/ 2218920 h 3482342"/>
              <a:gd name="connsiteX79" fmla="*/ 5291263 w 12192000"/>
              <a:gd name="connsiteY79" fmla="*/ 2239182 h 3482342"/>
              <a:gd name="connsiteX80" fmla="*/ 5255152 w 12192000"/>
              <a:gd name="connsiteY80" fmla="*/ 2247164 h 3482342"/>
              <a:gd name="connsiteX81" fmla="*/ 5233796 w 12192000"/>
              <a:gd name="connsiteY81" fmla="*/ 2268260 h 3482342"/>
              <a:gd name="connsiteX82" fmla="*/ 5173523 w 12192000"/>
              <a:gd name="connsiteY82" fmla="*/ 2309057 h 3482342"/>
              <a:gd name="connsiteX83" fmla="*/ 5123830 w 12192000"/>
              <a:gd name="connsiteY83" fmla="*/ 2307070 h 3482342"/>
              <a:gd name="connsiteX84" fmla="*/ 5065426 w 12192000"/>
              <a:gd name="connsiteY84" fmla="*/ 2324076 h 3482342"/>
              <a:gd name="connsiteX85" fmla="*/ 4975908 w 12192000"/>
              <a:gd name="connsiteY85" fmla="*/ 2364128 h 3482342"/>
              <a:gd name="connsiteX86" fmla="*/ 4913723 w 12192000"/>
              <a:gd name="connsiteY86" fmla="*/ 2385265 h 3482342"/>
              <a:gd name="connsiteX87" fmla="*/ 4746485 w 12192000"/>
              <a:gd name="connsiteY87" fmla="*/ 2451769 h 3482342"/>
              <a:gd name="connsiteX88" fmla="*/ 4681588 w 12192000"/>
              <a:gd name="connsiteY88" fmla="*/ 2467494 h 3482342"/>
              <a:gd name="connsiteX89" fmla="*/ 1783655 w 12192000"/>
              <a:gd name="connsiteY89" fmla="*/ 3163860 h 3482342"/>
              <a:gd name="connsiteX90" fmla="*/ 1325955 w 12192000"/>
              <a:gd name="connsiteY90" fmla="*/ 3176692 h 3482342"/>
              <a:gd name="connsiteX91" fmla="*/ 1190384 w 12192000"/>
              <a:gd name="connsiteY91" fmla="*/ 3203504 h 3482342"/>
              <a:gd name="connsiteX92" fmla="*/ 1094537 w 12192000"/>
              <a:gd name="connsiteY92" fmla="*/ 3229469 h 3482342"/>
              <a:gd name="connsiteX93" fmla="*/ 779276 w 12192000"/>
              <a:gd name="connsiteY93" fmla="*/ 3327290 h 3482342"/>
              <a:gd name="connsiteX94" fmla="*/ 600378 w 12192000"/>
              <a:gd name="connsiteY94" fmla="*/ 3335250 h 3482342"/>
              <a:gd name="connsiteX95" fmla="*/ 493457 w 12192000"/>
              <a:gd name="connsiteY95" fmla="*/ 3365044 h 3482342"/>
              <a:gd name="connsiteX96" fmla="*/ 349402 w 12192000"/>
              <a:gd name="connsiteY96" fmla="*/ 3380897 h 3482342"/>
              <a:gd name="connsiteX97" fmla="*/ 192183 w 12192000"/>
              <a:gd name="connsiteY97" fmla="*/ 3460075 h 3482342"/>
              <a:gd name="connsiteX98" fmla="*/ 46713 w 12192000"/>
              <a:gd name="connsiteY98" fmla="*/ 3462986 h 3482342"/>
              <a:gd name="connsiteX99" fmla="*/ 2765 w 12192000"/>
              <a:gd name="connsiteY99" fmla="*/ 3480770 h 3482342"/>
              <a:gd name="connsiteX100" fmla="*/ 0 w 12192000"/>
              <a:gd name="connsiteY100" fmla="*/ 3482342 h 3482342"/>
              <a:gd name="connsiteX101" fmla="*/ 0 w 12192000"/>
              <a:gd name="connsiteY10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14282 w 12192000"/>
              <a:gd name="connsiteY76" fmla="*/ 2183070 h 3482342"/>
              <a:gd name="connsiteX77" fmla="*/ 5368369 w 12192000"/>
              <a:gd name="connsiteY77" fmla="*/ 2204272 h 3482342"/>
              <a:gd name="connsiteX78" fmla="*/ 5336354 w 12192000"/>
              <a:gd name="connsiteY78" fmla="*/ 2218920 h 3482342"/>
              <a:gd name="connsiteX79" fmla="*/ 5291263 w 12192000"/>
              <a:gd name="connsiteY79" fmla="*/ 2239182 h 3482342"/>
              <a:gd name="connsiteX80" fmla="*/ 5255152 w 12192000"/>
              <a:gd name="connsiteY80" fmla="*/ 2247164 h 3482342"/>
              <a:gd name="connsiteX81" fmla="*/ 5233796 w 12192000"/>
              <a:gd name="connsiteY81" fmla="*/ 2268260 h 3482342"/>
              <a:gd name="connsiteX82" fmla="*/ 5212786 w 12192000"/>
              <a:gd name="connsiteY82" fmla="*/ 2296592 h 3482342"/>
              <a:gd name="connsiteX83" fmla="*/ 5173523 w 12192000"/>
              <a:gd name="connsiteY83" fmla="*/ 2309057 h 3482342"/>
              <a:gd name="connsiteX84" fmla="*/ 5123830 w 12192000"/>
              <a:gd name="connsiteY84" fmla="*/ 2307070 h 3482342"/>
              <a:gd name="connsiteX85" fmla="*/ 5065426 w 12192000"/>
              <a:gd name="connsiteY85" fmla="*/ 2324076 h 3482342"/>
              <a:gd name="connsiteX86" fmla="*/ 4975908 w 12192000"/>
              <a:gd name="connsiteY86" fmla="*/ 2364128 h 3482342"/>
              <a:gd name="connsiteX87" fmla="*/ 4913723 w 12192000"/>
              <a:gd name="connsiteY87" fmla="*/ 2385265 h 3482342"/>
              <a:gd name="connsiteX88" fmla="*/ 4746485 w 12192000"/>
              <a:gd name="connsiteY88" fmla="*/ 2451769 h 3482342"/>
              <a:gd name="connsiteX89" fmla="*/ 4681588 w 12192000"/>
              <a:gd name="connsiteY89" fmla="*/ 2467494 h 3482342"/>
              <a:gd name="connsiteX90" fmla="*/ 1783655 w 12192000"/>
              <a:gd name="connsiteY90" fmla="*/ 3163860 h 3482342"/>
              <a:gd name="connsiteX91" fmla="*/ 1325955 w 12192000"/>
              <a:gd name="connsiteY91" fmla="*/ 3176692 h 3482342"/>
              <a:gd name="connsiteX92" fmla="*/ 1190384 w 12192000"/>
              <a:gd name="connsiteY92" fmla="*/ 3203504 h 3482342"/>
              <a:gd name="connsiteX93" fmla="*/ 1094537 w 12192000"/>
              <a:gd name="connsiteY93" fmla="*/ 3229469 h 3482342"/>
              <a:gd name="connsiteX94" fmla="*/ 779276 w 12192000"/>
              <a:gd name="connsiteY94" fmla="*/ 3327290 h 3482342"/>
              <a:gd name="connsiteX95" fmla="*/ 600378 w 12192000"/>
              <a:gd name="connsiteY95" fmla="*/ 3335250 h 3482342"/>
              <a:gd name="connsiteX96" fmla="*/ 493457 w 12192000"/>
              <a:gd name="connsiteY96" fmla="*/ 3365044 h 3482342"/>
              <a:gd name="connsiteX97" fmla="*/ 349402 w 12192000"/>
              <a:gd name="connsiteY97" fmla="*/ 3380897 h 3482342"/>
              <a:gd name="connsiteX98" fmla="*/ 192183 w 12192000"/>
              <a:gd name="connsiteY98" fmla="*/ 3460075 h 3482342"/>
              <a:gd name="connsiteX99" fmla="*/ 46713 w 12192000"/>
              <a:gd name="connsiteY99" fmla="*/ 3462986 h 3482342"/>
              <a:gd name="connsiteX100" fmla="*/ 2765 w 12192000"/>
              <a:gd name="connsiteY100" fmla="*/ 3480770 h 3482342"/>
              <a:gd name="connsiteX101" fmla="*/ 0 w 12192000"/>
              <a:gd name="connsiteY101" fmla="*/ 3482342 h 3482342"/>
              <a:gd name="connsiteX102" fmla="*/ 0 w 12192000"/>
              <a:gd name="connsiteY10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894610 w 12192000"/>
              <a:gd name="connsiteY73" fmla="*/ 2130684 h 3482342"/>
              <a:gd name="connsiteX74" fmla="*/ 5817682 w 12192000"/>
              <a:gd name="connsiteY74" fmla="*/ 2157358 h 3482342"/>
              <a:gd name="connsiteX75" fmla="*/ 5591469 w 12192000"/>
              <a:gd name="connsiteY75" fmla="*/ 2178389 h 3482342"/>
              <a:gd name="connsiteX76" fmla="*/ 5452860 w 12192000"/>
              <a:gd name="connsiteY76" fmla="*/ 2180085 h 3482342"/>
              <a:gd name="connsiteX77" fmla="*/ 5414282 w 12192000"/>
              <a:gd name="connsiteY77" fmla="*/ 2183070 h 3482342"/>
              <a:gd name="connsiteX78" fmla="*/ 5368369 w 12192000"/>
              <a:gd name="connsiteY78" fmla="*/ 2204272 h 3482342"/>
              <a:gd name="connsiteX79" fmla="*/ 5336354 w 12192000"/>
              <a:gd name="connsiteY79" fmla="*/ 2218920 h 3482342"/>
              <a:gd name="connsiteX80" fmla="*/ 5291263 w 12192000"/>
              <a:gd name="connsiteY80" fmla="*/ 2239182 h 3482342"/>
              <a:gd name="connsiteX81" fmla="*/ 5255152 w 12192000"/>
              <a:gd name="connsiteY81" fmla="*/ 2247164 h 3482342"/>
              <a:gd name="connsiteX82" fmla="*/ 5233796 w 12192000"/>
              <a:gd name="connsiteY82" fmla="*/ 2268260 h 3482342"/>
              <a:gd name="connsiteX83" fmla="*/ 5212786 w 12192000"/>
              <a:gd name="connsiteY83" fmla="*/ 2296592 h 3482342"/>
              <a:gd name="connsiteX84" fmla="*/ 5173523 w 12192000"/>
              <a:gd name="connsiteY84" fmla="*/ 2309057 h 3482342"/>
              <a:gd name="connsiteX85" fmla="*/ 5123830 w 12192000"/>
              <a:gd name="connsiteY85" fmla="*/ 2307070 h 3482342"/>
              <a:gd name="connsiteX86" fmla="*/ 5065426 w 12192000"/>
              <a:gd name="connsiteY86" fmla="*/ 2324076 h 3482342"/>
              <a:gd name="connsiteX87" fmla="*/ 4975908 w 12192000"/>
              <a:gd name="connsiteY87" fmla="*/ 2364128 h 3482342"/>
              <a:gd name="connsiteX88" fmla="*/ 4913723 w 12192000"/>
              <a:gd name="connsiteY88" fmla="*/ 2385265 h 3482342"/>
              <a:gd name="connsiteX89" fmla="*/ 4746485 w 12192000"/>
              <a:gd name="connsiteY89" fmla="*/ 2451769 h 3482342"/>
              <a:gd name="connsiteX90" fmla="*/ 4681588 w 12192000"/>
              <a:gd name="connsiteY90" fmla="*/ 2467494 h 3482342"/>
              <a:gd name="connsiteX91" fmla="*/ 1783655 w 12192000"/>
              <a:gd name="connsiteY91" fmla="*/ 3163860 h 3482342"/>
              <a:gd name="connsiteX92" fmla="*/ 1325955 w 12192000"/>
              <a:gd name="connsiteY92" fmla="*/ 3176692 h 3482342"/>
              <a:gd name="connsiteX93" fmla="*/ 1190384 w 12192000"/>
              <a:gd name="connsiteY93" fmla="*/ 3203504 h 3482342"/>
              <a:gd name="connsiteX94" fmla="*/ 1094537 w 12192000"/>
              <a:gd name="connsiteY94" fmla="*/ 3229469 h 3482342"/>
              <a:gd name="connsiteX95" fmla="*/ 779276 w 12192000"/>
              <a:gd name="connsiteY95" fmla="*/ 3327290 h 3482342"/>
              <a:gd name="connsiteX96" fmla="*/ 600378 w 12192000"/>
              <a:gd name="connsiteY96" fmla="*/ 3335250 h 3482342"/>
              <a:gd name="connsiteX97" fmla="*/ 493457 w 12192000"/>
              <a:gd name="connsiteY97" fmla="*/ 3365044 h 3482342"/>
              <a:gd name="connsiteX98" fmla="*/ 349402 w 12192000"/>
              <a:gd name="connsiteY98" fmla="*/ 3380897 h 3482342"/>
              <a:gd name="connsiteX99" fmla="*/ 192183 w 12192000"/>
              <a:gd name="connsiteY99" fmla="*/ 3460075 h 3482342"/>
              <a:gd name="connsiteX100" fmla="*/ 46713 w 12192000"/>
              <a:gd name="connsiteY100" fmla="*/ 3462986 h 3482342"/>
              <a:gd name="connsiteX101" fmla="*/ 2765 w 12192000"/>
              <a:gd name="connsiteY101" fmla="*/ 3480770 h 3482342"/>
              <a:gd name="connsiteX102" fmla="*/ 0 w 12192000"/>
              <a:gd name="connsiteY102" fmla="*/ 3482342 h 3482342"/>
              <a:gd name="connsiteX103" fmla="*/ 0 w 12192000"/>
              <a:gd name="connsiteY10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07916 w 12192000"/>
              <a:gd name="connsiteY72" fmla="*/ 2143752 h 3482342"/>
              <a:gd name="connsiteX73" fmla="*/ 5947131 w 12192000"/>
              <a:gd name="connsiteY73" fmla="*/ 2148310 h 3482342"/>
              <a:gd name="connsiteX74" fmla="*/ 5894610 w 12192000"/>
              <a:gd name="connsiteY74" fmla="*/ 2130684 h 3482342"/>
              <a:gd name="connsiteX75" fmla="*/ 5817682 w 12192000"/>
              <a:gd name="connsiteY75" fmla="*/ 2157358 h 3482342"/>
              <a:gd name="connsiteX76" fmla="*/ 5591469 w 12192000"/>
              <a:gd name="connsiteY76" fmla="*/ 2178389 h 3482342"/>
              <a:gd name="connsiteX77" fmla="*/ 5452860 w 12192000"/>
              <a:gd name="connsiteY77" fmla="*/ 2180085 h 3482342"/>
              <a:gd name="connsiteX78" fmla="*/ 5414282 w 12192000"/>
              <a:gd name="connsiteY78" fmla="*/ 2183070 h 3482342"/>
              <a:gd name="connsiteX79" fmla="*/ 5368369 w 12192000"/>
              <a:gd name="connsiteY79" fmla="*/ 2204272 h 3482342"/>
              <a:gd name="connsiteX80" fmla="*/ 5336354 w 12192000"/>
              <a:gd name="connsiteY80" fmla="*/ 2218920 h 3482342"/>
              <a:gd name="connsiteX81" fmla="*/ 5291263 w 12192000"/>
              <a:gd name="connsiteY81" fmla="*/ 2239182 h 3482342"/>
              <a:gd name="connsiteX82" fmla="*/ 5255152 w 12192000"/>
              <a:gd name="connsiteY82" fmla="*/ 2247164 h 3482342"/>
              <a:gd name="connsiteX83" fmla="*/ 5233796 w 12192000"/>
              <a:gd name="connsiteY83" fmla="*/ 2268260 h 3482342"/>
              <a:gd name="connsiteX84" fmla="*/ 5212786 w 12192000"/>
              <a:gd name="connsiteY84" fmla="*/ 2296592 h 3482342"/>
              <a:gd name="connsiteX85" fmla="*/ 5173523 w 12192000"/>
              <a:gd name="connsiteY85" fmla="*/ 2309057 h 3482342"/>
              <a:gd name="connsiteX86" fmla="*/ 5123830 w 12192000"/>
              <a:gd name="connsiteY86" fmla="*/ 2307070 h 3482342"/>
              <a:gd name="connsiteX87" fmla="*/ 5065426 w 12192000"/>
              <a:gd name="connsiteY87" fmla="*/ 2324076 h 3482342"/>
              <a:gd name="connsiteX88" fmla="*/ 4975908 w 12192000"/>
              <a:gd name="connsiteY88" fmla="*/ 2364128 h 3482342"/>
              <a:gd name="connsiteX89" fmla="*/ 4913723 w 12192000"/>
              <a:gd name="connsiteY89" fmla="*/ 2385265 h 3482342"/>
              <a:gd name="connsiteX90" fmla="*/ 4746485 w 12192000"/>
              <a:gd name="connsiteY90" fmla="*/ 2451769 h 3482342"/>
              <a:gd name="connsiteX91" fmla="*/ 4681588 w 12192000"/>
              <a:gd name="connsiteY91" fmla="*/ 2467494 h 3482342"/>
              <a:gd name="connsiteX92" fmla="*/ 1783655 w 12192000"/>
              <a:gd name="connsiteY92" fmla="*/ 3163860 h 3482342"/>
              <a:gd name="connsiteX93" fmla="*/ 1325955 w 12192000"/>
              <a:gd name="connsiteY93" fmla="*/ 3176692 h 3482342"/>
              <a:gd name="connsiteX94" fmla="*/ 1190384 w 12192000"/>
              <a:gd name="connsiteY94" fmla="*/ 3203504 h 3482342"/>
              <a:gd name="connsiteX95" fmla="*/ 1094537 w 12192000"/>
              <a:gd name="connsiteY95" fmla="*/ 3229469 h 3482342"/>
              <a:gd name="connsiteX96" fmla="*/ 779276 w 12192000"/>
              <a:gd name="connsiteY96" fmla="*/ 3327290 h 3482342"/>
              <a:gd name="connsiteX97" fmla="*/ 600378 w 12192000"/>
              <a:gd name="connsiteY97" fmla="*/ 3335250 h 3482342"/>
              <a:gd name="connsiteX98" fmla="*/ 493457 w 12192000"/>
              <a:gd name="connsiteY98" fmla="*/ 3365044 h 3482342"/>
              <a:gd name="connsiteX99" fmla="*/ 349402 w 12192000"/>
              <a:gd name="connsiteY99" fmla="*/ 3380897 h 3482342"/>
              <a:gd name="connsiteX100" fmla="*/ 192183 w 12192000"/>
              <a:gd name="connsiteY100" fmla="*/ 3460075 h 3482342"/>
              <a:gd name="connsiteX101" fmla="*/ 46713 w 12192000"/>
              <a:gd name="connsiteY101" fmla="*/ 3462986 h 3482342"/>
              <a:gd name="connsiteX102" fmla="*/ 2765 w 12192000"/>
              <a:gd name="connsiteY102" fmla="*/ 3480770 h 3482342"/>
              <a:gd name="connsiteX103" fmla="*/ 0 w 12192000"/>
              <a:gd name="connsiteY103" fmla="*/ 3482342 h 3482342"/>
              <a:gd name="connsiteX104" fmla="*/ 0 w 12192000"/>
              <a:gd name="connsiteY10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56576 w 12192000"/>
              <a:gd name="connsiteY72" fmla="*/ 2134188 h 3482342"/>
              <a:gd name="connsiteX73" fmla="*/ 6007916 w 12192000"/>
              <a:gd name="connsiteY73" fmla="*/ 2143752 h 3482342"/>
              <a:gd name="connsiteX74" fmla="*/ 5947131 w 12192000"/>
              <a:gd name="connsiteY74" fmla="*/ 2148310 h 3482342"/>
              <a:gd name="connsiteX75" fmla="*/ 5894610 w 12192000"/>
              <a:gd name="connsiteY75" fmla="*/ 2130684 h 3482342"/>
              <a:gd name="connsiteX76" fmla="*/ 5817682 w 12192000"/>
              <a:gd name="connsiteY76" fmla="*/ 2157358 h 3482342"/>
              <a:gd name="connsiteX77" fmla="*/ 5591469 w 12192000"/>
              <a:gd name="connsiteY77" fmla="*/ 2178389 h 3482342"/>
              <a:gd name="connsiteX78" fmla="*/ 5452860 w 12192000"/>
              <a:gd name="connsiteY78" fmla="*/ 2180085 h 3482342"/>
              <a:gd name="connsiteX79" fmla="*/ 5414282 w 12192000"/>
              <a:gd name="connsiteY79" fmla="*/ 2183070 h 3482342"/>
              <a:gd name="connsiteX80" fmla="*/ 5368369 w 12192000"/>
              <a:gd name="connsiteY80" fmla="*/ 2204272 h 3482342"/>
              <a:gd name="connsiteX81" fmla="*/ 5336354 w 12192000"/>
              <a:gd name="connsiteY81" fmla="*/ 2218920 h 3482342"/>
              <a:gd name="connsiteX82" fmla="*/ 5291263 w 12192000"/>
              <a:gd name="connsiteY82" fmla="*/ 2239182 h 3482342"/>
              <a:gd name="connsiteX83" fmla="*/ 5255152 w 12192000"/>
              <a:gd name="connsiteY83" fmla="*/ 2247164 h 3482342"/>
              <a:gd name="connsiteX84" fmla="*/ 5233796 w 12192000"/>
              <a:gd name="connsiteY84" fmla="*/ 2268260 h 3482342"/>
              <a:gd name="connsiteX85" fmla="*/ 5212786 w 12192000"/>
              <a:gd name="connsiteY85" fmla="*/ 2296592 h 3482342"/>
              <a:gd name="connsiteX86" fmla="*/ 5173523 w 12192000"/>
              <a:gd name="connsiteY86" fmla="*/ 2309057 h 3482342"/>
              <a:gd name="connsiteX87" fmla="*/ 5123830 w 12192000"/>
              <a:gd name="connsiteY87" fmla="*/ 2307070 h 3482342"/>
              <a:gd name="connsiteX88" fmla="*/ 5065426 w 12192000"/>
              <a:gd name="connsiteY88" fmla="*/ 2324076 h 3482342"/>
              <a:gd name="connsiteX89" fmla="*/ 4975908 w 12192000"/>
              <a:gd name="connsiteY89" fmla="*/ 2364128 h 3482342"/>
              <a:gd name="connsiteX90" fmla="*/ 4913723 w 12192000"/>
              <a:gd name="connsiteY90" fmla="*/ 2385265 h 3482342"/>
              <a:gd name="connsiteX91" fmla="*/ 4746485 w 12192000"/>
              <a:gd name="connsiteY91" fmla="*/ 2451769 h 3482342"/>
              <a:gd name="connsiteX92" fmla="*/ 4681588 w 12192000"/>
              <a:gd name="connsiteY92" fmla="*/ 2467494 h 3482342"/>
              <a:gd name="connsiteX93" fmla="*/ 1783655 w 12192000"/>
              <a:gd name="connsiteY93" fmla="*/ 3163860 h 3482342"/>
              <a:gd name="connsiteX94" fmla="*/ 1325955 w 12192000"/>
              <a:gd name="connsiteY94" fmla="*/ 3176692 h 3482342"/>
              <a:gd name="connsiteX95" fmla="*/ 1190384 w 12192000"/>
              <a:gd name="connsiteY95" fmla="*/ 3203504 h 3482342"/>
              <a:gd name="connsiteX96" fmla="*/ 1094537 w 12192000"/>
              <a:gd name="connsiteY96" fmla="*/ 3229469 h 3482342"/>
              <a:gd name="connsiteX97" fmla="*/ 779276 w 12192000"/>
              <a:gd name="connsiteY97" fmla="*/ 3327290 h 3482342"/>
              <a:gd name="connsiteX98" fmla="*/ 600378 w 12192000"/>
              <a:gd name="connsiteY98" fmla="*/ 3335250 h 3482342"/>
              <a:gd name="connsiteX99" fmla="*/ 493457 w 12192000"/>
              <a:gd name="connsiteY99" fmla="*/ 3365044 h 3482342"/>
              <a:gd name="connsiteX100" fmla="*/ 349402 w 12192000"/>
              <a:gd name="connsiteY100" fmla="*/ 3380897 h 3482342"/>
              <a:gd name="connsiteX101" fmla="*/ 192183 w 12192000"/>
              <a:gd name="connsiteY101" fmla="*/ 3460075 h 3482342"/>
              <a:gd name="connsiteX102" fmla="*/ 46713 w 12192000"/>
              <a:gd name="connsiteY102" fmla="*/ 3462986 h 3482342"/>
              <a:gd name="connsiteX103" fmla="*/ 2765 w 12192000"/>
              <a:gd name="connsiteY103" fmla="*/ 3480770 h 3482342"/>
              <a:gd name="connsiteX104" fmla="*/ 0 w 12192000"/>
              <a:gd name="connsiteY104" fmla="*/ 3482342 h 3482342"/>
              <a:gd name="connsiteX105" fmla="*/ 0 w 12192000"/>
              <a:gd name="connsiteY10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56576 w 12192000"/>
              <a:gd name="connsiteY72" fmla="*/ 2134188 h 3482342"/>
              <a:gd name="connsiteX73" fmla="*/ 6007916 w 12192000"/>
              <a:gd name="connsiteY73" fmla="*/ 2143752 h 3482342"/>
              <a:gd name="connsiteX74" fmla="*/ 5947131 w 12192000"/>
              <a:gd name="connsiteY74" fmla="*/ 2148310 h 3482342"/>
              <a:gd name="connsiteX75" fmla="*/ 5894610 w 12192000"/>
              <a:gd name="connsiteY75" fmla="*/ 2130684 h 3482342"/>
              <a:gd name="connsiteX76" fmla="*/ 5855337 w 12192000"/>
              <a:gd name="connsiteY76" fmla="*/ 2137719 h 3482342"/>
              <a:gd name="connsiteX77" fmla="*/ 5817682 w 12192000"/>
              <a:gd name="connsiteY77" fmla="*/ 2157358 h 3482342"/>
              <a:gd name="connsiteX78" fmla="*/ 5591469 w 12192000"/>
              <a:gd name="connsiteY78" fmla="*/ 2178389 h 3482342"/>
              <a:gd name="connsiteX79" fmla="*/ 5452860 w 12192000"/>
              <a:gd name="connsiteY79" fmla="*/ 2180085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336354 w 12192000"/>
              <a:gd name="connsiteY82" fmla="*/ 2218920 h 3482342"/>
              <a:gd name="connsiteX83" fmla="*/ 5291263 w 12192000"/>
              <a:gd name="connsiteY83" fmla="*/ 2239182 h 3482342"/>
              <a:gd name="connsiteX84" fmla="*/ 5255152 w 12192000"/>
              <a:gd name="connsiteY84" fmla="*/ 2247164 h 3482342"/>
              <a:gd name="connsiteX85" fmla="*/ 5233796 w 12192000"/>
              <a:gd name="connsiteY85" fmla="*/ 2268260 h 3482342"/>
              <a:gd name="connsiteX86" fmla="*/ 5212786 w 12192000"/>
              <a:gd name="connsiteY86" fmla="*/ 2296592 h 3482342"/>
              <a:gd name="connsiteX87" fmla="*/ 5173523 w 12192000"/>
              <a:gd name="connsiteY87" fmla="*/ 2309057 h 3482342"/>
              <a:gd name="connsiteX88" fmla="*/ 5123830 w 12192000"/>
              <a:gd name="connsiteY88" fmla="*/ 2307070 h 3482342"/>
              <a:gd name="connsiteX89" fmla="*/ 5065426 w 12192000"/>
              <a:gd name="connsiteY89" fmla="*/ 2324076 h 3482342"/>
              <a:gd name="connsiteX90" fmla="*/ 4975908 w 12192000"/>
              <a:gd name="connsiteY90" fmla="*/ 2364128 h 3482342"/>
              <a:gd name="connsiteX91" fmla="*/ 4913723 w 12192000"/>
              <a:gd name="connsiteY91" fmla="*/ 2385265 h 3482342"/>
              <a:gd name="connsiteX92" fmla="*/ 4746485 w 12192000"/>
              <a:gd name="connsiteY92" fmla="*/ 2451769 h 3482342"/>
              <a:gd name="connsiteX93" fmla="*/ 4681588 w 12192000"/>
              <a:gd name="connsiteY93" fmla="*/ 2467494 h 3482342"/>
              <a:gd name="connsiteX94" fmla="*/ 1783655 w 12192000"/>
              <a:gd name="connsiteY94" fmla="*/ 3163860 h 3482342"/>
              <a:gd name="connsiteX95" fmla="*/ 1325955 w 12192000"/>
              <a:gd name="connsiteY95" fmla="*/ 3176692 h 3482342"/>
              <a:gd name="connsiteX96" fmla="*/ 1190384 w 12192000"/>
              <a:gd name="connsiteY96" fmla="*/ 3203504 h 3482342"/>
              <a:gd name="connsiteX97" fmla="*/ 1094537 w 12192000"/>
              <a:gd name="connsiteY97" fmla="*/ 3229469 h 3482342"/>
              <a:gd name="connsiteX98" fmla="*/ 779276 w 12192000"/>
              <a:gd name="connsiteY98" fmla="*/ 3327290 h 3482342"/>
              <a:gd name="connsiteX99" fmla="*/ 600378 w 12192000"/>
              <a:gd name="connsiteY99" fmla="*/ 3335250 h 3482342"/>
              <a:gd name="connsiteX100" fmla="*/ 493457 w 12192000"/>
              <a:gd name="connsiteY100" fmla="*/ 3365044 h 3482342"/>
              <a:gd name="connsiteX101" fmla="*/ 349402 w 12192000"/>
              <a:gd name="connsiteY101" fmla="*/ 3380897 h 3482342"/>
              <a:gd name="connsiteX102" fmla="*/ 192183 w 12192000"/>
              <a:gd name="connsiteY102" fmla="*/ 3460075 h 3482342"/>
              <a:gd name="connsiteX103" fmla="*/ 46713 w 12192000"/>
              <a:gd name="connsiteY103" fmla="*/ 3462986 h 3482342"/>
              <a:gd name="connsiteX104" fmla="*/ 2765 w 12192000"/>
              <a:gd name="connsiteY104" fmla="*/ 3480770 h 3482342"/>
              <a:gd name="connsiteX105" fmla="*/ 0 w 12192000"/>
              <a:gd name="connsiteY105" fmla="*/ 3482342 h 3482342"/>
              <a:gd name="connsiteX106" fmla="*/ 0 w 12192000"/>
              <a:gd name="connsiteY10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56576 w 12192000"/>
              <a:gd name="connsiteY72" fmla="*/ 2134188 h 3482342"/>
              <a:gd name="connsiteX73" fmla="*/ 6007916 w 12192000"/>
              <a:gd name="connsiteY73" fmla="*/ 2143752 h 3482342"/>
              <a:gd name="connsiteX74" fmla="*/ 5947131 w 12192000"/>
              <a:gd name="connsiteY74" fmla="*/ 2148310 h 3482342"/>
              <a:gd name="connsiteX75" fmla="*/ 5898141 w 12192000"/>
              <a:gd name="connsiteY75" fmla="*/ 2144806 h 3482342"/>
              <a:gd name="connsiteX76" fmla="*/ 5855337 w 12192000"/>
              <a:gd name="connsiteY76" fmla="*/ 2137719 h 3482342"/>
              <a:gd name="connsiteX77" fmla="*/ 5817682 w 12192000"/>
              <a:gd name="connsiteY77" fmla="*/ 2157358 h 3482342"/>
              <a:gd name="connsiteX78" fmla="*/ 5591469 w 12192000"/>
              <a:gd name="connsiteY78" fmla="*/ 2178389 h 3482342"/>
              <a:gd name="connsiteX79" fmla="*/ 5452860 w 12192000"/>
              <a:gd name="connsiteY79" fmla="*/ 2180085 h 3482342"/>
              <a:gd name="connsiteX80" fmla="*/ 5414282 w 12192000"/>
              <a:gd name="connsiteY80" fmla="*/ 2183070 h 3482342"/>
              <a:gd name="connsiteX81" fmla="*/ 5368369 w 12192000"/>
              <a:gd name="connsiteY81" fmla="*/ 2204272 h 3482342"/>
              <a:gd name="connsiteX82" fmla="*/ 5336354 w 12192000"/>
              <a:gd name="connsiteY82" fmla="*/ 2218920 h 3482342"/>
              <a:gd name="connsiteX83" fmla="*/ 5291263 w 12192000"/>
              <a:gd name="connsiteY83" fmla="*/ 2239182 h 3482342"/>
              <a:gd name="connsiteX84" fmla="*/ 5255152 w 12192000"/>
              <a:gd name="connsiteY84" fmla="*/ 2247164 h 3482342"/>
              <a:gd name="connsiteX85" fmla="*/ 5233796 w 12192000"/>
              <a:gd name="connsiteY85" fmla="*/ 2268260 h 3482342"/>
              <a:gd name="connsiteX86" fmla="*/ 5212786 w 12192000"/>
              <a:gd name="connsiteY86" fmla="*/ 2296592 h 3482342"/>
              <a:gd name="connsiteX87" fmla="*/ 5173523 w 12192000"/>
              <a:gd name="connsiteY87" fmla="*/ 2309057 h 3482342"/>
              <a:gd name="connsiteX88" fmla="*/ 5123830 w 12192000"/>
              <a:gd name="connsiteY88" fmla="*/ 2307070 h 3482342"/>
              <a:gd name="connsiteX89" fmla="*/ 5065426 w 12192000"/>
              <a:gd name="connsiteY89" fmla="*/ 2324076 h 3482342"/>
              <a:gd name="connsiteX90" fmla="*/ 4975908 w 12192000"/>
              <a:gd name="connsiteY90" fmla="*/ 2364128 h 3482342"/>
              <a:gd name="connsiteX91" fmla="*/ 4913723 w 12192000"/>
              <a:gd name="connsiteY91" fmla="*/ 2385265 h 3482342"/>
              <a:gd name="connsiteX92" fmla="*/ 4746485 w 12192000"/>
              <a:gd name="connsiteY92" fmla="*/ 2451769 h 3482342"/>
              <a:gd name="connsiteX93" fmla="*/ 4681588 w 12192000"/>
              <a:gd name="connsiteY93" fmla="*/ 2467494 h 3482342"/>
              <a:gd name="connsiteX94" fmla="*/ 1783655 w 12192000"/>
              <a:gd name="connsiteY94" fmla="*/ 3163860 h 3482342"/>
              <a:gd name="connsiteX95" fmla="*/ 1325955 w 12192000"/>
              <a:gd name="connsiteY95" fmla="*/ 3176692 h 3482342"/>
              <a:gd name="connsiteX96" fmla="*/ 1190384 w 12192000"/>
              <a:gd name="connsiteY96" fmla="*/ 3203504 h 3482342"/>
              <a:gd name="connsiteX97" fmla="*/ 1094537 w 12192000"/>
              <a:gd name="connsiteY97" fmla="*/ 3229469 h 3482342"/>
              <a:gd name="connsiteX98" fmla="*/ 779276 w 12192000"/>
              <a:gd name="connsiteY98" fmla="*/ 3327290 h 3482342"/>
              <a:gd name="connsiteX99" fmla="*/ 600378 w 12192000"/>
              <a:gd name="connsiteY99" fmla="*/ 3335250 h 3482342"/>
              <a:gd name="connsiteX100" fmla="*/ 493457 w 12192000"/>
              <a:gd name="connsiteY100" fmla="*/ 3365044 h 3482342"/>
              <a:gd name="connsiteX101" fmla="*/ 349402 w 12192000"/>
              <a:gd name="connsiteY101" fmla="*/ 3380897 h 3482342"/>
              <a:gd name="connsiteX102" fmla="*/ 192183 w 12192000"/>
              <a:gd name="connsiteY102" fmla="*/ 3460075 h 3482342"/>
              <a:gd name="connsiteX103" fmla="*/ 46713 w 12192000"/>
              <a:gd name="connsiteY103" fmla="*/ 3462986 h 3482342"/>
              <a:gd name="connsiteX104" fmla="*/ 2765 w 12192000"/>
              <a:gd name="connsiteY104" fmla="*/ 3480770 h 3482342"/>
              <a:gd name="connsiteX105" fmla="*/ 0 w 12192000"/>
              <a:gd name="connsiteY105" fmla="*/ 3482342 h 3482342"/>
              <a:gd name="connsiteX106" fmla="*/ 0 w 12192000"/>
              <a:gd name="connsiteY10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444344 w 12192000"/>
              <a:gd name="connsiteY67" fmla="*/ 1969663 h 3482342"/>
              <a:gd name="connsiteX68" fmla="*/ 6333446 w 12192000"/>
              <a:gd name="connsiteY68" fmla="*/ 1997163 h 3482342"/>
              <a:gd name="connsiteX69" fmla="*/ 6294933 w 12192000"/>
              <a:gd name="connsiteY69" fmla="*/ 2019412 h 3482342"/>
              <a:gd name="connsiteX70" fmla="*/ 6238719 w 12192000"/>
              <a:gd name="connsiteY70" fmla="*/ 2042547 h 3482342"/>
              <a:gd name="connsiteX71" fmla="*/ 6142310 w 12192000"/>
              <a:gd name="connsiteY71" fmla="*/ 2092510 h 3482342"/>
              <a:gd name="connsiteX72" fmla="*/ 6056576 w 12192000"/>
              <a:gd name="connsiteY72" fmla="*/ 2134188 h 3482342"/>
              <a:gd name="connsiteX73" fmla="*/ 6007916 w 12192000"/>
              <a:gd name="connsiteY73" fmla="*/ 2143752 h 3482342"/>
              <a:gd name="connsiteX74" fmla="*/ 5947131 w 12192000"/>
              <a:gd name="connsiteY74" fmla="*/ 2148310 h 3482342"/>
              <a:gd name="connsiteX75" fmla="*/ 5898141 w 12192000"/>
              <a:gd name="connsiteY75" fmla="*/ 2144806 h 3482342"/>
              <a:gd name="connsiteX76" fmla="*/ 5855337 w 12192000"/>
              <a:gd name="connsiteY76" fmla="*/ 2137719 h 3482342"/>
              <a:gd name="connsiteX77" fmla="*/ 5817682 w 12192000"/>
              <a:gd name="connsiteY77" fmla="*/ 2157358 h 3482342"/>
              <a:gd name="connsiteX78" fmla="*/ 5735300 w 12192000"/>
              <a:gd name="connsiteY78" fmla="*/ 2158902 h 3482342"/>
              <a:gd name="connsiteX79" fmla="*/ 5591469 w 12192000"/>
              <a:gd name="connsiteY79" fmla="*/ 2178389 h 3482342"/>
              <a:gd name="connsiteX80" fmla="*/ 5452860 w 12192000"/>
              <a:gd name="connsiteY80" fmla="*/ 2180085 h 3482342"/>
              <a:gd name="connsiteX81" fmla="*/ 5414282 w 12192000"/>
              <a:gd name="connsiteY81" fmla="*/ 2183070 h 3482342"/>
              <a:gd name="connsiteX82" fmla="*/ 5368369 w 12192000"/>
              <a:gd name="connsiteY82" fmla="*/ 2204272 h 3482342"/>
              <a:gd name="connsiteX83" fmla="*/ 5336354 w 12192000"/>
              <a:gd name="connsiteY83" fmla="*/ 2218920 h 3482342"/>
              <a:gd name="connsiteX84" fmla="*/ 5291263 w 12192000"/>
              <a:gd name="connsiteY84" fmla="*/ 2239182 h 3482342"/>
              <a:gd name="connsiteX85" fmla="*/ 5255152 w 12192000"/>
              <a:gd name="connsiteY85" fmla="*/ 2247164 h 3482342"/>
              <a:gd name="connsiteX86" fmla="*/ 5233796 w 12192000"/>
              <a:gd name="connsiteY86" fmla="*/ 2268260 h 3482342"/>
              <a:gd name="connsiteX87" fmla="*/ 5212786 w 12192000"/>
              <a:gd name="connsiteY87" fmla="*/ 2296592 h 3482342"/>
              <a:gd name="connsiteX88" fmla="*/ 5173523 w 12192000"/>
              <a:gd name="connsiteY88" fmla="*/ 2309057 h 3482342"/>
              <a:gd name="connsiteX89" fmla="*/ 5123830 w 12192000"/>
              <a:gd name="connsiteY89" fmla="*/ 2307070 h 3482342"/>
              <a:gd name="connsiteX90" fmla="*/ 5065426 w 12192000"/>
              <a:gd name="connsiteY90" fmla="*/ 2324076 h 3482342"/>
              <a:gd name="connsiteX91" fmla="*/ 4975908 w 12192000"/>
              <a:gd name="connsiteY91" fmla="*/ 2364128 h 3482342"/>
              <a:gd name="connsiteX92" fmla="*/ 4913723 w 12192000"/>
              <a:gd name="connsiteY92" fmla="*/ 2385265 h 3482342"/>
              <a:gd name="connsiteX93" fmla="*/ 4746485 w 12192000"/>
              <a:gd name="connsiteY93" fmla="*/ 2451769 h 3482342"/>
              <a:gd name="connsiteX94" fmla="*/ 4681588 w 12192000"/>
              <a:gd name="connsiteY94" fmla="*/ 2467494 h 3482342"/>
              <a:gd name="connsiteX95" fmla="*/ 1783655 w 12192000"/>
              <a:gd name="connsiteY95" fmla="*/ 3163860 h 3482342"/>
              <a:gd name="connsiteX96" fmla="*/ 1325955 w 12192000"/>
              <a:gd name="connsiteY96" fmla="*/ 3176692 h 3482342"/>
              <a:gd name="connsiteX97" fmla="*/ 1190384 w 12192000"/>
              <a:gd name="connsiteY97" fmla="*/ 3203504 h 3482342"/>
              <a:gd name="connsiteX98" fmla="*/ 1094537 w 12192000"/>
              <a:gd name="connsiteY98" fmla="*/ 3229469 h 3482342"/>
              <a:gd name="connsiteX99" fmla="*/ 779276 w 12192000"/>
              <a:gd name="connsiteY99" fmla="*/ 3327290 h 3482342"/>
              <a:gd name="connsiteX100" fmla="*/ 600378 w 12192000"/>
              <a:gd name="connsiteY100" fmla="*/ 3335250 h 3482342"/>
              <a:gd name="connsiteX101" fmla="*/ 493457 w 12192000"/>
              <a:gd name="connsiteY101" fmla="*/ 3365044 h 3482342"/>
              <a:gd name="connsiteX102" fmla="*/ 349402 w 12192000"/>
              <a:gd name="connsiteY102" fmla="*/ 3380897 h 3482342"/>
              <a:gd name="connsiteX103" fmla="*/ 192183 w 12192000"/>
              <a:gd name="connsiteY103" fmla="*/ 3460075 h 3482342"/>
              <a:gd name="connsiteX104" fmla="*/ 46713 w 12192000"/>
              <a:gd name="connsiteY104" fmla="*/ 3462986 h 3482342"/>
              <a:gd name="connsiteX105" fmla="*/ 2765 w 12192000"/>
              <a:gd name="connsiteY105" fmla="*/ 3480770 h 3482342"/>
              <a:gd name="connsiteX106" fmla="*/ 0 w 12192000"/>
              <a:gd name="connsiteY106" fmla="*/ 3482342 h 3482342"/>
              <a:gd name="connsiteX107" fmla="*/ 0 w 12192000"/>
              <a:gd name="connsiteY10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333446 w 12192000"/>
              <a:gd name="connsiteY69" fmla="*/ 1997163 h 3482342"/>
              <a:gd name="connsiteX70" fmla="*/ 6294933 w 12192000"/>
              <a:gd name="connsiteY70" fmla="*/ 2019412 h 3482342"/>
              <a:gd name="connsiteX71" fmla="*/ 6238719 w 12192000"/>
              <a:gd name="connsiteY71" fmla="*/ 2042547 h 3482342"/>
              <a:gd name="connsiteX72" fmla="*/ 6142310 w 12192000"/>
              <a:gd name="connsiteY72" fmla="*/ 2092510 h 3482342"/>
              <a:gd name="connsiteX73" fmla="*/ 6056576 w 12192000"/>
              <a:gd name="connsiteY73" fmla="*/ 2134188 h 3482342"/>
              <a:gd name="connsiteX74" fmla="*/ 6007916 w 12192000"/>
              <a:gd name="connsiteY74" fmla="*/ 2143752 h 3482342"/>
              <a:gd name="connsiteX75" fmla="*/ 5947131 w 12192000"/>
              <a:gd name="connsiteY75" fmla="*/ 2148310 h 3482342"/>
              <a:gd name="connsiteX76" fmla="*/ 5898141 w 12192000"/>
              <a:gd name="connsiteY76" fmla="*/ 2144806 h 3482342"/>
              <a:gd name="connsiteX77" fmla="*/ 5855337 w 12192000"/>
              <a:gd name="connsiteY77" fmla="*/ 2137719 h 3482342"/>
              <a:gd name="connsiteX78" fmla="*/ 5817682 w 12192000"/>
              <a:gd name="connsiteY78" fmla="*/ 2157358 h 3482342"/>
              <a:gd name="connsiteX79" fmla="*/ 5735300 w 12192000"/>
              <a:gd name="connsiteY79" fmla="*/ 2158902 h 3482342"/>
              <a:gd name="connsiteX80" fmla="*/ 5591469 w 12192000"/>
              <a:gd name="connsiteY80" fmla="*/ 2178389 h 3482342"/>
              <a:gd name="connsiteX81" fmla="*/ 5452860 w 12192000"/>
              <a:gd name="connsiteY81" fmla="*/ 2180085 h 3482342"/>
              <a:gd name="connsiteX82" fmla="*/ 5414282 w 12192000"/>
              <a:gd name="connsiteY82" fmla="*/ 2183070 h 3482342"/>
              <a:gd name="connsiteX83" fmla="*/ 5368369 w 12192000"/>
              <a:gd name="connsiteY83" fmla="*/ 2204272 h 3482342"/>
              <a:gd name="connsiteX84" fmla="*/ 5336354 w 12192000"/>
              <a:gd name="connsiteY84" fmla="*/ 2218920 h 3482342"/>
              <a:gd name="connsiteX85" fmla="*/ 5291263 w 12192000"/>
              <a:gd name="connsiteY85" fmla="*/ 2239182 h 3482342"/>
              <a:gd name="connsiteX86" fmla="*/ 5255152 w 12192000"/>
              <a:gd name="connsiteY86" fmla="*/ 2247164 h 3482342"/>
              <a:gd name="connsiteX87" fmla="*/ 5233796 w 12192000"/>
              <a:gd name="connsiteY87" fmla="*/ 2268260 h 3482342"/>
              <a:gd name="connsiteX88" fmla="*/ 5212786 w 12192000"/>
              <a:gd name="connsiteY88" fmla="*/ 2296592 h 3482342"/>
              <a:gd name="connsiteX89" fmla="*/ 5173523 w 12192000"/>
              <a:gd name="connsiteY89" fmla="*/ 2309057 h 3482342"/>
              <a:gd name="connsiteX90" fmla="*/ 5123830 w 12192000"/>
              <a:gd name="connsiteY90" fmla="*/ 2307070 h 3482342"/>
              <a:gd name="connsiteX91" fmla="*/ 5065426 w 12192000"/>
              <a:gd name="connsiteY91" fmla="*/ 2324076 h 3482342"/>
              <a:gd name="connsiteX92" fmla="*/ 4975908 w 12192000"/>
              <a:gd name="connsiteY92" fmla="*/ 2364128 h 3482342"/>
              <a:gd name="connsiteX93" fmla="*/ 4913723 w 12192000"/>
              <a:gd name="connsiteY93" fmla="*/ 2385265 h 3482342"/>
              <a:gd name="connsiteX94" fmla="*/ 4746485 w 12192000"/>
              <a:gd name="connsiteY94" fmla="*/ 2451769 h 3482342"/>
              <a:gd name="connsiteX95" fmla="*/ 4681588 w 12192000"/>
              <a:gd name="connsiteY95" fmla="*/ 2467494 h 3482342"/>
              <a:gd name="connsiteX96" fmla="*/ 1783655 w 12192000"/>
              <a:gd name="connsiteY96" fmla="*/ 3163860 h 3482342"/>
              <a:gd name="connsiteX97" fmla="*/ 1325955 w 12192000"/>
              <a:gd name="connsiteY97" fmla="*/ 3176692 h 3482342"/>
              <a:gd name="connsiteX98" fmla="*/ 1190384 w 12192000"/>
              <a:gd name="connsiteY98" fmla="*/ 3203504 h 3482342"/>
              <a:gd name="connsiteX99" fmla="*/ 1094537 w 12192000"/>
              <a:gd name="connsiteY99" fmla="*/ 3229469 h 3482342"/>
              <a:gd name="connsiteX100" fmla="*/ 779276 w 12192000"/>
              <a:gd name="connsiteY100" fmla="*/ 3327290 h 3482342"/>
              <a:gd name="connsiteX101" fmla="*/ 600378 w 12192000"/>
              <a:gd name="connsiteY101" fmla="*/ 3335250 h 3482342"/>
              <a:gd name="connsiteX102" fmla="*/ 493457 w 12192000"/>
              <a:gd name="connsiteY102" fmla="*/ 3365044 h 3482342"/>
              <a:gd name="connsiteX103" fmla="*/ 349402 w 12192000"/>
              <a:gd name="connsiteY103" fmla="*/ 3380897 h 3482342"/>
              <a:gd name="connsiteX104" fmla="*/ 192183 w 12192000"/>
              <a:gd name="connsiteY104" fmla="*/ 3460075 h 3482342"/>
              <a:gd name="connsiteX105" fmla="*/ 46713 w 12192000"/>
              <a:gd name="connsiteY105" fmla="*/ 3462986 h 3482342"/>
              <a:gd name="connsiteX106" fmla="*/ 2765 w 12192000"/>
              <a:gd name="connsiteY106" fmla="*/ 3480770 h 3482342"/>
              <a:gd name="connsiteX107" fmla="*/ 0 w 12192000"/>
              <a:gd name="connsiteY107" fmla="*/ 3482342 h 3482342"/>
              <a:gd name="connsiteX108" fmla="*/ 0 w 12192000"/>
              <a:gd name="connsiteY10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42310 w 12192000"/>
              <a:gd name="connsiteY73" fmla="*/ 2092510 h 3482342"/>
              <a:gd name="connsiteX74" fmla="*/ 6056576 w 12192000"/>
              <a:gd name="connsiteY74" fmla="*/ 2134188 h 3482342"/>
              <a:gd name="connsiteX75" fmla="*/ 6007916 w 12192000"/>
              <a:gd name="connsiteY75" fmla="*/ 2143752 h 3482342"/>
              <a:gd name="connsiteX76" fmla="*/ 5947131 w 12192000"/>
              <a:gd name="connsiteY76" fmla="*/ 2148310 h 3482342"/>
              <a:gd name="connsiteX77" fmla="*/ 5898141 w 12192000"/>
              <a:gd name="connsiteY77" fmla="*/ 2144806 h 3482342"/>
              <a:gd name="connsiteX78" fmla="*/ 5855337 w 12192000"/>
              <a:gd name="connsiteY78" fmla="*/ 2137719 h 3482342"/>
              <a:gd name="connsiteX79" fmla="*/ 5817682 w 12192000"/>
              <a:gd name="connsiteY79" fmla="*/ 2157358 h 3482342"/>
              <a:gd name="connsiteX80" fmla="*/ 5735300 w 12192000"/>
              <a:gd name="connsiteY80" fmla="*/ 2158902 h 3482342"/>
              <a:gd name="connsiteX81" fmla="*/ 5591469 w 12192000"/>
              <a:gd name="connsiteY81" fmla="*/ 2178389 h 3482342"/>
              <a:gd name="connsiteX82" fmla="*/ 5452860 w 12192000"/>
              <a:gd name="connsiteY82" fmla="*/ 2180085 h 3482342"/>
              <a:gd name="connsiteX83" fmla="*/ 5414282 w 12192000"/>
              <a:gd name="connsiteY83" fmla="*/ 2183070 h 3482342"/>
              <a:gd name="connsiteX84" fmla="*/ 5368369 w 12192000"/>
              <a:gd name="connsiteY84" fmla="*/ 2204272 h 3482342"/>
              <a:gd name="connsiteX85" fmla="*/ 5336354 w 12192000"/>
              <a:gd name="connsiteY85" fmla="*/ 2218920 h 3482342"/>
              <a:gd name="connsiteX86" fmla="*/ 5291263 w 12192000"/>
              <a:gd name="connsiteY86" fmla="*/ 2239182 h 3482342"/>
              <a:gd name="connsiteX87" fmla="*/ 5255152 w 12192000"/>
              <a:gd name="connsiteY87" fmla="*/ 2247164 h 3482342"/>
              <a:gd name="connsiteX88" fmla="*/ 5233796 w 12192000"/>
              <a:gd name="connsiteY88" fmla="*/ 2268260 h 3482342"/>
              <a:gd name="connsiteX89" fmla="*/ 5212786 w 12192000"/>
              <a:gd name="connsiteY89" fmla="*/ 2296592 h 3482342"/>
              <a:gd name="connsiteX90" fmla="*/ 5173523 w 12192000"/>
              <a:gd name="connsiteY90" fmla="*/ 2309057 h 3482342"/>
              <a:gd name="connsiteX91" fmla="*/ 5123830 w 12192000"/>
              <a:gd name="connsiteY91" fmla="*/ 2307070 h 3482342"/>
              <a:gd name="connsiteX92" fmla="*/ 5065426 w 12192000"/>
              <a:gd name="connsiteY92" fmla="*/ 2324076 h 3482342"/>
              <a:gd name="connsiteX93" fmla="*/ 4975908 w 12192000"/>
              <a:gd name="connsiteY93" fmla="*/ 2364128 h 3482342"/>
              <a:gd name="connsiteX94" fmla="*/ 4913723 w 12192000"/>
              <a:gd name="connsiteY94" fmla="*/ 2385265 h 3482342"/>
              <a:gd name="connsiteX95" fmla="*/ 4746485 w 12192000"/>
              <a:gd name="connsiteY95" fmla="*/ 2451769 h 3482342"/>
              <a:gd name="connsiteX96" fmla="*/ 4681588 w 12192000"/>
              <a:gd name="connsiteY96" fmla="*/ 2467494 h 3482342"/>
              <a:gd name="connsiteX97" fmla="*/ 1783655 w 12192000"/>
              <a:gd name="connsiteY97" fmla="*/ 3163860 h 3482342"/>
              <a:gd name="connsiteX98" fmla="*/ 1325955 w 12192000"/>
              <a:gd name="connsiteY98" fmla="*/ 3176692 h 3482342"/>
              <a:gd name="connsiteX99" fmla="*/ 1190384 w 12192000"/>
              <a:gd name="connsiteY99" fmla="*/ 3203504 h 3482342"/>
              <a:gd name="connsiteX100" fmla="*/ 1094537 w 12192000"/>
              <a:gd name="connsiteY100" fmla="*/ 3229469 h 3482342"/>
              <a:gd name="connsiteX101" fmla="*/ 779276 w 12192000"/>
              <a:gd name="connsiteY101" fmla="*/ 3327290 h 3482342"/>
              <a:gd name="connsiteX102" fmla="*/ 600378 w 12192000"/>
              <a:gd name="connsiteY102" fmla="*/ 3335250 h 3482342"/>
              <a:gd name="connsiteX103" fmla="*/ 493457 w 12192000"/>
              <a:gd name="connsiteY103" fmla="*/ 3365044 h 3482342"/>
              <a:gd name="connsiteX104" fmla="*/ 349402 w 12192000"/>
              <a:gd name="connsiteY104" fmla="*/ 3380897 h 3482342"/>
              <a:gd name="connsiteX105" fmla="*/ 192183 w 12192000"/>
              <a:gd name="connsiteY105" fmla="*/ 3460075 h 3482342"/>
              <a:gd name="connsiteX106" fmla="*/ 46713 w 12192000"/>
              <a:gd name="connsiteY106" fmla="*/ 3462986 h 3482342"/>
              <a:gd name="connsiteX107" fmla="*/ 2765 w 12192000"/>
              <a:gd name="connsiteY107" fmla="*/ 3480770 h 3482342"/>
              <a:gd name="connsiteX108" fmla="*/ 0 w 12192000"/>
              <a:gd name="connsiteY108" fmla="*/ 3482342 h 3482342"/>
              <a:gd name="connsiteX109" fmla="*/ 0 w 12192000"/>
              <a:gd name="connsiteY10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38780 w 12192000"/>
              <a:gd name="connsiteY73" fmla="*/ 2081918 h 3482342"/>
              <a:gd name="connsiteX74" fmla="*/ 6056576 w 12192000"/>
              <a:gd name="connsiteY74" fmla="*/ 2134188 h 3482342"/>
              <a:gd name="connsiteX75" fmla="*/ 6007916 w 12192000"/>
              <a:gd name="connsiteY75" fmla="*/ 2143752 h 3482342"/>
              <a:gd name="connsiteX76" fmla="*/ 5947131 w 12192000"/>
              <a:gd name="connsiteY76" fmla="*/ 2148310 h 3482342"/>
              <a:gd name="connsiteX77" fmla="*/ 5898141 w 12192000"/>
              <a:gd name="connsiteY77" fmla="*/ 2144806 h 3482342"/>
              <a:gd name="connsiteX78" fmla="*/ 5855337 w 12192000"/>
              <a:gd name="connsiteY78" fmla="*/ 2137719 h 3482342"/>
              <a:gd name="connsiteX79" fmla="*/ 5817682 w 12192000"/>
              <a:gd name="connsiteY79" fmla="*/ 2157358 h 3482342"/>
              <a:gd name="connsiteX80" fmla="*/ 5735300 w 12192000"/>
              <a:gd name="connsiteY80" fmla="*/ 2158902 h 3482342"/>
              <a:gd name="connsiteX81" fmla="*/ 5591469 w 12192000"/>
              <a:gd name="connsiteY81" fmla="*/ 2178389 h 3482342"/>
              <a:gd name="connsiteX82" fmla="*/ 5452860 w 12192000"/>
              <a:gd name="connsiteY82" fmla="*/ 2180085 h 3482342"/>
              <a:gd name="connsiteX83" fmla="*/ 5414282 w 12192000"/>
              <a:gd name="connsiteY83" fmla="*/ 2183070 h 3482342"/>
              <a:gd name="connsiteX84" fmla="*/ 5368369 w 12192000"/>
              <a:gd name="connsiteY84" fmla="*/ 2204272 h 3482342"/>
              <a:gd name="connsiteX85" fmla="*/ 5336354 w 12192000"/>
              <a:gd name="connsiteY85" fmla="*/ 2218920 h 3482342"/>
              <a:gd name="connsiteX86" fmla="*/ 5291263 w 12192000"/>
              <a:gd name="connsiteY86" fmla="*/ 2239182 h 3482342"/>
              <a:gd name="connsiteX87" fmla="*/ 5255152 w 12192000"/>
              <a:gd name="connsiteY87" fmla="*/ 2247164 h 3482342"/>
              <a:gd name="connsiteX88" fmla="*/ 5233796 w 12192000"/>
              <a:gd name="connsiteY88" fmla="*/ 2268260 h 3482342"/>
              <a:gd name="connsiteX89" fmla="*/ 5212786 w 12192000"/>
              <a:gd name="connsiteY89" fmla="*/ 2296592 h 3482342"/>
              <a:gd name="connsiteX90" fmla="*/ 5173523 w 12192000"/>
              <a:gd name="connsiteY90" fmla="*/ 2309057 h 3482342"/>
              <a:gd name="connsiteX91" fmla="*/ 5123830 w 12192000"/>
              <a:gd name="connsiteY91" fmla="*/ 2307070 h 3482342"/>
              <a:gd name="connsiteX92" fmla="*/ 5065426 w 12192000"/>
              <a:gd name="connsiteY92" fmla="*/ 2324076 h 3482342"/>
              <a:gd name="connsiteX93" fmla="*/ 4975908 w 12192000"/>
              <a:gd name="connsiteY93" fmla="*/ 2364128 h 3482342"/>
              <a:gd name="connsiteX94" fmla="*/ 4913723 w 12192000"/>
              <a:gd name="connsiteY94" fmla="*/ 2385265 h 3482342"/>
              <a:gd name="connsiteX95" fmla="*/ 4746485 w 12192000"/>
              <a:gd name="connsiteY95" fmla="*/ 2451769 h 3482342"/>
              <a:gd name="connsiteX96" fmla="*/ 4681588 w 12192000"/>
              <a:gd name="connsiteY96" fmla="*/ 2467494 h 3482342"/>
              <a:gd name="connsiteX97" fmla="*/ 1783655 w 12192000"/>
              <a:gd name="connsiteY97" fmla="*/ 3163860 h 3482342"/>
              <a:gd name="connsiteX98" fmla="*/ 1325955 w 12192000"/>
              <a:gd name="connsiteY98" fmla="*/ 3176692 h 3482342"/>
              <a:gd name="connsiteX99" fmla="*/ 1190384 w 12192000"/>
              <a:gd name="connsiteY99" fmla="*/ 3203504 h 3482342"/>
              <a:gd name="connsiteX100" fmla="*/ 1094537 w 12192000"/>
              <a:gd name="connsiteY100" fmla="*/ 3229469 h 3482342"/>
              <a:gd name="connsiteX101" fmla="*/ 779276 w 12192000"/>
              <a:gd name="connsiteY101" fmla="*/ 3327290 h 3482342"/>
              <a:gd name="connsiteX102" fmla="*/ 600378 w 12192000"/>
              <a:gd name="connsiteY102" fmla="*/ 3335250 h 3482342"/>
              <a:gd name="connsiteX103" fmla="*/ 493457 w 12192000"/>
              <a:gd name="connsiteY103" fmla="*/ 3365044 h 3482342"/>
              <a:gd name="connsiteX104" fmla="*/ 349402 w 12192000"/>
              <a:gd name="connsiteY104" fmla="*/ 3380897 h 3482342"/>
              <a:gd name="connsiteX105" fmla="*/ 192183 w 12192000"/>
              <a:gd name="connsiteY105" fmla="*/ 3460075 h 3482342"/>
              <a:gd name="connsiteX106" fmla="*/ 46713 w 12192000"/>
              <a:gd name="connsiteY106" fmla="*/ 3462986 h 3482342"/>
              <a:gd name="connsiteX107" fmla="*/ 2765 w 12192000"/>
              <a:gd name="connsiteY107" fmla="*/ 3480770 h 3482342"/>
              <a:gd name="connsiteX108" fmla="*/ 0 w 12192000"/>
              <a:gd name="connsiteY108" fmla="*/ 3482342 h 3482342"/>
              <a:gd name="connsiteX109" fmla="*/ 0 w 12192000"/>
              <a:gd name="connsiteY10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056576 w 12192000"/>
              <a:gd name="connsiteY75" fmla="*/ 2134188 h 3482342"/>
              <a:gd name="connsiteX76" fmla="*/ 6007916 w 12192000"/>
              <a:gd name="connsiteY76" fmla="*/ 2143752 h 3482342"/>
              <a:gd name="connsiteX77" fmla="*/ 5947131 w 12192000"/>
              <a:gd name="connsiteY77" fmla="*/ 2148310 h 3482342"/>
              <a:gd name="connsiteX78" fmla="*/ 5898141 w 12192000"/>
              <a:gd name="connsiteY78" fmla="*/ 2144806 h 3482342"/>
              <a:gd name="connsiteX79" fmla="*/ 5855337 w 12192000"/>
              <a:gd name="connsiteY79" fmla="*/ 2137719 h 3482342"/>
              <a:gd name="connsiteX80" fmla="*/ 5817682 w 12192000"/>
              <a:gd name="connsiteY80" fmla="*/ 2157358 h 3482342"/>
              <a:gd name="connsiteX81" fmla="*/ 5735300 w 12192000"/>
              <a:gd name="connsiteY81" fmla="*/ 2158902 h 3482342"/>
              <a:gd name="connsiteX82" fmla="*/ 5591469 w 12192000"/>
              <a:gd name="connsiteY82" fmla="*/ 2178389 h 3482342"/>
              <a:gd name="connsiteX83" fmla="*/ 5452860 w 12192000"/>
              <a:gd name="connsiteY83" fmla="*/ 2180085 h 3482342"/>
              <a:gd name="connsiteX84" fmla="*/ 5414282 w 12192000"/>
              <a:gd name="connsiteY84" fmla="*/ 2183070 h 3482342"/>
              <a:gd name="connsiteX85" fmla="*/ 5368369 w 12192000"/>
              <a:gd name="connsiteY85" fmla="*/ 2204272 h 3482342"/>
              <a:gd name="connsiteX86" fmla="*/ 5336354 w 12192000"/>
              <a:gd name="connsiteY86" fmla="*/ 2218920 h 3482342"/>
              <a:gd name="connsiteX87" fmla="*/ 5291263 w 12192000"/>
              <a:gd name="connsiteY87" fmla="*/ 2239182 h 3482342"/>
              <a:gd name="connsiteX88" fmla="*/ 5255152 w 12192000"/>
              <a:gd name="connsiteY88" fmla="*/ 2247164 h 3482342"/>
              <a:gd name="connsiteX89" fmla="*/ 5233796 w 12192000"/>
              <a:gd name="connsiteY89" fmla="*/ 2268260 h 3482342"/>
              <a:gd name="connsiteX90" fmla="*/ 5212786 w 12192000"/>
              <a:gd name="connsiteY90" fmla="*/ 2296592 h 3482342"/>
              <a:gd name="connsiteX91" fmla="*/ 5173523 w 12192000"/>
              <a:gd name="connsiteY91" fmla="*/ 2309057 h 3482342"/>
              <a:gd name="connsiteX92" fmla="*/ 5123830 w 12192000"/>
              <a:gd name="connsiteY92" fmla="*/ 2307070 h 3482342"/>
              <a:gd name="connsiteX93" fmla="*/ 5065426 w 12192000"/>
              <a:gd name="connsiteY93" fmla="*/ 2324076 h 3482342"/>
              <a:gd name="connsiteX94" fmla="*/ 4975908 w 12192000"/>
              <a:gd name="connsiteY94" fmla="*/ 2364128 h 3482342"/>
              <a:gd name="connsiteX95" fmla="*/ 4913723 w 12192000"/>
              <a:gd name="connsiteY95" fmla="*/ 2385265 h 3482342"/>
              <a:gd name="connsiteX96" fmla="*/ 4746485 w 12192000"/>
              <a:gd name="connsiteY96" fmla="*/ 2451769 h 3482342"/>
              <a:gd name="connsiteX97" fmla="*/ 4681588 w 12192000"/>
              <a:gd name="connsiteY97" fmla="*/ 2467494 h 3482342"/>
              <a:gd name="connsiteX98" fmla="*/ 1783655 w 12192000"/>
              <a:gd name="connsiteY98" fmla="*/ 3163860 h 3482342"/>
              <a:gd name="connsiteX99" fmla="*/ 1325955 w 12192000"/>
              <a:gd name="connsiteY99" fmla="*/ 3176692 h 3482342"/>
              <a:gd name="connsiteX100" fmla="*/ 1190384 w 12192000"/>
              <a:gd name="connsiteY100" fmla="*/ 3203504 h 3482342"/>
              <a:gd name="connsiteX101" fmla="*/ 1094537 w 12192000"/>
              <a:gd name="connsiteY101" fmla="*/ 3229469 h 3482342"/>
              <a:gd name="connsiteX102" fmla="*/ 779276 w 12192000"/>
              <a:gd name="connsiteY102" fmla="*/ 3327290 h 3482342"/>
              <a:gd name="connsiteX103" fmla="*/ 600378 w 12192000"/>
              <a:gd name="connsiteY103" fmla="*/ 3335250 h 3482342"/>
              <a:gd name="connsiteX104" fmla="*/ 493457 w 12192000"/>
              <a:gd name="connsiteY104" fmla="*/ 3365044 h 3482342"/>
              <a:gd name="connsiteX105" fmla="*/ 349402 w 12192000"/>
              <a:gd name="connsiteY105" fmla="*/ 3380897 h 3482342"/>
              <a:gd name="connsiteX106" fmla="*/ 192183 w 12192000"/>
              <a:gd name="connsiteY106" fmla="*/ 3460075 h 3482342"/>
              <a:gd name="connsiteX107" fmla="*/ 46713 w 12192000"/>
              <a:gd name="connsiteY107" fmla="*/ 3462986 h 3482342"/>
              <a:gd name="connsiteX108" fmla="*/ 2765 w 12192000"/>
              <a:gd name="connsiteY108" fmla="*/ 3480770 h 3482342"/>
              <a:gd name="connsiteX109" fmla="*/ 0 w 12192000"/>
              <a:gd name="connsiteY109" fmla="*/ 3482342 h 3482342"/>
              <a:gd name="connsiteX110" fmla="*/ 0 w 12192000"/>
              <a:gd name="connsiteY11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34188 h 3482342"/>
              <a:gd name="connsiteX77" fmla="*/ 6007916 w 12192000"/>
              <a:gd name="connsiteY77" fmla="*/ 2143752 h 3482342"/>
              <a:gd name="connsiteX78" fmla="*/ 5947131 w 12192000"/>
              <a:gd name="connsiteY78" fmla="*/ 2148310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452860 w 12192000"/>
              <a:gd name="connsiteY84" fmla="*/ 2180085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336354 w 12192000"/>
              <a:gd name="connsiteY87" fmla="*/ 2218920 h 3482342"/>
              <a:gd name="connsiteX88" fmla="*/ 5291263 w 12192000"/>
              <a:gd name="connsiteY88" fmla="*/ 2239182 h 3482342"/>
              <a:gd name="connsiteX89" fmla="*/ 5255152 w 12192000"/>
              <a:gd name="connsiteY89" fmla="*/ 2247164 h 3482342"/>
              <a:gd name="connsiteX90" fmla="*/ 5233796 w 12192000"/>
              <a:gd name="connsiteY90" fmla="*/ 2268260 h 3482342"/>
              <a:gd name="connsiteX91" fmla="*/ 5212786 w 12192000"/>
              <a:gd name="connsiteY91" fmla="*/ 2296592 h 3482342"/>
              <a:gd name="connsiteX92" fmla="*/ 5173523 w 12192000"/>
              <a:gd name="connsiteY92" fmla="*/ 2309057 h 3482342"/>
              <a:gd name="connsiteX93" fmla="*/ 5123830 w 12192000"/>
              <a:gd name="connsiteY93" fmla="*/ 2307070 h 3482342"/>
              <a:gd name="connsiteX94" fmla="*/ 5065426 w 12192000"/>
              <a:gd name="connsiteY94" fmla="*/ 2324076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20066 h 3482342"/>
              <a:gd name="connsiteX77" fmla="*/ 6007916 w 12192000"/>
              <a:gd name="connsiteY77" fmla="*/ 2143752 h 3482342"/>
              <a:gd name="connsiteX78" fmla="*/ 5947131 w 12192000"/>
              <a:gd name="connsiteY78" fmla="*/ 2148310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452860 w 12192000"/>
              <a:gd name="connsiteY84" fmla="*/ 2180085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336354 w 12192000"/>
              <a:gd name="connsiteY87" fmla="*/ 2218920 h 3482342"/>
              <a:gd name="connsiteX88" fmla="*/ 5291263 w 12192000"/>
              <a:gd name="connsiteY88" fmla="*/ 2239182 h 3482342"/>
              <a:gd name="connsiteX89" fmla="*/ 5255152 w 12192000"/>
              <a:gd name="connsiteY89" fmla="*/ 2247164 h 3482342"/>
              <a:gd name="connsiteX90" fmla="*/ 5233796 w 12192000"/>
              <a:gd name="connsiteY90" fmla="*/ 2268260 h 3482342"/>
              <a:gd name="connsiteX91" fmla="*/ 5212786 w 12192000"/>
              <a:gd name="connsiteY91" fmla="*/ 2296592 h 3482342"/>
              <a:gd name="connsiteX92" fmla="*/ 5173523 w 12192000"/>
              <a:gd name="connsiteY92" fmla="*/ 2309057 h 3482342"/>
              <a:gd name="connsiteX93" fmla="*/ 5123830 w 12192000"/>
              <a:gd name="connsiteY93" fmla="*/ 2307070 h 3482342"/>
              <a:gd name="connsiteX94" fmla="*/ 5065426 w 12192000"/>
              <a:gd name="connsiteY94" fmla="*/ 2324076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20066 h 3482342"/>
              <a:gd name="connsiteX77" fmla="*/ 5993794 w 12192000"/>
              <a:gd name="connsiteY77" fmla="*/ 2122569 h 3482342"/>
              <a:gd name="connsiteX78" fmla="*/ 5947131 w 12192000"/>
              <a:gd name="connsiteY78" fmla="*/ 2148310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452860 w 12192000"/>
              <a:gd name="connsiteY84" fmla="*/ 2180085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336354 w 12192000"/>
              <a:gd name="connsiteY87" fmla="*/ 2218920 h 3482342"/>
              <a:gd name="connsiteX88" fmla="*/ 5291263 w 12192000"/>
              <a:gd name="connsiteY88" fmla="*/ 2239182 h 3482342"/>
              <a:gd name="connsiteX89" fmla="*/ 5255152 w 12192000"/>
              <a:gd name="connsiteY89" fmla="*/ 2247164 h 3482342"/>
              <a:gd name="connsiteX90" fmla="*/ 5233796 w 12192000"/>
              <a:gd name="connsiteY90" fmla="*/ 2268260 h 3482342"/>
              <a:gd name="connsiteX91" fmla="*/ 5212786 w 12192000"/>
              <a:gd name="connsiteY91" fmla="*/ 2296592 h 3482342"/>
              <a:gd name="connsiteX92" fmla="*/ 5173523 w 12192000"/>
              <a:gd name="connsiteY92" fmla="*/ 2309057 h 3482342"/>
              <a:gd name="connsiteX93" fmla="*/ 5123830 w 12192000"/>
              <a:gd name="connsiteY93" fmla="*/ 2307070 h 3482342"/>
              <a:gd name="connsiteX94" fmla="*/ 5065426 w 12192000"/>
              <a:gd name="connsiteY94" fmla="*/ 2324076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20066 h 3482342"/>
              <a:gd name="connsiteX77" fmla="*/ 5993794 w 12192000"/>
              <a:gd name="connsiteY77" fmla="*/ 2122569 h 3482342"/>
              <a:gd name="connsiteX78" fmla="*/ 5943601 w 12192000"/>
              <a:gd name="connsiteY78" fmla="*/ 2137719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452860 w 12192000"/>
              <a:gd name="connsiteY84" fmla="*/ 2180085 h 3482342"/>
              <a:gd name="connsiteX85" fmla="*/ 5414282 w 12192000"/>
              <a:gd name="connsiteY85" fmla="*/ 2183070 h 3482342"/>
              <a:gd name="connsiteX86" fmla="*/ 5368369 w 12192000"/>
              <a:gd name="connsiteY86" fmla="*/ 2204272 h 3482342"/>
              <a:gd name="connsiteX87" fmla="*/ 5336354 w 12192000"/>
              <a:gd name="connsiteY87" fmla="*/ 2218920 h 3482342"/>
              <a:gd name="connsiteX88" fmla="*/ 5291263 w 12192000"/>
              <a:gd name="connsiteY88" fmla="*/ 2239182 h 3482342"/>
              <a:gd name="connsiteX89" fmla="*/ 5255152 w 12192000"/>
              <a:gd name="connsiteY89" fmla="*/ 2247164 h 3482342"/>
              <a:gd name="connsiteX90" fmla="*/ 5233796 w 12192000"/>
              <a:gd name="connsiteY90" fmla="*/ 2268260 h 3482342"/>
              <a:gd name="connsiteX91" fmla="*/ 5212786 w 12192000"/>
              <a:gd name="connsiteY91" fmla="*/ 2296592 h 3482342"/>
              <a:gd name="connsiteX92" fmla="*/ 5173523 w 12192000"/>
              <a:gd name="connsiteY92" fmla="*/ 2309057 h 3482342"/>
              <a:gd name="connsiteX93" fmla="*/ 5123830 w 12192000"/>
              <a:gd name="connsiteY93" fmla="*/ 2307070 h 3482342"/>
              <a:gd name="connsiteX94" fmla="*/ 5065426 w 12192000"/>
              <a:gd name="connsiteY94" fmla="*/ 2324076 h 3482342"/>
              <a:gd name="connsiteX95" fmla="*/ 4975908 w 12192000"/>
              <a:gd name="connsiteY95" fmla="*/ 2364128 h 3482342"/>
              <a:gd name="connsiteX96" fmla="*/ 4913723 w 12192000"/>
              <a:gd name="connsiteY96" fmla="*/ 2385265 h 3482342"/>
              <a:gd name="connsiteX97" fmla="*/ 4746485 w 12192000"/>
              <a:gd name="connsiteY97" fmla="*/ 2451769 h 3482342"/>
              <a:gd name="connsiteX98" fmla="*/ 4681588 w 12192000"/>
              <a:gd name="connsiteY98" fmla="*/ 2467494 h 3482342"/>
              <a:gd name="connsiteX99" fmla="*/ 1783655 w 12192000"/>
              <a:gd name="connsiteY99" fmla="*/ 3163860 h 3482342"/>
              <a:gd name="connsiteX100" fmla="*/ 1325955 w 12192000"/>
              <a:gd name="connsiteY100" fmla="*/ 3176692 h 3482342"/>
              <a:gd name="connsiteX101" fmla="*/ 1190384 w 12192000"/>
              <a:gd name="connsiteY101" fmla="*/ 3203504 h 3482342"/>
              <a:gd name="connsiteX102" fmla="*/ 1094537 w 12192000"/>
              <a:gd name="connsiteY102" fmla="*/ 3229469 h 3482342"/>
              <a:gd name="connsiteX103" fmla="*/ 779276 w 12192000"/>
              <a:gd name="connsiteY103" fmla="*/ 3327290 h 3482342"/>
              <a:gd name="connsiteX104" fmla="*/ 600378 w 12192000"/>
              <a:gd name="connsiteY104" fmla="*/ 3335250 h 3482342"/>
              <a:gd name="connsiteX105" fmla="*/ 493457 w 12192000"/>
              <a:gd name="connsiteY105" fmla="*/ 3365044 h 3482342"/>
              <a:gd name="connsiteX106" fmla="*/ 349402 w 12192000"/>
              <a:gd name="connsiteY106" fmla="*/ 3380897 h 3482342"/>
              <a:gd name="connsiteX107" fmla="*/ 192183 w 12192000"/>
              <a:gd name="connsiteY107" fmla="*/ 3460075 h 3482342"/>
              <a:gd name="connsiteX108" fmla="*/ 46713 w 12192000"/>
              <a:gd name="connsiteY108" fmla="*/ 3462986 h 3482342"/>
              <a:gd name="connsiteX109" fmla="*/ 2765 w 12192000"/>
              <a:gd name="connsiteY109" fmla="*/ 3480770 h 3482342"/>
              <a:gd name="connsiteX110" fmla="*/ 0 w 12192000"/>
              <a:gd name="connsiteY110" fmla="*/ 3482342 h 3482342"/>
              <a:gd name="connsiteX111" fmla="*/ 0 w 12192000"/>
              <a:gd name="connsiteY11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20066 h 3482342"/>
              <a:gd name="connsiteX77" fmla="*/ 5993794 w 12192000"/>
              <a:gd name="connsiteY77" fmla="*/ 2122569 h 3482342"/>
              <a:gd name="connsiteX78" fmla="*/ 5943601 w 12192000"/>
              <a:gd name="connsiteY78" fmla="*/ 2137719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505818 w 12192000"/>
              <a:gd name="connsiteY84" fmla="*/ 2194207 h 3482342"/>
              <a:gd name="connsiteX85" fmla="*/ 5452860 w 12192000"/>
              <a:gd name="connsiteY85" fmla="*/ 2180085 h 3482342"/>
              <a:gd name="connsiteX86" fmla="*/ 5414282 w 12192000"/>
              <a:gd name="connsiteY86" fmla="*/ 2183070 h 3482342"/>
              <a:gd name="connsiteX87" fmla="*/ 5368369 w 12192000"/>
              <a:gd name="connsiteY87" fmla="*/ 2204272 h 3482342"/>
              <a:gd name="connsiteX88" fmla="*/ 5336354 w 12192000"/>
              <a:gd name="connsiteY88" fmla="*/ 2218920 h 3482342"/>
              <a:gd name="connsiteX89" fmla="*/ 5291263 w 12192000"/>
              <a:gd name="connsiteY89" fmla="*/ 2239182 h 3482342"/>
              <a:gd name="connsiteX90" fmla="*/ 5255152 w 12192000"/>
              <a:gd name="connsiteY90" fmla="*/ 2247164 h 3482342"/>
              <a:gd name="connsiteX91" fmla="*/ 5233796 w 12192000"/>
              <a:gd name="connsiteY91" fmla="*/ 2268260 h 3482342"/>
              <a:gd name="connsiteX92" fmla="*/ 5212786 w 12192000"/>
              <a:gd name="connsiteY92" fmla="*/ 2296592 h 3482342"/>
              <a:gd name="connsiteX93" fmla="*/ 5173523 w 12192000"/>
              <a:gd name="connsiteY93" fmla="*/ 2309057 h 3482342"/>
              <a:gd name="connsiteX94" fmla="*/ 5123830 w 12192000"/>
              <a:gd name="connsiteY94" fmla="*/ 2307070 h 3482342"/>
              <a:gd name="connsiteX95" fmla="*/ 5065426 w 12192000"/>
              <a:gd name="connsiteY95" fmla="*/ 2324076 h 3482342"/>
              <a:gd name="connsiteX96" fmla="*/ 4975908 w 12192000"/>
              <a:gd name="connsiteY96" fmla="*/ 2364128 h 3482342"/>
              <a:gd name="connsiteX97" fmla="*/ 4913723 w 12192000"/>
              <a:gd name="connsiteY97" fmla="*/ 2385265 h 3482342"/>
              <a:gd name="connsiteX98" fmla="*/ 4746485 w 12192000"/>
              <a:gd name="connsiteY98" fmla="*/ 2451769 h 3482342"/>
              <a:gd name="connsiteX99" fmla="*/ 4681588 w 12192000"/>
              <a:gd name="connsiteY99" fmla="*/ 2467494 h 3482342"/>
              <a:gd name="connsiteX100" fmla="*/ 1783655 w 12192000"/>
              <a:gd name="connsiteY100" fmla="*/ 3163860 h 3482342"/>
              <a:gd name="connsiteX101" fmla="*/ 1325955 w 12192000"/>
              <a:gd name="connsiteY101" fmla="*/ 3176692 h 3482342"/>
              <a:gd name="connsiteX102" fmla="*/ 1190384 w 12192000"/>
              <a:gd name="connsiteY102" fmla="*/ 3203504 h 3482342"/>
              <a:gd name="connsiteX103" fmla="*/ 1094537 w 12192000"/>
              <a:gd name="connsiteY103" fmla="*/ 3229469 h 3482342"/>
              <a:gd name="connsiteX104" fmla="*/ 779276 w 12192000"/>
              <a:gd name="connsiteY104" fmla="*/ 3327290 h 3482342"/>
              <a:gd name="connsiteX105" fmla="*/ 600378 w 12192000"/>
              <a:gd name="connsiteY105" fmla="*/ 3335250 h 3482342"/>
              <a:gd name="connsiteX106" fmla="*/ 493457 w 12192000"/>
              <a:gd name="connsiteY106" fmla="*/ 3365044 h 3482342"/>
              <a:gd name="connsiteX107" fmla="*/ 349402 w 12192000"/>
              <a:gd name="connsiteY107" fmla="*/ 3380897 h 3482342"/>
              <a:gd name="connsiteX108" fmla="*/ 192183 w 12192000"/>
              <a:gd name="connsiteY108" fmla="*/ 3460075 h 3482342"/>
              <a:gd name="connsiteX109" fmla="*/ 46713 w 12192000"/>
              <a:gd name="connsiteY109" fmla="*/ 3462986 h 3482342"/>
              <a:gd name="connsiteX110" fmla="*/ 2765 w 12192000"/>
              <a:gd name="connsiteY110" fmla="*/ 3480770 h 3482342"/>
              <a:gd name="connsiteX111" fmla="*/ 0 w 12192000"/>
              <a:gd name="connsiteY111" fmla="*/ 3482342 h 3482342"/>
              <a:gd name="connsiteX112" fmla="*/ 0 w 12192000"/>
              <a:gd name="connsiteY11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15658 w 12192000"/>
              <a:gd name="connsiteY21" fmla="*/ 1287849 h 3482342"/>
              <a:gd name="connsiteX22" fmla="*/ 10679906 w 12192000"/>
              <a:gd name="connsiteY22" fmla="*/ 1324988 h 3482342"/>
              <a:gd name="connsiteX23" fmla="*/ 10636304 w 12192000"/>
              <a:gd name="connsiteY23" fmla="*/ 1317928 h 3482342"/>
              <a:gd name="connsiteX24" fmla="*/ 10573203 w 12192000"/>
              <a:gd name="connsiteY24" fmla="*/ 1351996 h 3482342"/>
              <a:gd name="connsiteX25" fmla="*/ 10513263 w 12192000"/>
              <a:gd name="connsiteY25" fmla="*/ 1350756 h 3482342"/>
              <a:gd name="connsiteX26" fmla="*/ 10464012 w 12192000"/>
              <a:gd name="connsiteY26" fmla="*/ 1391778 h 3482342"/>
              <a:gd name="connsiteX27" fmla="*/ 10405409 w 12192000"/>
              <a:gd name="connsiteY27" fmla="*/ 1422789 h 3482342"/>
              <a:gd name="connsiteX28" fmla="*/ 10370530 w 12192000"/>
              <a:gd name="connsiteY28" fmla="*/ 1441596 h 3482342"/>
              <a:gd name="connsiteX29" fmla="*/ 10264922 w 12192000"/>
              <a:gd name="connsiteY29" fmla="*/ 1472107 h 3482342"/>
              <a:gd name="connsiteX30" fmla="*/ 10058690 w 12192000"/>
              <a:gd name="connsiteY30" fmla="*/ 1474888 h 3482342"/>
              <a:gd name="connsiteX31" fmla="*/ 10004424 w 12192000"/>
              <a:gd name="connsiteY31" fmla="*/ 1489801 h 3482342"/>
              <a:gd name="connsiteX32" fmla="*/ 9999951 w 12192000"/>
              <a:gd name="connsiteY32" fmla="*/ 1499127 h 3482342"/>
              <a:gd name="connsiteX33" fmla="*/ 9845462 w 12192000"/>
              <a:gd name="connsiteY33" fmla="*/ 1548192 h 3482342"/>
              <a:gd name="connsiteX34" fmla="*/ 9736156 w 12192000"/>
              <a:gd name="connsiteY34" fmla="*/ 1581928 h 3482342"/>
              <a:gd name="connsiteX35" fmla="*/ 9693355 w 12192000"/>
              <a:gd name="connsiteY35" fmla="*/ 1602632 h 3482342"/>
              <a:gd name="connsiteX36" fmla="*/ 9664242 w 12192000"/>
              <a:gd name="connsiteY36" fmla="*/ 1622075 h 3482342"/>
              <a:gd name="connsiteX37" fmla="*/ 9579195 w 12192000"/>
              <a:gd name="connsiteY37" fmla="*/ 1648017 h 3482342"/>
              <a:gd name="connsiteX38" fmla="*/ 9433652 w 12192000"/>
              <a:gd name="connsiteY38" fmla="*/ 1681174 h 3482342"/>
              <a:gd name="connsiteX39" fmla="*/ 9403775 w 12192000"/>
              <a:gd name="connsiteY39" fmla="*/ 1690403 h 3482342"/>
              <a:gd name="connsiteX40" fmla="*/ 9382503 w 12192000"/>
              <a:gd name="connsiteY40" fmla="*/ 1706957 h 3482342"/>
              <a:gd name="connsiteX41" fmla="*/ 9381410 w 12192000"/>
              <a:gd name="connsiteY41" fmla="*/ 1718312 h 3482342"/>
              <a:gd name="connsiteX42" fmla="*/ 9365685 w 12192000"/>
              <a:gd name="connsiteY42" fmla="*/ 1724772 h 3482342"/>
              <a:gd name="connsiteX43" fmla="*/ 9278020 w 12192000"/>
              <a:gd name="connsiteY43" fmla="*/ 1741161 h 3482342"/>
              <a:gd name="connsiteX44" fmla="*/ 9217145 w 12192000"/>
              <a:gd name="connsiteY44" fmla="*/ 1771195 h 3482342"/>
              <a:gd name="connsiteX45" fmla="*/ 8955875 w 12192000"/>
              <a:gd name="connsiteY45" fmla="*/ 1796806 h 3482342"/>
              <a:gd name="connsiteX46" fmla="*/ 8648415 w 12192000"/>
              <a:gd name="connsiteY46" fmla="*/ 1878623 h 3482342"/>
              <a:gd name="connsiteX47" fmla="*/ 8495949 w 12192000"/>
              <a:gd name="connsiteY47" fmla="*/ 1902425 h 3482342"/>
              <a:gd name="connsiteX48" fmla="*/ 8236214 w 12192000"/>
              <a:gd name="connsiteY48" fmla="*/ 1909725 h 3482342"/>
              <a:gd name="connsiteX49" fmla="*/ 8132104 w 12192000"/>
              <a:gd name="connsiteY49" fmla="*/ 1895727 h 3482342"/>
              <a:gd name="connsiteX50" fmla="*/ 7918078 w 12192000"/>
              <a:gd name="connsiteY50" fmla="*/ 1862668 h 3482342"/>
              <a:gd name="connsiteX51" fmla="*/ 7817899 w 12192000"/>
              <a:gd name="connsiteY51" fmla="*/ 1862176 h 3482342"/>
              <a:gd name="connsiteX52" fmla="*/ 7768994 w 12192000"/>
              <a:gd name="connsiteY52" fmla="*/ 1855721 h 3482342"/>
              <a:gd name="connsiteX53" fmla="*/ 7618027 w 12192000"/>
              <a:gd name="connsiteY53" fmla="*/ 1830959 h 3482342"/>
              <a:gd name="connsiteX54" fmla="*/ 7449425 w 12192000"/>
              <a:gd name="connsiteY54" fmla="*/ 1810910 h 3482342"/>
              <a:gd name="connsiteX55" fmla="*/ 7342915 w 12192000"/>
              <a:gd name="connsiteY55" fmla="*/ 1819827 h 3482342"/>
              <a:gd name="connsiteX56" fmla="*/ 7255191 w 12192000"/>
              <a:gd name="connsiteY56" fmla="*/ 1834354 h 3482342"/>
              <a:gd name="connsiteX57" fmla="*/ 7131205 w 12192000"/>
              <a:gd name="connsiteY57" fmla="*/ 1845557 h 3482342"/>
              <a:gd name="connsiteX58" fmla="*/ 6941837 w 12192000"/>
              <a:gd name="connsiteY58" fmla="*/ 1840640 h 3482342"/>
              <a:gd name="connsiteX59" fmla="*/ 6837145 w 12192000"/>
              <a:gd name="connsiteY59" fmla="*/ 1870724 h 3482342"/>
              <a:gd name="connsiteX60" fmla="*/ 6753991 w 12192000"/>
              <a:gd name="connsiteY60" fmla="*/ 1860969 h 3482342"/>
              <a:gd name="connsiteX61" fmla="*/ 6727754 w 12192000"/>
              <a:gd name="connsiteY61" fmla="*/ 1882372 h 3482342"/>
              <a:gd name="connsiteX62" fmla="*/ 6723371 w 12192000"/>
              <a:gd name="connsiteY62" fmla="*/ 1886494 h 3482342"/>
              <a:gd name="connsiteX63" fmla="*/ 6702779 w 12192000"/>
              <a:gd name="connsiteY63" fmla="*/ 1893601 h 3482342"/>
              <a:gd name="connsiteX64" fmla="*/ 6686657 w 12192000"/>
              <a:gd name="connsiteY64" fmla="*/ 1907344 h 3482342"/>
              <a:gd name="connsiteX65" fmla="*/ 6651330 w 12192000"/>
              <a:gd name="connsiteY65" fmla="*/ 1922921 h 3482342"/>
              <a:gd name="connsiteX66" fmla="*/ 6622958 w 12192000"/>
              <a:gd name="connsiteY66" fmla="*/ 1936255 h 3482342"/>
              <a:gd name="connsiteX67" fmla="*/ 6522602 w 12192000"/>
              <a:gd name="connsiteY67" fmla="*/ 1954133 h 3482342"/>
              <a:gd name="connsiteX68" fmla="*/ 6444344 w 12192000"/>
              <a:gd name="connsiteY68" fmla="*/ 1969663 h 3482342"/>
              <a:gd name="connsiteX69" fmla="*/ 6409626 w 12192000"/>
              <a:gd name="connsiteY69" fmla="*/ 1978846 h 3482342"/>
              <a:gd name="connsiteX70" fmla="*/ 6333446 w 12192000"/>
              <a:gd name="connsiteY70" fmla="*/ 1997163 h 3482342"/>
              <a:gd name="connsiteX71" fmla="*/ 6294933 w 12192000"/>
              <a:gd name="connsiteY71" fmla="*/ 2019412 h 3482342"/>
              <a:gd name="connsiteX72" fmla="*/ 6238719 w 12192000"/>
              <a:gd name="connsiteY72" fmla="*/ 2042547 h 3482342"/>
              <a:gd name="connsiteX73" fmla="*/ 6187205 w 12192000"/>
              <a:gd name="connsiteY73" fmla="*/ 2060048 h 3482342"/>
              <a:gd name="connsiteX74" fmla="*/ 6138780 w 12192000"/>
              <a:gd name="connsiteY74" fmla="*/ 2081918 h 3482342"/>
              <a:gd name="connsiteX75" fmla="*/ 6120125 w 12192000"/>
              <a:gd name="connsiteY75" fmla="*/ 2109475 h 3482342"/>
              <a:gd name="connsiteX76" fmla="*/ 6056576 w 12192000"/>
              <a:gd name="connsiteY76" fmla="*/ 2120066 h 3482342"/>
              <a:gd name="connsiteX77" fmla="*/ 5993794 w 12192000"/>
              <a:gd name="connsiteY77" fmla="*/ 2122569 h 3482342"/>
              <a:gd name="connsiteX78" fmla="*/ 5943601 w 12192000"/>
              <a:gd name="connsiteY78" fmla="*/ 2137719 h 3482342"/>
              <a:gd name="connsiteX79" fmla="*/ 5898141 w 12192000"/>
              <a:gd name="connsiteY79" fmla="*/ 2144806 h 3482342"/>
              <a:gd name="connsiteX80" fmla="*/ 5855337 w 12192000"/>
              <a:gd name="connsiteY80" fmla="*/ 2137719 h 3482342"/>
              <a:gd name="connsiteX81" fmla="*/ 5817682 w 12192000"/>
              <a:gd name="connsiteY81" fmla="*/ 2157358 h 3482342"/>
              <a:gd name="connsiteX82" fmla="*/ 5735300 w 12192000"/>
              <a:gd name="connsiteY82" fmla="*/ 2158902 h 3482342"/>
              <a:gd name="connsiteX83" fmla="*/ 5591469 w 12192000"/>
              <a:gd name="connsiteY83" fmla="*/ 2178389 h 3482342"/>
              <a:gd name="connsiteX84" fmla="*/ 5505818 w 12192000"/>
              <a:gd name="connsiteY84" fmla="*/ 2194207 h 3482342"/>
              <a:gd name="connsiteX85" fmla="*/ 5452860 w 12192000"/>
              <a:gd name="connsiteY85" fmla="*/ 2180085 h 3482342"/>
              <a:gd name="connsiteX86" fmla="*/ 5414282 w 12192000"/>
              <a:gd name="connsiteY86" fmla="*/ 2183070 h 3482342"/>
              <a:gd name="connsiteX87" fmla="*/ 5368369 w 12192000"/>
              <a:gd name="connsiteY87" fmla="*/ 2204272 h 3482342"/>
              <a:gd name="connsiteX88" fmla="*/ 5336354 w 12192000"/>
              <a:gd name="connsiteY88" fmla="*/ 2218920 h 3482342"/>
              <a:gd name="connsiteX89" fmla="*/ 5291263 w 12192000"/>
              <a:gd name="connsiteY89" fmla="*/ 2239182 h 3482342"/>
              <a:gd name="connsiteX90" fmla="*/ 5255152 w 12192000"/>
              <a:gd name="connsiteY90" fmla="*/ 2247164 h 3482342"/>
              <a:gd name="connsiteX91" fmla="*/ 5233796 w 12192000"/>
              <a:gd name="connsiteY91" fmla="*/ 2268260 h 3482342"/>
              <a:gd name="connsiteX92" fmla="*/ 5212786 w 12192000"/>
              <a:gd name="connsiteY92" fmla="*/ 2296592 h 3482342"/>
              <a:gd name="connsiteX93" fmla="*/ 5173523 w 12192000"/>
              <a:gd name="connsiteY93" fmla="*/ 2309057 h 3482342"/>
              <a:gd name="connsiteX94" fmla="*/ 5123830 w 12192000"/>
              <a:gd name="connsiteY94" fmla="*/ 2307070 h 3482342"/>
              <a:gd name="connsiteX95" fmla="*/ 5065426 w 12192000"/>
              <a:gd name="connsiteY95" fmla="*/ 2324076 h 3482342"/>
              <a:gd name="connsiteX96" fmla="*/ 4975908 w 12192000"/>
              <a:gd name="connsiteY96" fmla="*/ 2364128 h 3482342"/>
              <a:gd name="connsiteX97" fmla="*/ 4913723 w 12192000"/>
              <a:gd name="connsiteY97" fmla="*/ 2385265 h 3482342"/>
              <a:gd name="connsiteX98" fmla="*/ 4746485 w 12192000"/>
              <a:gd name="connsiteY98" fmla="*/ 2451769 h 3482342"/>
              <a:gd name="connsiteX99" fmla="*/ 4681588 w 12192000"/>
              <a:gd name="connsiteY99" fmla="*/ 2467494 h 3482342"/>
              <a:gd name="connsiteX100" fmla="*/ 1783655 w 12192000"/>
              <a:gd name="connsiteY100" fmla="*/ 3163860 h 3482342"/>
              <a:gd name="connsiteX101" fmla="*/ 1325955 w 12192000"/>
              <a:gd name="connsiteY101" fmla="*/ 3176692 h 3482342"/>
              <a:gd name="connsiteX102" fmla="*/ 1190384 w 12192000"/>
              <a:gd name="connsiteY102" fmla="*/ 3203504 h 3482342"/>
              <a:gd name="connsiteX103" fmla="*/ 1094537 w 12192000"/>
              <a:gd name="connsiteY103" fmla="*/ 3229469 h 3482342"/>
              <a:gd name="connsiteX104" fmla="*/ 779276 w 12192000"/>
              <a:gd name="connsiteY104" fmla="*/ 3327290 h 3482342"/>
              <a:gd name="connsiteX105" fmla="*/ 600378 w 12192000"/>
              <a:gd name="connsiteY105" fmla="*/ 3335250 h 3482342"/>
              <a:gd name="connsiteX106" fmla="*/ 493457 w 12192000"/>
              <a:gd name="connsiteY106" fmla="*/ 3365044 h 3482342"/>
              <a:gd name="connsiteX107" fmla="*/ 349402 w 12192000"/>
              <a:gd name="connsiteY107" fmla="*/ 3380897 h 3482342"/>
              <a:gd name="connsiteX108" fmla="*/ 192183 w 12192000"/>
              <a:gd name="connsiteY108" fmla="*/ 3460075 h 3482342"/>
              <a:gd name="connsiteX109" fmla="*/ 46713 w 12192000"/>
              <a:gd name="connsiteY109" fmla="*/ 3462986 h 3482342"/>
              <a:gd name="connsiteX110" fmla="*/ 2765 w 12192000"/>
              <a:gd name="connsiteY110" fmla="*/ 3480770 h 3482342"/>
              <a:gd name="connsiteX111" fmla="*/ 0 w 12192000"/>
              <a:gd name="connsiteY111" fmla="*/ 3482342 h 3482342"/>
              <a:gd name="connsiteX112" fmla="*/ 0 w 12192000"/>
              <a:gd name="connsiteY11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850998 w 12192000"/>
              <a:gd name="connsiteY21" fmla="*/ 1269215 h 3482342"/>
              <a:gd name="connsiteX22" fmla="*/ 10815658 w 12192000"/>
              <a:gd name="connsiteY22" fmla="*/ 1287849 h 3482342"/>
              <a:gd name="connsiteX23" fmla="*/ 10679906 w 12192000"/>
              <a:gd name="connsiteY23" fmla="*/ 1324988 h 3482342"/>
              <a:gd name="connsiteX24" fmla="*/ 10636304 w 12192000"/>
              <a:gd name="connsiteY24" fmla="*/ 1317928 h 3482342"/>
              <a:gd name="connsiteX25" fmla="*/ 10573203 w 12192000"/>
              <a:gd name="connsiteY25" fmla="*/ 1351996 h 3482342"/>
              <a:gd name="connsiteX26" fmla="*/ 10513263 w 12192000"/>
              <a:gd name="connsiteY26" fmla="*/ 1350756 h 3482342"/>
              <a:gd name="connsiteX27" fmla="*/ 10464012 w 12192000"/>
              <a:gd name="connsiteY27" fmla="*/ 1391778 h 3482342"/>
              <a:gd name="connsiteX28" fmla="*/ 10405409 w 12192000"/>
              <a:gd name="connsiteY28" fmla="*/ 1422789 h 3482342"/>
              <a:gd name="connsiteX29" fmla="*/ 10370530 w 12192000"/>
              <a:gd name="connsiteY29" fmla="*/ 1441596 h 3482342"/>
              <a:gd name="connsiteX30" fmla="*/ 10264922 w 12192000"/>
              <a:gd name="connsiteY30" fmla="*/ 1472107 h 3482342"/>
              <a:gd name="connsiteX31" fmla="*/ 10058690 w 12192000"/>
              <a:gd name="connsiteY31" fmla="*/ 1474888 h 3482342"/>
              <a:gd name="connsiteX32" fmla="*/ 10004424 w 12192000"/>
              <a:gd name="connsiteY32" fmla="*/ 1489801 h 3482342"/>
              <a:gd name="connsiteX33" fmla="*/ 9999951 w 12192000"/>
              <a:gd name="connsiteY33" fmla="*/ 1499127 h 3482342"/>
              <a:gd name="connsiteX34" fmla="*/ 9845462 w 12192000"/>
              <a:gd name="connsiteY34" fmla="*/ 1548192 h 3482342"/>
              <a:gd name="connsiteX35" fmla="*/ 9736156 w 12192000"/>
              <a:gd name="connsiteY35" fmla="*/ 1581928 h 3482342"/>
              <a:gd name="connsiteX36" fmla="*/ 9693355 w 12192000"/>
              <a:gd name="connsiteY36" fmla="*/ 1602632 h 3482342"/>
              <a:gd name="connsiteX37" fmla="*/ 9664242 w 12192000"/>
              <a:gd name="connsiteY37" fmla="*/ 1622075 h 3482342"/>
              <a:gd name="connsiteX38" fmla="*/ 9579195 w 12192000"/>
              <a:gd name="connsiteY38" fmla="*/ 1648017 h 3482342"/>
              <a:gd name="connsiteX39" fmla="*/ 9433652 w 12192000"/>
              <a:gd name="connsiteY39" fmla="*/ 1681174 h 3482342"/>
              <a:gd name="connsiteX40" fmla="*/ 9403775 w 12192000"/>
              <a:gd name="connsiteY40" fmla="*/ 1690403 h 3482342"/>
              <a:gd name="connsiteX41" fmla="*/ 9382503 w 12192000"/>
              <a:gd name="connsiteY41" fmla="*/ 1706957 h 3482342"/>
              <a:gd name="connsiteX42" fmla="*/ 9381410 w 12192000"/>
              <a:gd name="connsiteY42" fmla="*/ 1718312 h 3482342"/>
              <a:gd name="connsiteX43" fmla="*/ 9365685 w 12192000"/>
              <a:gd name="connsiteY43" fmla="*/ 1724772 h 3482342"/>
              <a:gd name="connsiteX44" fmla="*/ 9278020 w 12192000"/>
              <a:gd name="connsiteY44" fmla="*/ 1741161 h 3482342"/>
              <a:gd name="connsiteX45" fmla="*/ 9217145 w 12192000"/>
              <a:gd name="connsiteY45" fmla="*/ 1771195 h 3482342"/>
              <a:gd name="connsiteX46" fmla="*/ 8955875 w 12192000"/>
              <a:gd name="connsiteY46" fmla="*/ 1796806 h 3482342"/>
              <a:gd name="connsiteX47" fmla="*/ 8648415 w 12192000"/>
              <a:gd name="connsiteY47" fmla="*/ 1878623 h 3482342"/>
              <a:gd name="connsiteX48" fmla="*/ 8495949 w 12192000"/>
              <a:gd name="connsiteY48" fmla="*/ 1902425 h 3482342"/>
              <a:gd name="connsiteX49" fmla="*/ 8236214 w 12192000"/>
              <a:gd name="connsiteY49" fmla="*/ 1909725 h 3482342"/>
              <a:gd name="connsiteX50" fmla="*/ 8132104 w 12192000"/>
              <a:gd name="connsiteY50" fmla="*/ 1895727 h 3482342"/>
              <a:gd name="connsiteX51" fmla="*/ 7918078 w 12192000"/>
              <a:gd name="connsiteY51" fmla="*/ 1862668 h 3482342"/>
              <a:gd name="connsiteX52" fmla="*/ 7817899 w 12192000"/>
              <a:gd name="connsiteY52" fmla="*/ 1862176 h 3482342"/>
              <a:gd name="connsiteX53" fmla="*/ 7768994 w 12192000"/>
              <a:gd name="connsiteY53" fmla="*/ 1855721 h 3482342"/>
              <a:gd name="connsiteX54" fmla="*/ 7618027 w 12192000"/>
              <a:gd name="connsiteY54" fmla="*/ 1830959 h 3482342"/>
              <a:gd name="connsiteX55" fmla="*/ 7449425 w 12192000"/>
              <a:gd name="connsiteY55" fmla="*/ 1810910 h 3482342"/>
              <a:gd name="connsiteX56" fmla="*/ 7342915 w 12192000"/>
              <a:gd name="connsiteY56" fmla="*/ 1819827 h 3482342"/>
              <a:gd name="connsiteX57" fmla="*/ 7255191 w 12192000"/>
              <a:gd name="connsiteY57" fmla="*/ 1834354 h 3482342"/>
              <a:gd name="connsiteX58" fmla="*/ 7131205 w 12192000"/>
              <a:gd name="connsiteY58" fmla="*/ 1845557 h 3482342"/>
              <a:gd name="connsiteX59" fmla="*/ 6941837 w 12192000"/>
              <a:gd name="connsiteY59" fmla="*/ 1840640 h 3482342"/>
              <a:gd name="connsiteX60" fmla="*/ 6837145 w 12192000"/>
              <a:gd name="connsiteY60" fmla="*/ 1870724 h 3482342"/>
              <a:gd name="connsiteX61" fmla="*/ 6753991 w 12192000"/>
              <a:gd name="connsiteY61" fmla="*/ 1860969 h 3482342"/>
              <a:gd name="connsiteX62" fmla="*/ 6727754 w 12192000"/>
              <a:gd name="connsiteY62" fmla="*/ 1882372 h 3482342"/>
              <a:gd name="connsiteX63" fmla="*/ 6723371 w 12192000"/>
              <a:gd name="connsiteY63" fmla="*/ 1886494 h 3482342"/>
              <a:gd name="connsiteX64" fmla="*/ 6702779 w 12192000"/>
              <a:gd name="connsiteY64" fmla="*/ 1893601 h 3482342"/>
              <a:gd name="connsiteX65" fmla="*/ 6686657 w 12192000"/>
              <a:gd name="connsiteY65" fmla="*/ 1907344 h 3482342"/>
              <a:gd name="connsiteX66" fmla="*/ 6651330 w 12192000"/>
              <a:gd name="connsiteY66" fmla="*/ 1922921 h 3482342"/>
              <a:gd name="connsiteX67" fmla="*/ 6622958 w 12192000"/>
              <a:gd name="connsiteY67" fmla="*/ 1936255 h 3482342"/>
              <a:gd name="connsiteX68" fmla="*/ 6522602 w 12192000"/>
              <a:gd name="connsiteY68" fmla="*/ 1954133 h 3482342"/>
              <a:gd name="connsiteX69" fmla="*/ 6444344 w 12192000"/>
              <a:gd name="connsiteY69" fmla="*/ 1969663 h 3482342"/>
              <a:gd name="connsiteX70" fmla="*/ 6409626 w 12192000"/>
              <a:gd name="connsiteY70" fmla="*/ 1978846 h 3482342"/>
              <a:gd name="connsiteX71" fmla="*/ 6333446 w 12192000"/>
              <a:gd name="connsiteY71" fmla="*/ 1997163 h 3482342"/>
              <a:gd name="connsiteX72" fmla="*/ 6294933 w 12192000"/>
              <a:gd name="connsiteY72" fmla="*/ 2019412 h 3482342"/>
              <a:gd name="connsiteX73" fmla="*/ 6238719 w 12192000"/>
              <a:gd name="connsiteY73" fmla="*/ 2042547 h 3482342"/>
              <a:gd name="connsiteX74" fmla="*/ 6187205 w 12192000"/>
              <a:gd name="connsiteY74" fmla="*/ 2060048 h 3482342"/>
              <a:gd name="connsiteX75" fmla="*/ 6138780 w 12192000"/>
              <a:gd name="connsiteY75" fmla="*/ 2081918 h 3482342"/>
              <a:gd name="connsiteX76" fmla="*/ 6120125 w 12192000"/>
              <a:gd name="connsiteY76" fmla="*/ 2109475 h 3482342"/>
              <a:gd name="connsiteX77" fmla="*/ 6056576 w 12192000"/>
              <a:gd name="connsiteY77" fmla="*/ 2120066 h 3482342"/>
              <a:gd name="connsiteX78" fmla="*/ 5993794 w 12192000"/>
              <a:gd name="connsiteY78" fmla="*/ 2122569 h 3482342"/>
              <a:gd name="connsiteX79" fmla="*/ 5943601 w 12192000"/>
              <a:gd name="connsiteY79" fmla="*/ 2137719 h 3482342"/>
              <a:gd name="connsiteX80" fmla="*/ 5898141 w 12192000"/>
              <a:gd name="connsiteY80" fmla="*/ 2144806 h 3482342"/>
              <a:gd name="connsiteX81" fmla="*/ 5855337 w 12192000"/>
              <a:gd name="connsiteY81" fmla="*/ 2137719 h 3482342"/>
              <a:gd name="connsiteX82" fmla="*/ 5817682 w 12192000"/>
              <a:gd name="connsiteY82" fmla="*/ 2157358 h 3482342"/>
              <a:gd name="connsiteX83" fmla="*/ 5735300 w 12192000"/>
              <a:gd name="connsiteY83" fmla="*/ 2158902 h 3482342"/>
              <a:gd name="connsiteX84" fmla="*/ 5591469 w 12192000"/>
              <a:gd name="connsiteY84" fmla="*/ 2178389 h 3482342"/>
              <a:gd name="connsiteX85" fmla="*/ 5505818 w 12192000"/>
              <a:gd name="connsiteY85" fmla="*/ 2194207 h 3482342"/>
              <a:gd name="connsiteX86" fmla="*/ 5452860 w 12192000"/>
              <a:gd name="connsiteY86" fmla="*/ 2180085 h 3482342"/>
              <a:gd name="connsiteX87" fmla="*/ 5414282 w 12192000"/>
              <a:gd name="connsiteY87" fmla="*/ 2183070 h 3482342"/>
              <a:gd name="connsiteX88" fmla="*/ 5368369 w 12192000"/>
              <a:gd name="connsiteY88" fmla="*/ 2204272 h 3482342"/>
              <a:gd name="connsiteX89" fmla="*/ 5336354 w 12192000"/>
              <a:gd name="connsiteY89" fmla="*/ 2218920 h 3482342"/>
              <a:gd name="connsiteX90" fmla="*/ 5291263 w 12192000"/>
              <a:gd name="connsiteY90" fmla="*/ 2239182 h 3482342"/>
              <a:gd name="connsiteX91" fmla="*/ 5255152 w 12192000"/>
              <a:gd name="connsiteY91" fmla="*/ 2247164 h 3482342"/>
              <a:gd name="connsiteX92" fmla="*/ 5233796 w 12192000"/>
              <a:gd name="connsiteY92" fmla="*/ 2268260 h 3482342"/>
              <a:gd name="connsiteX93" fmla="*/ 5212786 w 12192000"/>
              <a:gd name="connsiteY93" fmla="*/ 2296592 h 3482342"/>
              <a:gd name="connsiteX94" fmla="*/ 5173523 w 12192000"/>
              <a:gd name="connsiteY94" fmla="*/ 2309057 h 3482342"/>
              <a:gd name="connsiteX95" fmla="*/ 5123830 w 12192000"/>
              <a:gd name="connsiteY95" fmla="*/ 2307070 h 3482342"/>
              <a:gd name="connsiteX96" fmla="*/ 5065426 w 12192000"/>
              <a:gd name="connsiteY96" fmla="*/ 2324076 h 3482342"/>
              <a:gd name="connsiteX97" fmla="*/ 4975908 w 12192000"/>
              <a:gd name="connsiteY97" fmla="*/ 2364128 h 3482342"/>
              <a:gd name="connsiteX98" fmla="*/ 4913723 w 12192000"/>
              <a:gd name="connsiteY98" fmla="*/ 2385265 h 3482342"/>
              <a:gd name="connsiteX99" fmla="*/ 4746485 w 12192000"/>
              <a:gd name="connsiteY99" fmla="*/ 2451769 h 3482342"/>
              <a:gd name="connsiteX100" fmla="*/ 4681588 w 12192000"/>
              <a:gd name="connsiteY100" fmla="*/ 2467494 h 3482342"/>
              <a:gd name="connsiteX101" fmla="*/ 1783655 w 12192000"/>
              <a:gd name="connsiteY101" fmla="*/ 3163860 h 3482342"/>
              <a:gd name="connsiteX102" fmla="*/ 1325955 w 12192000"/>
              <a:gd name="connsiteY102" fmla="*/ 3176692 h 3482342"/>
              <a:gd name="connsiteX103" fmla="*/ 1190384 w 12192000"/>
              <a:gd name="connsiteY103" fmla="*/ 3203504 h 3482342"/>
              <a:gd name="connsiteX104" fmla="*/ 1094537 w 12192000"/>
              <a:gd name="connsiteY104" fmla="*/ 3229469 h 3482342"/>
              <a:gd name="connsiteX105" fmla="*/ 779276 w 12192000"/>
              <a:gd name="connsiteY105" fmla="*/ 3327290 h 3482342"/>
              <a:gd name="connsiteX106" fmla="*/ 600378 w 12192000"/>
              <a:gd name="connsiteY106" fmla="*/ 3335250 h 3482342"/>
              <a:gd name="connsiteX107" fmla="*/ 493457 w 12192000"/>
              <a:gd name="connsiteY107" fmla="*/ 3365044 h 3482342"/>
              <a:gd name="connsiteX108" fmla="*/ 349402 w 12192000"/>
              <a:gd name="connsiteY108" fmla="*/ 3380897 h 3482342"/>
              <a:gd name="connsiteX109" fmla="*/ 192183 w 12192000"/>
              <a:gd name="connsiteY109" fmla="*/ 3460075 h 3482342"/>
              <a:gd name="connsiteX110" fmla="*/ 46713 w 12192000"/>
              <a:gd name="connsiteY110" fmla="*/ 3462986 h 3482342"/>
              <a:gd name="connsiteX111" fmla="*/ 2765 w 12192000"/>
              <a:gd name="connsiteY111" fmla="*/ 3480770 h 3482342"/>
              <a:gd name="connsiteX112" fmla="*/ 0 w 12192000"/>
              <a:gd name="connsiteY112" fmla="*/ 3482342 h 3482342"/>
              <a:gd name="connsiteX113" fmla="*/ 0 w 12192000"/>
              <a:gd name="connsiteY11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495949 w 12192000"/>
              <a:gd name="connsiteY49" fmla="*/ 1902425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41837 w 12192000"/>
              <a:gd name="connsiteY60" fmla="*/ 1840640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686657 w 12192000"/>
              <a:gd name="connsiteY66" fmla="*/ 1907344 h 3482342"/>
              <a:gd name="connsiteX67" fmla="*/ 6651330 w 12192000"/>
              <a:gd name="connsiteY67" fmla="*/ 1922921 h 3482342"/>
              <a:gd name="connsiteX68" fmla="*/ 6622958 w 12192000"/>
              <a:gd name="connsiteY68" fmla="*/ 1936255 h 3482342"/>
              <a:gd name="connsiteX69" fmla="*/ 6522602 w 12192000"/>
              <a:gd name="connsiteY69" fmla="*/ 1954133 h 3482342"/>
              <a:gd name="connsiteX70" fmla="*/ 6444344 w 12192000"/>
              <a:gd name="connsiteY70" fmla="*/ 1969663 h 3482342"/>
              <a:gd name="connsiteX71" fmla="*/ 6409626 w 12192000"/>
              <a:gd name="connsiteY71" fmla="*/ 1978846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87205 w 12192000"/>
              <a:gd name="connsiteY75" fmla="*/ 2060048 h 3482342"/>
              <a:gd name="connsiteX76" fmla="*/ 6138780 w 12192000"/>
              <a:gd name="connsiteY76" fmla="*/ 2081918 h 3482342"/>
              <a:gd name="connsiteX77" fmla="*/ 6120125 w 12192000"/>
              <a:gd name="connsiteY77" fmla="*/ 2109475 h 3482342"/>
              <a:gd name="connsiteX78" fmla="*/ 6056576 w 12192000"/>
              <a:gd name="connsiteY78" fmla="*/ 2120066 h 3482342"/>
              <a:gd name="connsiteX79" fmla="*/ 5993794 w 12192000"/>
              <a:gd name="connsiteY79" fmla="*/ 2122569 h 3482342"/>
              <a:gd name="connsiteX80" fmla="*/ 5943601 w 12192000"/>
              <a:gd name="connsiteY80" fmla="*/ 2137719 h 3482342"/>
              <a:gd name="connsiteX81" fmla="*/ 5898141 w 12192000"/>
              <a:gd name="connsiteY81" fmla="*/ 2144806 h 3482342"/>
              <a:gd name="connsiteX82" fmla="*/ 5855337 w 12192000"/>
              <a:gd name="connsiteY82" fmla="*/ 2137719 h 3482342"/>
              <a:gd name="connsiteX83" fmla="*/ 5817682 w 12192000"/>
              <a:gd name="connsiteY83" fmla="*/ 2157358 h 3482342"/>
              <a:gd name="connsiteX84" fmla="*/ 5735300 w 12192000"/>
              <a:gd name="connsiteY84" fmla="*/ 2158902 h 3482342"/>
              <a:gd name="connsiteX85" fmla="*/ 5591469 w 12192000"/>
              <a:gd name="connsiteY85" fmla="*/ 2178389 h 3482342"/>
              <a:gd name="connsiteX86" fmla="*/ 5505818 w 12192000"/>
              <a:gd name="connsiteY86" fmla="*/ 2194207 h 3482342"/>
              <a:gd name="connsiteX87" fmla="*/ 5452860 w 12192000"/>
              <a:gd name="connsiteY87" fmla="*/ 2180085 h 3482342"/>
              <a:gd name="connsiteX88" fmla="*/ 5414282 w 12192000"/>
              <a:gd name="connsiteY88" fmla="*/ 2183070 h 3482342"/>
              <a:gd name="connsiteX89" fmla="*/ 5368369 w 12192000"/>
              <a:gd name="connsiteY89" fmla="*/ 2204272 h 3482342"/>
              <a:gd name="connsiteX90" fmla="*/ 5336354 w 12192000"/>
              <a:gd name="connsiteY90" fmla="*/ 2218920 h 3482342"/>
              <a:gd name="connsiteX91" fmla="*/ 5291263 w 12192000"/>
              <a:gd name="connsiteY91" fmla="*/ 2239182 h 3482342"/>
              <a:gd name="connsiteX92" fmla="*/ 5255152 w 12192000"/>
              <a:gd name="connsiteY92" fmla="*/ 2247164 h 3482342"/>
              <a:gd name="connsiteX93" fmla="*/ 5233796 w 12192000"/>
              <a:gd name="connsiteY93" fmla="*/ 2268260 h 3482342"/>
              <a:gd name="connsiteX94" fmla="*/ 5212786 w 12192000"/>
              <a:gd name="connsiteY94" fmla="*/ 2296592 h 3482342"/>
              <a:gd name="connsiteX95" fmla="*/ 5173523 w 12192000"/>
              <a:gd name="connsiteY95" fmla="*/ 2309057 h 3482342"/>
              <a:gd name="connsiteX96" fmla="*/ 5123830 w 12192000"/>
              <a:gd name="connsiteY96" fmla="*/ 2307070 h 3482342"/>
              <a:gd name="connsiteX97" fmla="*/ 5065426 w 12192000"/>
              <a:gd name="connsiteY97" fmla="*/ 2324076 h 3482342"/>
              <a:gd name="connsiteX98" fmla="*/ 4975908 w 12192000"/>
              <a:gd name="connsiteY98" fmla="*/ 2364128 h 3482342"/>
              <a:gd name="connsiteX99" fmla="*/ 4913723 w 12192000"/>
              <a:gd name="connsiteY99" fmla="*/ 2385265 h 3482342"/>
              <a:gd name="connsiteX100" fmla="*/ 4746485 w 12192000"/>
              <a:gd name="connsiteY100" fmla="*/ 2451769 h 3482342"/>
              <a:gd name="connsiteX101" fmla="*/ 4681588 w 12192000"/>
              <a:gd name="connsiteY101" fmla="*/ 2467494 h 3482342"/>
              <a:gd name="connsiteX102" fmla="*/ 1783655 w 12192000"/>
              <a:gd name="connsiteY102" fmla="*/ 3163860 h 3482342"/>
              <a:gd name="connsiteX103" fmla="*/ 1325955 w 12192000"/>
              <a:gd name="connsiteY103" fmla="*/ 3176692 h 3482342"/>
              <a:gd name="connsiteX104" fmla="*/ 1190384 w 12192000"/>
              <a:gd name="connsiteY104" fmla="*/ 3203504 h 3482342"/>
              <a:gd name="connsiteX105" fmla="*/ 1094537 w 12192000"/>
              <a:gd name="connsiteY105" fmla="*/ 3229469 h 3482342"/>
              <a:gd name="connsiteX106" fmla="*/ 779276 w 12192000"/>
              <a:gd name="connsiteY106" fmla="*/ 3327290 h 3482342"/>
              <a:gd name="connsiteX107" fmla="*/ 600378 w 12192000"/>
              <a:gd name="connsiteY107" fmla="*/ 3335250 h 3482342"/>
              <a:gd name="connsiteX108" fmla="*/ 493457 w 12192000"/>
              <a:gd name="connsiteY108" fmla="*/ 3365044 h 3482342"/>
              <a:gd name="connsiteX109" fmla="*/ 349402 w 12192000"/>
              <a:gd name="connsiteY109" fmla="*/ 3380897 h 3482342"/>
              <a:gd name="connsiteX110" fmla="*/ 192183 w 12192000"/>
              <a:gd name="connsiteY110" fmla="*/ 3460075 h 3482342"/>
              <a:gd name="connsiteX111" fmla="*/ 46713 w 12192000"/>
              <a:gd name="connsiteY111" fmla="*/ 3462986 h 3482342"/>
              <a:gd name="connsiteX112" fmla="*/ 2765 w 12192000"/>
              <a:gd name="connsiteY112" fmla="*/ 3480770 h 3482342"/>
              <a:gd name="connsiteX113" fmla="*/ 0 w 12192000"/>
              <a:gd name="connsiteY113" fmla="*/ 3482342 h 3482342"/>
              <a:gd name="connsiteX114" fmla="*/ 0 w 12192000"/>
              <a:gd name="connsiteY11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573203 w 12192000"/>
              <a:gd name="connsiteY26" fmla="*/ 1351996 h 3482342"/>
              <a:gd name="connsiteX27" fmla="*/ 10513263 w 12192000"/>
              <a:gd name="connsiteY27" fmla="*/ 1350756 h 3482342"/>
              <a:gd name="connsiteX28" fmla="*/ 10464012 w 12192000"/>
              <a:gd name="connsiteY28" fmla="*/ 1391778 h 3482342"/>
              <a:gd name="connsiteX29" fmla="*/ 10405409 w 12192000"/>
              <a:gd name="connsiteY29" fmla="*/ 1422789 h 3482342"/>
              <a:gd name="connsiteX30" fmla="*/ 10370530 w 12192000"/>
              <a:gd name="connsiteY30" fmla="*/ 1441596 h 3482342"/>
              <a:gd name="connsiteX31" fmla="*/ 10264922 w 12192000"/>
              <a:gd name="connsiteY31" fmla="*/ 1472107 h 3482342"/>
              <a:gd name="connsiteX32" fmla="*/ 10058690 w 12192000"/>
              <a:gd name="connsiteY32" fmla="*/ 1474888 h 3482342"/>
              <a:gd name="connsiteX33" fmla="*/ 10004424 w 12192000"/>
              <a:gd name="connsiteY33" fmla="*/ 1489801 h 3482342"/>
              <a:gd name="connsiteX34" fmla="*/ 9999951 w 12192000"/>
              <a:gd name="connsiteY34" fmla="*/ 1499127 h 3482342"/>
              <a:gd name="connsiteX35" fmla="*/ 9845462 w 12192000"/>
              <a:gd name="connsiteY35" fmla="*/ 1548192 h 3482342"/>
              <a:gd name="connsiteX36" fmla="*/ 9736156 w 12192000"/>
              <a:gd name="connsiteY36" fmla="*/ 1581928 h 3482342"/>
              <a:gd name="connsiteX37" fmla="*/ 9693355 w 12192000"/>
              <a:gd name="connsiteY37" fmla="*/ 1602632 h 3482342"/>
              <a:gd name="connsiteX38" fmla="*/ 9664242 w 12192000"/>
              <a:gd name="connsiteY38" fmla="*/ 1622075 h 3482342"/>
              <a:gd name="connsiteX39" fmla="*/ 9579195 w 12192000"/>
              <a:gd name="connsiteY39" fmla="*/ 1648017 h 3482342"/>
              <a:gd name="connsiteX40" fmla="*/ 9433652 w 12192000"/>
              <a:gd name="connsiteY40" fmla="*/ 1681174 h 3482342"/>
              <a:gd name="connsiteX41" fmla="*/ 9403775 w 12192000"/>
              <a:gd name="connsiteY41" fmla="*/ 1690403 h 3482342"/>
              <a:gd name="connsiteX42" fmla="*/ 9382503 w 12192000"/>
              <a:gd name="connsiteY42" fmla="*/ 1706957 h 3482342"/>
              <a:gd name="connsiteX43" fmla="*/ 9381410 w 12192000"/>
              <a:gd name="connsiteY43" fmla="*/ 1718312 h 3482342"/>
              <a:gd name="connsiteX44" fmla="*/ 9365685 w 12192000"/>
              <a:gd name="connsiteY44" fmla="*/ 1724772 h 3482342"/>
              <a:gd name="connsiteX45" fmla="*/ 9278020 w 12192000"/>
              <a:gd name="connsiteY45" fmla="*/ 1741161 h 3482342"/>
              <a:gd name="connsiteX46" fmla="*/ 9217145 w 12192000"/>
              <a:gd name="connsiteY46" fmla="*/ 1771195 h 3482342"/>
              <a:gd name="connsiteX47" fmla="*/ 8955875 w 12192000"/>
              <a:gd name="connsiteY47" fmla="*/ 1796806 h 3482342"/>
              <a:gd name="connsiteX48" fmla="*/ 8648415 w 12192000"/>
              <a:gd name="connsiteY48" fmla="*/ 1878623 h 3482342"/>
              <a:gd name="connsiteX49" fmla="*/ 8495949 w 12192000"/>
              <a:gd name="connsiteY49" fmla="*/ 1902425 h 3482342"/>
              <a:gd name="connsiteX50" fmla="*/ 8236214 w 12192000"/>
              <a:gd name="connsiteY50" fmla="*/ 1909725 h 3482342"/>
              <a:gd name="connsiteX51" fmla="*/ 8132104 w 12192000"/>
              <a:gd name="connsiteY51" fmla="*/ 1895727 h 3482342"/>
              <a:gd name="connsiteX52" fmla="*/ 7918078 w 12192000"/>
              <a:gd name="connsiteY52" fmla="*/ 1862668 h 3482342"/>
              <a:gd name="connsiteX53" fmla="*/ 7817899 w 12192000"/>
              <a:gd name="connsiteY53" fmla="*/ 1862176 h 3482342"/>
              <a:gd name="connsiteX54" fmla="*/ 7768994 w 12192000"/>
              <a:gd name="connsiteY54" fmla="*/ 1855721 h 3482342"/>
              <a:gd name="connsiteX55" fmla="*/ 7618027 w 12192000"/>
              <a:gd name="connsiteY55" fmla="*/ 1830959 h 3482342"/>
              <a:gd name="connsiteX56" fmla="*/ 7449425 w 12192000"/>
              <a:gd name="connsiteY56" fmla="*/ 1810910 h 3482342"/>
              <a:gd name="connsiteX57" fmla="*/ 7342915 w 12192000"/>
              <a:gd name="connsiteY57" fmla="*/ 1819827 h 3482342"/>
              <a:gd name="connsiteX58" fmla="*/ 7255191 w 12192000"/>
              <a:gd name="connsiteY58" fmla="*/ 1834354 h 3482342"/>
              <a:gd name="connsiteX59" fmla="*/ 7131205 w 12192000"/>
              <a:gd name="connsiteY59" fmla="*/ 1845557 h 3482342"/>
              <a:gd name="connsiteX60" fmla="*/ 6941837 w 12192000"/>
              <a:gd name="connsiteY60" fmla="*/ 1840640 h 3482342"/>
              <a:gd name="connsiteX61" fmla="*/ 6837145 w 12192000"/>
              <a:gd name="connsiteY61" fmla="*/ 1870724 h 3482342"/>
              <a:gd name="connsiteX62" fmla="*/ 6753991 w 12192000"/>
              <a:gd name="connsiteY62" fmla="*/ 1860969 h 3482342"/>
              <a:gd name="connsiteX63" fmla="*/ 6727754 w 12192000"/>
              <a:gd name="connsiteY63" fmla="*/ 1882372 h 3482342"/>
              <a:gd name="connsiteX64" fmla="*/ 6723371 w 12192000"/>
              <a:gd name="connsiteY64" fmla="*/ 1886494 h 3482342"/>
              <a:gd name="connsiteX65" fmla="*/ 6702779 w 12192000"/>
              <a:gd name="connsiteY65" fmla="*/ 1893601 h 3482342"/>
              <a:gd name="connsiteX66" fmla="*/ 6686657 w 12192000"/>
              <a:gd name="connsiteY66" fmla="*/ 1907344 h 3482342"/>
              <a:gd name="connsiteX67" fmla="*/ 6651330 w 12192000"/>
              <a:gd name="connsiteY67" fmla="*/ 1922921 h 3482342"/>
              <a:gd name="connsiteX68" fmla="*/ 6622958 w 12192000"/>
              <a:gd name="connsiteY68" fmla="*/ 1936255 h 3482342"/>
              <a:gd name="connsiteX69" fmla="*/ 6522602 w 12192000"/>
              <a:gd name="connsiteY69" fmla="*/ 1954133 h 3482342"/>
              <a:gd name="connsiteX70" fmla="*/ 6444344 w 12192000"/>
              <a:gd name="connsiteY70" fmla="*/ 1969663 h 3482342"/>
              <a:gd name="connsiteX71" fmla="*/ 6409626 w 12192000"/>
              <a:gd name="connsiteY71" fmla="*/ 1978846 h 3482342"/>
              <a:gd name="connsiteX72" fmla="*/ 6333446 w 12192000"/>
              <a:gd name="connsiteY72" fmla="*/ 1997163 h 3482342"/>
              <a:gd name="connsiteX73" fmla="*/ 6294933 w 12192000"/>
              <a:gd name="connsiteY73" fmla="*/ 2019412 h 3482342"/>
              <a:gd name="connsiteX74" fmla="*/ 6238719 w 12192000"/>
              <a:gd name="connsiteY74" fmla="*/ 2042547 h 3482342"/>
              <a:gd name="connsiteX75" fmla="*/ 6187205 w 12192000"/>
              <a:gd name="connsiteY75" fmla="*/ 2060048 h 3482342"/>
              <a:gd name="connsiteX76" fmla="*/ 6138780 w 12192000"/>
              <a:gd name="connsiteY76" fmla="*/ 2081918 h 3482342"/>
              <a:gd name="connsiteX77" fmla="*/ 6120125 w 12192000"/>
              <a:gd name="connsiteY77" fmla="*/ 2109475 h 3482342"/>
              <a:gd name="connsiteX78" fmla="*/ 6056576 w 12192000"/>
              <a:gd name="connsiteY78" fmla="*/ 2120066 h 3482342"/>
              <a:gd name="connsiteX79" fmla="*/ 5993794 w 12192000"/>
              <a:gd name="connsiteY79" fmla="*/ 2122569 h 3482342"/>
              <a:gd name="connsiteX80" fmla="*/ 5943601 w 12192000"/>
              <a:gd name="connsiteY80" fmla="*/ 2137719 h 3482342"/>
              <a:gd name="connsiteX81" fmla="*/ 5898141 w 12192000"/>
              <a:gd name="connsiteY81" fmla="*/ 2144806 h 3482342"/>
              <a:gd name="connsiteX82" fmla="*/ 5855337 w 12192000"/>
              <a:gd name="connsiteY82" fmla="*/ 2137719 h 3482342"/>
              <a:gd name="connsiteX83" fmla="*/ 5817682 w 12192000"/>
              <a:gd name="connsiteY83" fmla="*/ 2157358 h 3482342"/>
              <a:gd name="connsiteX84" fmla="*/ 5735300 w 12192000"/>
              <a:gd name="connsiteY84" fmla="*/ 2158902 h 3482342"/>
              <a:gd name="connsiteX85" fmla="*/ 5591469 w 12192000"/>
              <a:gd name="connsiteY85" fmla="*/ 2178389 h 3482342"/>
              <a:gd name="connsiteX86" fmla="*/ 5505818 w 12192000"/>
              <a:gd name="connsiteY86" fmla="*/ 2194207 h 3482342"/>
              <a:gd name="connsiteX87" fmla="*/ 5452860 w 12192000"/>
              <a:gd name="connsiteY87" fmla="*/ 2180085 h 3482342"/>
              <a:gd name="connsiteX88" fmla="*/ 5414282 w 12192000"/>
              <a:gd name="connsiteY88" fmla="*/ 2183070 h 3482342"/>
              <a:gd name="connsiteX89" fmla="*/ 5368369 w 12192000"/>
              <a:gd name="connsiteY89" fmla="*/ 2204272 h 3482342"/>
              <a:gd name="connsiteX90" fmla="*/ 5336354 w 12192000"/>
              <a:gd name="connsiteY90" fmla="*/ 2218920 h 3482342"/>
              <a:gd name="connsiteX91" fmla="*/ 5291263 w 12192000"/>
              <a:gd name="connsiteY91" fmla="*/ 2239182 h 3482342"/>
              <a:gd name="connsiteX92" fmla="*/ 5255152 w 12192000"/>
              <a:gd name="connsiteY92" fmla="*/ 2247164 h 3482342"/>
              <a:gd name="connsiteX93" fmla="*/ 5233796 w 12192000"/>
              <a:gd name="connsiteY93" fmla="*/ 2268260 h 3482342"/>
              <a:gd name="connsiteX94" fmla="*/ 5212786 w 12192000"/>
              <a:gd name="connsiteY94" fmla="*/ 2296592 h 3482342"/>
              <a:gd name="connsiteX95" fmla="*/ 5173523 w 12192000"/>
              <a:gd name="connsiteY95" fmla="*/ 2309057 h 3482342"/>
              <a:gd name="connsiteX96" fmla="*/ 5123830 w 12192000"/>
              <a:gd name="connsiteY96" fmla="*/ 2307070 h 3482342"/>
              <a:gd name="connsiteX97" fmla="*/ 5065426 w 12192000"/>
              <a:gd name="connsiteY97" fmla="*/ 2324076 h 3482342"/>
              <a:gd name="connsiteX98" fmla="*/ 4975908 w 12192000"/>
              <a:gd name="connsiteY98" fmla="*/ 2364128 h 3482342"/>
              <a:gd name="connsiteX99" fmla="*/ 4913723 w 12192000"/>
              <a:gd name="connsiteY99" fmla="*/ 2385265 h 3482342"/>
              <a:gd name="connsiteX100" fmla="*/ 4746485 w 12192000"/>
              <a:gd name="connsiteY100" fmla="*/ 2451769 h 3482342"/>
              <a:gd name="connsiteX101" fmla="*/ 4681588 w 12192000"/>
              <a:gd name="connsiteY101" fmla="*/ 2467494 h 3482342"/>
              <a:gd name="connsiteX102" fmla="*/ 1783655 w 12192000"/>
              <a:gd name="connsiteY102" fmla="*/ 3163860 h 3482342"/>
              <a:gd name="connsiteX103" fmla="*/ 1325955 w 12192000"/>
              <a:gd name="connsiteY103" fmla="*/ 3176692 h 3482342"/>
              <a:gd name="connsiteX104" fmla="*/ 1190384 w 12192000"/>
              <a:gd name="connsiteY104" fmla="*/ 3203504 h 3482342"/>
              <a:gd name="connsiteX105" fmla="*/ 1094537 w 12192000"/>
              <a:gd name="connsiteY105" fmla="*/ 3229469 h 3482342"/>
              <a:gd name="connsiteX106" fmla="*/ 779276 w 12192000"/>
              <a:gd name="connsiteY106" fmla="*/ 3327290 h 3482342"/>
              <a:gd name="connsiteX107" fmla="*/ 600378 w 12192000"/>
              <a:gd name="connsiteY107" fmla="*/ 3335250 h 3482342"/>
              <a:gd name="connsiteX108" fmla="*/ 493457 w 12192000"/>
              <a:gd name="connsiteY108" fmla="*/ 3365044 h 3482342"/>
              <a:gd name="connsiteX109" fmla="*/ 349402 w 12192000"/>
              <a:gd name="connsiteY109" fmla="*/ 3380897 h 3482342"/>
              <a:gd name="connsiteX110" fmla="*/ 192183 w 12192000"/>
              <a:gd name="connsiteY110" fmla="*/ 3460075 h 3482342"/>
              <a:gd name="connsiteX111" fmla="*/ 46713 w 12192000"/>
              <a:gd name="connsiteY111" fmla="*/ 3462986 h 3482342"/>
              <a:gd name="connsiteX112" fmla="*/ 2765 w 12192000"/>
              <a:gd name="connsiteY112" fmla="*/ 3480770 h 3482342"/>
              <a:gd name="connsiteX113" fmla="*/ 0 w 12192000"/>
              <a:gd name="connsiteY113" fmla="*/ 3482342 h 3482342"/>
              <a:gd name="connsiteX114" fmla="*/ 0 w 12192000"/>
              <a:gd name="connsiteY11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264922 w 12192000"/>
              <a:gd name="connsiteY32" fmla="*/ 1472107 h 3482342"/>
              <a:gd name="connsiteX33" fmla="*/ 10058690 w 12192000"/>
              <a:gd name="connsiteY33" fmla="*/ 1474888 h 3482342"/>
              <a:gd name="connsiteX34" fmla="*/ 10004424 w 12192000"/>
              <a:gd name="connsiteY34" fmla="*/ 1489801 h 3482342"/>
              <a:gd name="connsiteX35" fmla="*/ 9999951 w 12192000"/>
              <a:gd name="connsiteY35" fmla="*/ 1499127 h 3482342"/>
              <a:gd name="connsiteX36" fmla="*/ 9845462 w 12192000"/>
              <a:gd name="connsiteY36" fmla="*/ 1548192 h 3482342"/>
              <a:gd name="connsiteX37" fmla="*/ 9736156 w 12192000"/>
              <a:gd name="connsiteY37" fmla="*/ 1581928 h 3482342"/>
              <a:gd name="connsiteX38" fmla="*/ 9693355 w 12192000"/>
              <a:gd name="connsiteY38" fmla="*/ 1602632 h 3482342"/>
              <a:gd name="connsiteX39" fmla="*/ 9664242 w 12192000"/>
              <a:gd name="connsiteY39" fmla="*/ 1622075 h 3482342"/>
              <a:gd name="connsiteX40" fmla="*/ 9579195 w 12192000"/>
              <a:gd name="connsiteY40" fmla="*/ 1648017 h 3482342"/>
              <a:gd name="connsiteX41" fmla="*/ 9433652 w 12192000"/>
              <a:gd name="connsiteY41" fmla="*/ 1681174 h 3482342"/>
              <a:gd name="connsiteX42" fmla="*/ 9403775 w 12192000"/>
              <a:gd name="connsiteY42" fmla="*/ 1690403 h 3482342"/>
              <a:gd name="connsiteX43" fmla="*/ 9382503 w 12192000"/>
              <a:gd name="connsiteY43" fmla="*/ 1706957 h 3482342"/>
              <a:gd name="connsiteX44" fmla="*/ 9381410 w 12192000"/>
              <a:gd name="connsiteY44" fmla="*/ 1718312 h 3482342"/>
              <a:gd name="connsiteX45" fmla="*/ 9365685 w 12192000"/>
              <a:gd name="connsiteY45" fmla="*/ 1724772 h 3482342"/>
              <a:gd name="connsiteX46" fmla="*/ 9278020 w 12192000"/>
              <a:gd name="connsiteY46" fmla="*/ 1741161 h 3482342"/>
              <a:gd name="connsiteX47" fmla="*/ 9217145 w 12192000"/>
              <a:gd name="connsiteY47" fmla="*/ 1771195 h 3482342"/>
              <a:gd name="connsiteX48" fmla="*/ 8955875 w 12192000"/>
              <a:gd name="connsiteY48" fmla="*/ 1796806 h 3482342"/>
              <a:gd name="connsiteX49" fmla="*/ 8648415 w 12192000"/>
              <a:gd name="connsiteY49" fmla="*/ 1878623 h 3482342"/>
              <a:gd name="connsiteX50" fmla="*/ 8495949 w 12192000"/>
              <a:gd name="connsiteY50" fmla="*/ 1902425 h 3482342"/>
              <a:gd name="connsiteX51" fmla="*/ 8236214 w 12192000"/>
              <a:gd name="connsiteY51" fmla="*/ 1909725 h 3482342"/>
              <a:gd name="connsiteX52" fmla="*/ 8132104 w 12192000"/>
              <a:gd name="connsiteY52" fmla="*/ 1895727 h 3482342"/>
              <a:gd name="connsiteX53" fmla="*/ 7918078 w 12192000"/>
              <a:gd name="connsiteY53" fmla="*/ 1862668 h 3482342"/>
              <a:gd name="connsiteX54" fmla="*/ 7817899 w 12192000"/>
              <a:gd name="connsiteY54" fmla="*/ 1862176 h 3482342"/>
              <a:gd name="connsiteX55" fmla="*/ 7768994 w 12192000"/>
              <a:gd name="connsiteY55" fmla="*/ 1855721 h 3482342"/>
              <a:gd name="connsiteX56" fmla="*/ 7618027 w 12192000"/>
              <a:gd name="connsiteY56" fmla="*/ 1830959 h 3482342"/>
              <a:gd name="connsiteX57" fmla="*/ 7449425 w 12192000"/>
              <a:gd name="connsiteY57" fmla="*/ 1810910 h 3482342"/>
              <a:gd name="connsiteX58" fmla="*/ 7342915 w 12192000"/>
              <a:gd name="connsiteY58" fmla="*/ 1819827 h 3482342"/>
              <a:gd name="connsiteX59" fmla="*/ 7255191 w 12192000"/>
              <a:gd name="connsiteY59" fmla="*/ 1834354 h 3482342"/>
              <a:gd name="connsiteX60" fmla="*/ 7131205 w 12192000"/>
              <a:gd name="connsiteY60" fmla="*/ 1845557 h 3482342"/>
              <a:gd name="connsiteX61" fmla="*/ 6941837 w 12192000"/>
              <a:gd name="connsiteY61" fmla="*/ 1840640 h 3482342"/>
              <a:gd name="connsiteX62" fmla="*/ 6837145 w 12192000"/>
              <a:gd name="connsiteY62" fmla="*/ 1870724 h 3482342"/>
              <a:gd name="connsiteX63" fmla="*/ 6753991 w 12192000"/>
              <a:gd name="connsiteY63" fmla="*/ 1860969 h 3482342"/>
              <a:gd name="connsiteX64" fmla="*/ 6727754 w 12192000"/>
              <a:gd name="connsiteY64" fmla="*/ 1882372 h 3482342"/>
              <a:gd name="connsiteX65" fmla="*/ 6723371 w 12192000"/>
              <a:gd name="connsiteY65" fmla="*/ 1886494 h 3482342"/>
              <a:gd name="connsiteX66" fmla="*/ 6702779 w 12192000"/>
              <a:gd name="connsiteY66" fmla="*/ 1893601 h 3482342"/>
              <a:gd name="connsiteX67" fmla="*/ 6686657 w 12192000"/>
              <a:gd name="connsiteY67" fmla="*/ 1907344 h 3482342"/>
              <a:gd name="connsiteX68" fmla="*/ 6651330 w 12192000"/>
              <a:gd name="connsiteY68" fmla="*/ 1922921 h 3482342"/>
              <a:gd name="connsiteX69" fmla="*/ 6622958 w 12192000"/>
              <a:gd name="connsiteY69" fmla="*/ 1936255 h 3482342"/>
              <a:gd name="connsiteX70" fmla="*/ 6522602 w 12192000"/>
              <a:gd name="connsiteY70" fmla="*/ 1954133 h 3482342"/>
              <a:gd name="connsiteX71" fmla="*/ 6444344 w 12192000"/>
              <a:gd name="connsiteY71" fmla="*/ 1969663 h 3482342"/>
              <a:gd name="connsiteX72" fmla="*/ 6409626 w 12192000"/>
              <a:gd name="connsiteY72" fmla="*/ 1978846 h 3482342"/>
              <a:gd name="connsiteX73" fmla="*/ 6333446 w 12192000"/>
              <a:gd name="connsiteY73" fmla="*/ 1997163 h 3482342"/>
              <a:gd name="connsiteX74" fmla="*/ 6294933 w 12192000"/>
              <a:gd name="connsiteY74" fmla="*/ 2019412 h 3482342"/>
              <a:gd name="connsiteX75" fmla="*/ 6238719 w 12192000"/>
              <a:gd name="connsiteY75" fmla="*/ 2042547 h 3482342"/>
              <a:gd name="connsiteX76" fmla="*/ 6187205 w 12192000"/>
              <a:gd name="connsiteY76" fmla="*/ 2060048 h 3482342"/>
              <a:gd name="connsiteX77" fmla="*/ 6138780 w 12192000"/>
              <a:gd name="connsiteY77" fmla="*/ 2081918 h 3482342"/>
              <a:gd name="connsiteX78" fmla="*/ 6120125 w 12192000"/>
              <a:gd name="connsiteY78" fmla="*/ 2109475 h 3482342"/>
              <a:gd name="connsiteX79" fmla="*/ 6056576 w 12192000"/>
              <a:gd name="connsiteY79" fmla="*/ 2120066 h 3482342"/>
              <a:gd name="connsiteX80" fmla="*/ 5993794 w 12192000"/>
              <a:gd name="connsiteY80" fmla="*/ 2122569 h 3482342"/>
              <a:gd name="connsiteX81" fmla="*/ 5943601 w 12192000"/>
              <a:gd name="connsiteY81" fmla="*/ 2137719 h 3482342"/>
              <a:gd name="connsiteX82" fmla="*/ 5898141 w 12192000"/>
              <a:gd name="connsiteY82" fmla="*/ 2144806 h 3482342"/>
              <a:gd name="connsiteX83" fmla="*/ 5855337 w 12192000"/>
              <a:gd name="connsiteY83" fmla="*/ 2137719 h 3482342"/>
              <a:gd name="connsiteX84" fmla="*/ 5817682 w 12192000"/>
              <a:gd name="connsiteY84" fmla="*/ 2157358 h 3482342"/>
              <a:gd name="connsiteX85" fmla="*/ 5735300 w 12192000"/>
              <a:gd name="connsiteY85" fmla="*/ 2158902 h 3482342"/>
              <a:gd name="connsiteX86" fmla="*/ 5591469 w 12192000"/>
              <a:gd name="connsiteY86" fmla="*/ 2178389 h 3482342"/>
              <a:gd name="connsiteX87" fmla="*/ 5505818 w 12192000"/>
              <a:gd name="connsiteY87" fmla="*/ 2194207 h 3482342"/>
              <a:gd name="connsiteX88" fmla="*/ 5452860 w 12192000"/>
              <a:gd name="connsiteY88" fmla="*/ 2180085 h 3482342"/>
              <a:gd name="connsiteX89" fmla="*/ 5414282 w 12192000"/>
              <a:gd name="connsiteY89" fmla="*/ 2183070 h 3482342"/>
              <a:gd name="connsiteX90" fmla="*/ 5368369 w 12192000"/>
              <a:gd name="connsiteY90" fmla="*/ 2204272 h 3482342"/>
              <a:gd name="connsiteX91" fmla="*/ 5336354 w 12192000"/>
              <a:gd name="connsiteY91" fmla="*/ 2218920 h 3482342"/>
              <a:gd name="connsiteX92" fmla="*/ 5291263 w 12192000"/>
              <a:gd name="connsiteY92" fmla="*/ 2239182 h 3482342"/>
              <a:gd name="connsiteX93" fmla="*/ 5255152 w 12192000"/>
              <a:gd name="connsiteY93" fmla="*/ 2247164 h 3482342"/>
              <a:gd name="connsiteX94" fmla="*/ 5233796 w 12192000"/>
              <a:gd name="connsiteY94" fmla="*/ 2268260 h 3482342"/>
              <a:gd name="connsiteX95" fmla="*/ 5212786 w 12192000"/>
              <a:gd name="connsiteY95" fmla="*/ 2296592 h 3482342"/>
              <a:gd name="connsiteX96" fmla="*/ 5173523 w 12192000"/>
              <a:gd name="connsiteY96" fmla="*/ 2309057 h 3482342"/>
              <a:gd name="connsiteX97" fmla="*/ 5123830 w 12192000"/>
              <a:gd name="connsiteY97" fmla="*/ 2307070 h 3482342"/>
              <a:gd name="connsiteX98" fmla="*/ 5065426 w 12192000"/>
              <a:gd name="connsiteY98" fmla="*/ 2324076 h 3482342"/>
              <a:gd name="connsiteX99" fmla="*/ 4975908 w 12192000"/>
              <a:gd name="connsiteY99" fmla="*/ 2364128 h 3482342"/>
              <a:gd name="connsiteX100" fmla="*/ 4913723 w 12192000"/>
              <a:gd name="connsiteY100" fmla="*/ 2385265 h 3482342"/>
              <a:gd name="connsiteX101" fmla="*/ 4746485 w 12192000"/>
              <a:gd name="connsiteY101" fmla="*/ 2451769 h 3482342"/>
              <a:gd name="connsiteX102" fmla="*/ 4681588 w 12192000"/>
              <a:gd name="connsiteY102" fmla="*/ 2467494 h 3482342"/>
              <a:gd name="connsiteX103" fmla="*/ 1783655 w 12192000"/>
              <a:gd name="connsiteY103" fmla="*/ 3163860 h 3482342"/>
              <a:gd name="connsiteX104" fmla="*/ 1325955 w 12192000"/>
              <a:gd name="connsiteY104" fmla="*/ 3176692 h 3482342"/>
              <a:gd name="connsiteX105" fmla="*/ 1190384 w 12192000"/>
              <a:gd name="connsiteY105" fmla="*/ 3203504 h 3482342"/>
              <a:gd name="connsiteX106" fmla="*/ 1094537 w 12192000"/>
              <a:gd name="connsiteY106" fmla="*/ 3229469 h 3482342"/>
              <a:gd name="connsiteX107" fmla="*/ 779276 w 12192000"/>
              <a:gd name="connsiteY107" fmla="*/ 3327290 h 3482342"/>
              <a:gd name="connsiteX108" fmla="*/ 600378 w 12192000"/>
              <a:gd name="connsiteY108" fmla="*/ 3335250 h 3482342"/>
              <a:gd name="connsiteX109" fmla="*/ 493457 w 12192000"/>
              <a:gd name="connsiteY109" fmla="*/ 3365044 h 3482342"/>
              <a:gd name="connsiteX110" fmla="*/ 349402 w 12192000"/>
              <a:gd name="connsiteY110" fmla="*/ 3380897 h 3482342"/>
              <a:gd name="connsiteX111" fmla="*/ 192183 w 12192000"/>
              <a:gd name="connsiteY111" fmla="*/ 3460075 h 3482342"/>
              <a:gd name="connsiteX112" fmla="*/ 46713 w 12192000"/>
              <a:gd name="connsiteY112" fmla="*/ 3462986 h 3482342"/>
              <a:gd name="connsiteX113" fmla="*/ 2765 w 12192000"/>
              <a:gd name="connsiteY113" fmla="*/ 3480770 h 3482342"/>
              <a:gd name="connsiteX114" fmla="*/ 0 w 12192000"/>
              <a:gd name="connsiteY114" fmla="*/ 3482342 h 3482342"/>
              <a:gd name="connsiteX115" fmla="*/ 0 w 12192000"/>
              <a:gd name="connsiteY11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058690 w 12192000"/>
              <a:gd name="connsiteY34" fmla="*/ 1474888 h 3482342"/>
              <a:gd name="connsiteX35" fmla="*/ 10004424 w 12192000"/>
              <a:gd name="connsiteY35" fmla="*/ 1489801 h 3482342"/>
              <a:gd name="connsiteX36" fmla="*/ 9999951 w 12192000"/>
              <a:gd name="connsiteY36" fmla="*/ 1499127 h 3482342"/>
              <a:gd name="connsiteX37" fmla="*/ 9845462 w 12192000"/>
              <a:gd name="connsiteY37" fmla="*/ 1548192 h 3482342"/>
              <a:gd name="connsiteX38" fmla="*/ 9736156 w 12192000"/>
              <a:gd name="connsiteY38" fmla="*/ 1581928 h 3482342"/>
              <a:gd name="connsiteX39" fmla="*/ 9693355 w 12192000"/>
              <a:gd name="connsiteY39" fmla="*/ 1602632 h 3482342"/>
              <a:gd name="connsiteX40" fmla="*/ 9664242 w 12192000"/>
              <a:gd name="connsiteY40" fmla="*/ 1622075 h 3482342"/>
              <a:gd name="connsiteX41" fmla="*/ 9579195 w 12192000"/>
              <a:gd name="connsiteY41" fmla="*/ 1648017 h 3482342"/>
              <a:gd name="connsiteX42" fmla="*/ 9433652 w 12192000"/>
              <a:gd name="connsiteY42" fmla="*/ 1681174 h 3482342"/>
              <a:gd name="connsiteX43" fmla="*/ 9403775 w 12192000"/>
              <a:gd name="connsiteY43" fmla="*/ 1690403 h 3482342"/>
              <a:gd name="connsiteX44" fmla="*/ 9382503 w 12192000"/>
              <a:gd name="connsiteY44" fmla="*/ 1706957 h 3482342"/>
              <a:gd name="connsiteX45" fmla="*/ 9381410 w 12192000"/>
              <a:gd name="connsiteY45" fmla="*/ 1718312 h 3482342"/>
              <a:gd name="connsiteX46" fmla="*/ 9365685 w 12192000"/>
              <a:gd name="connsiteY46" fmla="*/ 1724772 h 3482342"/>
              <a:gd name="connsiteX47" fmla="*/ 9278020 w 12192000"/>
              <a:gd name="connsiteY47" fmla="*/ 1741161 h 3482342"/>
              <a:gd name="connsiteX48" fmla="*/ 9217145 w 12192000"/>
              <a:gd name="connsiteY48" fmla="*/ 1771195 h 3482342"/>
              <a:gd name="connsiteX49" fmla="*/ 8955875 w 12192000"/>
              <a:gd name="connsiteY49" fmla="*/ 1796806 h 3482342"/>
              <a:gd name="connsiteX50" fmla="*/ 8648415 w 12192000"/>
              <a:gd name="connsiteY50" fmla="*/ 1878623 h 3482342"/>
              <a:gd name="connsiteX51" fmla="*/ 8495949 w 12192000"/>
              <a:gd name="connsiteY51" fmla="*/ 1902425 h 3482342"/>
              <a:gd name="connsiteX52" fmla="*/ 8236214 w 12192000"/>
              <a:gd name="connsiteY52" fmla="*/ 1909725 h 3482342"/>
              <a:gd name="connsiteX53" fmla="*/ 8132104 w 12192000"/>
              <a:gd name="connsiteY53" fmla="*/ 1895727 h 3482342"/>
              <a:gd name="connsiteX54" fmla="*/ 7918078 w 12192000"/>
              <a:gd name="connsiteY54" fmla="*/ 1862668 h 3482342"/>
              <a:gd name="connsiteX55" fmla="*/ 7817899 w 12192000"/>
              <a:gd name="connsiteY55" fmla="*/ 1862176 h 3482342"/>
              <a:gd name="connsiteX56" fmla="*/ 7768994 w 12192000"/>
              <a:gd name="connsiteY56" fmla="*/ 1855721 h 3482342"/>
              <a:gd name="connsiteX57" fmla="*/ 7618027 w 12192000"/>
              <a:gd name="connsiteY57" fmla="*/ 1830959 h 3482342"/>
              <a:gd name="connsiteX58" fmla="*/ 7449425 w 12192000"/>
              <a:gd name="connsiteY58" fmla="*/ 1810910 h 3482342"/>
              <a:gd name="connsiteX59" fmla="*/ 7342915 w 12192000"/>
              <a:gd name="connsiteY59" fmla="*/ 1819827 h 3482342"/>
              <a:gd name="connsiteX60" fmla="*/ 7255191 w 12192000"/>
              <a:gd name="connsiteY60" fmla="*/ 1834354 h 3482342"/>
              <a:gd name="connsiteX61" fmla="*/ 7131205 w 12192000"/>
              <a:gd name="connsiteY61" fmla="*/ 1845557 h 3482342"/>
              <a:gd name="connsiteX62" fmla="*/ 6941837 w 12192000"/>
              <a:gd name="connsiteY62" fmla="*/ 1840640 h 3482342"/>
              <a:gd name="connsiteX63" fmla="*/ 6837145 w 12192000"/>
              <a:gd name="connsiteY63" fmla="*/ 1870724 h 3482342"/>
              <a:gd name="connsiteX64" fmla="*/ 6753991 w 12192000"/>
              <a:gd name="connsiteY64" fmla="*/ 1860969 h 3482342"/>
              <a:gd name="connsiteX65" fmla="*/ 6727754 w 12192000"/>
              <a:gd name="connsiteY65" fmla="*/ 1882372 h 3482342"/>
              <a:gd name="connsiteX66" fmla="*/ 6723371 w 12192000"/>
              <a:gd name="connsiteY66" fmla="*/ 1886494 h 3482342"/>
              <a:gd name="connsiteX67" fmla="*/ 6702779 w 12192000"/>
              <a:gd name="connsiteY67" fmla="*/ 1893601 h 3482342"/>
              <a:gd name="connsiteX68" fmla="*/ 6686657 w 12192000"/>
              <a:gd name="connsiteY68" fmla="*/ 1907344 h 3482342"/>
              <a:gd name="connsiteX69" fmla="*/ 6651330 w 12192000"/>
              <a:gd name="connsiteY69" fmla="*/ 1922921 h 3482342"/>
              <a:gd name="connsiteX70" fmla="*/ 6622958 w 12192000"/>
              <a:gd name="connsiteY70" fmla="*/ 1936255 h 3482342"/>
              <a:gd name="connsiteX71" fmla="*/ 6522602 w 12192000"/>
              <a:gd name="connsiteY71" fmla="*/ 1954133 h 3482342"/>
              <a:gd name="connsiteX72" fmla="*/ 6444344 w 12192000"/>
              <a:gd name="connsiteY72" fmla="*/ 1969663 h 3482342"/>
              <a:gd name="connsiteX73" fmla="*/ 6409626 w 12192000"/>
              <a:gd name="connsiteY73" fmla="*/ 1978846 h 3482342"/>
              <a:gd name="connsiteX74" fmla="*/ 6333446 w 12192000"/>
              <a:gd name="connsiteY74" fmla="*/ 1997163 h 3482342"/>
              <a:gd name="connsiteX75" fmla="*/ 6294933 w 12192000"/>
              <a:gd name="connsiteY75" fmla="*/ 2019412 h 3482342"/>
              <a:gd name="connsiteX76" fmla="*/ 6238719 w 12192000"/>
              <a:gd name="connsiteY76" fmla="*/ 2042547 h 3482342"/>
              <a:gd name="connsiteX77" fmla="*/ 6187205 w 12192000"/>
              <a:gd name="connsiteY77" fmla="*/ 2060048 h 3482342"/>
              <a:gd name="connsiteX78" fmla="*/ 6138780 w 12192000"/>
              <a:gd name="connsiteY78" fmla="*/ 2081918 h 3482342"/>
              <a:gd name="connsiteX79" fmla="*/ 6120125 w 12192000"/>
              <a:gd name="connsiteY79" fmla="*/ 2109475 h 3482342"/>
              <a:gd name="connsiteX80" fmla="*/ 6056576 w 12192000"/>
              <a:gd name="connsiteY80" fmla="*/ 2120066 h 3482342"/>
              <a:gd name="connsiteX81" fmla="*/ 5993794 w 12192000"/>
              <a:gd name="connsiteY81" fmla="*/ 2122569 h 3482342"/>
              <a:gd name="connsiteX82" fmla="*/ 5943601 w 12192000"/>
              <a:gd name="connsiteY82" fmla="*/ 2137719 h 3482342"/>
              <a:gd name="connsiteX83" fmla="*/ 5898141 w 12192000"/>
              <a:gd name="connsiteY83" fmla="*/ 2144806 h 3482342"/>
              <a:gd name="connsiteX84" fmla="*/ 5855337 w 12192000"/>
              <a:gd name="connsiteY84" fmla="*/ 2137719 h 3482342"/>
              <a:gd name="connsiteX85" fmla="*/ 5817682 w 12192000"/>
              <a:gd name="connsiteY85" fmla="*/ 2157358 h 3482342"/>
              <a:gd name="connsiteX86" fmla="*/ 5735300 w 12192000"/>
              <a:gd name="connsiteY86" fmla="*/ 2158902 h 3482342"/>
              <a:gd name="connsiteX87" fmla="*/ 5591469 w 12192000"/>
              <a:gd name="connsiteY87" fmla="*/ 2178389 h 3482342"/>
              <a:gd name="connsiteX88" fmla="*/ 5505818 w 12192000"/>
              <a:gd name="connsiteY88" fmla="*/ 2194207 h 3482342"/>
              <a:gd name="connsiteX89" fmla="*/ 5452860 w 12192000"/>
              <a:gd name="connsiteY89" fmla="*/ 2180085 h 3482342"/>
              <a:gd name="connsiteX90" fmla="*/ 5414282 w 12192000"/>
              <a:gd name="connsiteY90" fmla="*/ 2183070 h 3482342"/>
              <a:gd name="connsiteX91" fmla="*/ 5368369 w 12192000"/>
              <a:gd name="connsiteY91" fmla="*/ 2204272 h 3482342"/>
              <a:gd name="connsiteX92" fmla="*/ 5336354 w 12192000"/>
              <a:gd name="connsiteY92" fmla="*/ 2218920 h 3482342"/>
              <a:gd name="connsiteX93" fmla="*/ 5291263 w 12192000"/>
              <a:gd name="connsiteY93" fmla="*/ 2239182 h 3482342"/>
              <a:gd name="connsiteX94" fmla="*/ 5255152 w 12192000"/>
              <a:gd name="connsiteY94" fmla="*/ 2247164 h 3482342"/>
              <a:gd name="connsiteX95" fmla="*/ 5233796 w 12192000"/>
              <a:gd name="connsiteY95" fmla="*/ 2268260 h 3482342"/>
              <a:gd name="connsiteX96" fmla="*/ 5212786 w 12192000"/>
              <a:gd name="connsiteY96" fmla="*/ 2296592 h 3482342"/>
              <a:gd name="connsiteX97" fmla="*/ 5173523 w 12192000"/>
              <a:gd name="connsiteY97" fmla="*/ 2309057 h 3482342"/>
              <a:gd name="connsiteX98" fmla="*/ 5123830 w 12192000"/>
              <a:gd name="connsiteY98" fmla="*/ 2307070 h 3482342"/>
              <a:gd name="connsiteX99" fmla="*/ 5065426 w 12192000"/>
              <a:gd name="connsiteY99" fmla="*/ 2324076 h 3482342"/>
              <a:gd name="connsiteX100" fmla="*/ 4975908 w 12192000"/>
              <a:gd name="connsiteY100" fmla="*/ 2364128 h 3482342"/>
              <a:gd name="connsiteX101" fmla="*/ 4913723 w 12192000"/>
              <a:gd name="connsiteY101" fmla="*/ 2385265 h 3482342"/>
              <a:gd name="connsiteX102" fmla="*/ 4746485 w 12192000"/>
              <a:gd name="connsiteY102" fmla="*/ 2451769 h 3482342"/>
              <a:gd name="connsiteX103" fmla="*/ 4681588 w 12192000"/>
              <a:gd name="connsiteY103" fmla="*/ 2467494 h 3482342"/>
              <a:gd name="connsiteX104" fmla="*/ 1783655 w 12192000"/>
              <a:gd name="connsiteY104" fmla="*/ 3163860 h 3482342"/>
              <a:gd name="connsiteX105" fmla="*/ 1325955 w 12192000"/>
              <a:gd name="connsiteY105" fmla="*/ 3176692 h 3482342"/>
              <a:gd name="connsiteX106" fmla="*/ 1190384 w 12192000"/>
              <a:gd name="connsiteY106" fmla="*/ 3203504 h 3482342"/>
              <a:gd name="connsiteX107" fmla="*/ 1094537 w 12192000"/>
              <a:gd name="connsiteY107" fmla="*/ 3229469 h 3482342"/>
              <a:gd name="connsiteX108" fmla="*/ 779276 w 12192000"/>
              <a:gd name="connsiteY108" fmla="*/ 3327290 h 3482342"/>
              <a:gd name="connsiteX109" fmla="*/ 600378 w 12192000"/>
              <a:gd name="connsiteY109" fmla="*/ 3335250 h 3482342"/>
              <a:gd name="connsiteX110" fmla="*/ 493457 w 12192000"/>
              <a:gd name="connsiteY110" fmla="*/ 3365044 h 3482342"/>
              <a:gd name="connsiteX111" fmla="*/ 349402 w 12192000"/>
              <a:gd name="connsiteY111" fmla="*/ 3380897 h 3482342"/>
              <a:gd name="connsiteX112" fmla="*/ 192183 w 12192000"/>
              <a:gd name="connsiteY112" fmla="*/ 3460075 h 3482342"/>
              <a:gd name="connsiteX113" fmla="*/ 46713 w 12192000"/>
              <a:gd name="connsiteY113" fmla="*/ 3462986 h 3482342"/>
              <a:gd name="connsiteX114" fmla="*/ 2765 w 12192000"/>
              <a:gd name="connsiteY114" fmla="*/ 3480770 h 3482342"/>
              <a:gd name="connsiteX115" fmla="*/ 0 w 12192000"/>
              <a:gd name="connsiteY115" fmla="*/ 3482342 h 3482342"/>
              <a:gd name="connsiteX116" fmla="*/ 0 w 12192000"/>
              <a:gd name="connsiteY11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226099 w 12192000"/>
              <a:gd name="connsiteY34" fmla="*/ 1463393 h 3482342"/>
              <a:gd name="connsiteX35" fmla="*/ 10058690 w 12192000"/>
              <a:gd name="connsiteY35" fmla="*/ 1474888 h 3482342"/>
              <a:gd name="connsiteX36" fmla="*/ 10004424 w 12192000"/>
              <a:gd name="connsiteY36" fmla="*/ 1489801 h 3482342"/>
              <a:gd name="connsiteX37" fmla="*/ 9999951 w 12192000"/>
              <a:gd name="connsiteY37" fmla="*/ 1499127 h 3482342"/>
              <a:gd name="connsiteX38" fmla="*/ 9845462 w 12192000"/>
              <a:gd name="connsiteY38" fmla="*/ 1548192 h 3482342"/>
              <a:gd name="connsiteX39" fmla="*/ 9736156 w 12192000"/>
              <a:gd name="connsiteY39" fmla="*/ 1581928 h 3482342"/>
              <a:gd name="connsiteX40" fmla="*/ 9693355 w 12192000"/>
              <a:gd name="connsiteY40" fmla="*/ 1602632 h 3482342"/>
              <a:gd name="connsiteX41" fmla="*/ 9664242 w 12192000"/>
              <a:gd name="connsiteY41" fmla="*/ 1622075 h 3482342"/>
              <a:gd name="connsiteX42" fmla="*/ 9579195 w 12192000"/>
              <a:gd name="connsiteY42" fmla="*/ 1648017 h 3482342"/>
              <a:gd name="connsiteX43" fmla="*/ 9433652 w 12192000"/>
              <a:gd name="connsiteY43" fmla="*/ 1681174 h 3482342"/>
              <a:gd name="connsiteX44" fmla="*/ 9403775 w 12192000"/>
              <a:gd name="connsiteY44" fmla="*/ 1690403 h 3482342"/>
              <a:gd name="connsiteX45" fmla="*/ 9382503 w 12192000"/>
              <a:gd name="connsiteY45" fmla="*/ 1706957 h 3482342"/>
              <a:gd name="connsiteX46" fmla="*/ 9381410 w 12192000"/>
              <a:gd name="connsiteY46" fmla="*/ 1718312 h 3482342"/>
              <a:gd name="connsiteX47" fmla="*/ 9365685 w 12192000"/>
              <a:gd name="connsiteY47" fmla="*/ 1724772 h 3482342"/>
              <a:gd name="connsiteX48" fmla="*/ 9278020 w 12192000"/>
              <a:gd name="connsiteY48" fmla="*/ 1741161 h 3482342"/>
              <a:gd name="connsiteX49" fmla="*/ 9217145 w 12192000"/>
              <a:gd name="connsiteY49" fmla="*/ 1771195 h 3482342"/>
              <a:gd name="connsiteX50" fmla="*/ 8955875 w 12192000"/>
              <a:gd name="connsiteY50" fmla="*/ 1796806 h 3482342"/>
              <a:gd name="connsiteX51" fmla="*/ 8648415 w 12192000"/>
              <a:gd name="connsiteY51" fmla="*/ 1878623 h 3482342"/>
              <a:gd name="connsiteX52" fmla="*/ 8495949 w 12192000"/>
              <a:gd name="connsiteY52" fmla="*/ 1902425 h 3482342"/>
              <a:gd name="connsiteX53" fmla="*/ 8236214 w 12192000"/>
              <a:gd name="connsiteY53" fmla="*/ 1909725 h 3482342"/>
              <a:gd name="connsiteX54" fmla="*/ 8132104 w 12192000"/>
              <a:gd name="connsiteY54" fmla="*/ 1895727 h 3482342"/>
              <a:gd name="connsiteX55" fmla="*/ 7918078 w 12192000"/>
              <a:gd name="connsiteY55" fmla="*/ 1862668 h 3482342"/>
              <a:gd name="connsiteX56" fmla="*/ 7817899 w 12192000"/>
              <a:gd name="connsiteY56" fmla="*/ 1862176 h 3482342"/>
              <a:gd name="connsiteX57" fmla="*/ 7768994 w 12192000"/>
              <a:gd name="connsiteY57" fmla="*/ 1855721 h 3482342"/>
              <a:gd name="connsiteX58" fmla="*/ 7618027 w 12192000"/>
              <a:gd name="connsiteY58" fmla="*/ 1830959 h 3482342"/>
              <a:gd name="connsiteX59" fmla="*/ 7449425 w 12192000"/>
              <a:gd name="connsiteY59" fmla="*/ 1810910 h 3482342"/>
              <a:gd name="connsiteX60" fmla="*/ 7342915 w 12192000"/>
              <a:gd name="connsiteY60" fmla="*/ 1819827 h 3482342"/>
              <a:gd name="connsiteX61" fmla="*/ 7255191 w 12192000"/>
              <a:gd name="connsiteY61" fmla="*/ 1834354 h 3482342"/>
              <a:gd name="connsiteX62" fmla="*/ 7131205 w 12192000"/>
              <a:gd name="connsiteY62" fmla="*/ 1845557 h 3482342"/>
              <a:gd name="connsiteX63" fmla="*/ 6941837 w 12192000"/>
              <a:gd name="connsiteY63" fmla="*/ 1840640 h 3482342"/>
              <a:gd name="connsiteX64" fmla="*/ 6837145 w 12192000"/>
              <a:gd name="connsiteY64" fmla="*/ 1870724 h 3482342"/>
              <a:gd name="connsiteX65" fmla="*/ 6753991 w 12192000"/>
              <a:gd name="connsiteY65" fmla="*/ 1860969 h 3482342"/>
              <a:gd name="connsiteX66" fmla="*/ 6727754 w 12192000"/>
              <a:gd name="connsiteY66" fmla="*/ 1882372 h 3482342"/>
              <a:gd name="connsiteX67" fmla="*/ 6723371 w 12192000"/>
              <a:gd name="connsiteY67" fmla="*/ 1886494 h 3482342"/>
              <a:gd name="connsiteX68" fmla="*/ 6702779 w 12192000"/>
              <a:gd name="connsiteY68" fmla="*/ 1893601 h 3482342"/>
              <a:gd name="connsiteX69" fmla="*/ 6686657 w 12192000"/>
              <a:gd name="connsiteY69" fmla="*/ 1907344 h 3482342"/>
              <a:gd name="connsiteX70" fmla="*/ 6651330 w 12192000"/>
              <a:gd name="connsiteY70" fmla="*/ 1922921 h 3482342"/>
              <a:gd name="connsiteX71" fmla="*/ 6622958 w 12192000"/>
              <a:gd name="connsiteY71" fmla="*/ 1936255 h 3482342"/>
              <a:gd name="connsiteX72" fmla="*/ 6522602 w 12192000"/>
              <a:gd name="connsiteY72" fmla="*/ 1954133 h 3482342"/>
              <a:gd name="connsiteX73" fmla="*/ 6444344 w 12192000"/>
              <a:gd name="connsiteY73" fmla="*/ 1969663 h 3482342"/>
              <a:gd name="connsiteX74" fmla="*/ 6409626 w 12192000"/>
              <a:gd name="connsiteY74" fmla="*/ 1978846 h 3482342"/>
              <a:gd name="connsiteX75" fmla="*/ 6333446 w 12192000"/>
              <a:gd name="connsiteY75" fmla="*/ 1997163 h 3482342"/>
              <a:gd name="connsiteX76" fmla="*/ 6294933 w 12192000"/>
              <a:gd name="connsiteY76" fmla="*/ 2019412 h 3482342"/>
              <a:gd name="connsiteX77" fmla="*/ 6238719 w 12192000"/>
              <a:gd name="connsiteY77" fmla="*/ 2042547 h 3482342"/>
              <a:gd name="connsiteX78" fmla="*/ 6187205 w 12192000"/>
              <a:gd name="connsiteY78" fmla="*/ 2060048 h 3482342"/>
              <a:gd name="connsiteX79" fmla="*/ 6138780 w 12192000"/>
              <a:gd name="connsiteY79" fmla="*/ 2081918 h 3482342"/>
              <a:gd name="connsiteX80" fmla="*/ 6120125 w 12192000"/>
              <a:gd name="connsiteY80" fmla="*/ 2109475 h 3482342"/>
              <a:gd name="connsiteX81" fmla="*/ 6056576 w 12192000"/>
              <a:gd name="connsiteY81" fmla="*/ 2120066 h 3482342"/>
              <a:gd name="connsiteX82" fmla="*/ 5993794 w 12192000"/>
              <a:gd name="connsiteY82" fmla="*/ 2122569 h 3482342"/>
              <a:gd name="connsiteX83" fmla="*/ 5943601 w 12192000"/>
              <a:gd name="connsiteY83" fmla="*/ 2137719 h 3482342"/>
              <a:gd name="connsiteX84" fmla="*/ 5898141 w 12192000"/>
              <a:gd name="connsiteY84" fmla="*/ 2144806 h 3482342"/>
              <a:gd name="connsiteX85" fmla="*/ 5855337 w 12192000"/>
              <a:gd name="connsiteY85" fmla="*/ 2137719 h 3482342"/>
              <a:gd name="connsiteX86" fmla="*/ 5817682 w 12192000"/>
              <a:gd name="connsiteY86" fmla="*/ 2157358 h 3482342"/>
              <a:gd name="connsiteX87" fmla="*/ 5735300 w 12192000"/>
              <a:gd name="connsiteY87" fmla="*/ 2158902 h 3482342"/>
              <a:gd name="connsiteX88" fmla="*/ 5591469 w 12192000"/>
              <a:gd name="connsiteY88" fmla="*/ 2178389 h 3482342"/>
              <a:gd name="connsiteX89" fmla="*/ 5505818 w 12192000"/>
              <a:gd name="connsiteY89" fmla="*/ 2194207 h 3482342"/>
              <a:gd name="connsiteX90" fmla="*/ 5452860 w 12192000"/>
              <a:gd name="connsiteY90" fmla="*/ 2180085 h 3482342"/>
              <a:gd name="connsiteX91" fmla="*/ 5414282 w 12192000"/>
              <a:gd name="connsiteY91" fmla="*/ 2183070 h 3482342"/>
              <a:gd name="connsiteX92" fmla="*/ 5368369 w 12192000"/>
              <a:gd name="connsiteY92" fmla="*/ 2204272 h 3482342"/>
              <a:gd name="connsiteX93" fmla="*/ 5336354 w 12192000"/>
              <a:gd name="connsiteY93" fmla="*/ 2218920 h 3482342"/>
              <a:gd name="connsiteX94" fmla="*/ 5291263 w 12192000"/>
              <a:gd name="connsiteY94" fmla="*/ 2239182 h 3482342"/>
              <a:gd name="connsiteX95" fmla="*/ 5255152 w 12192000"/>
              <a:gd name="connsiteY95" fmla="*/ 2247164 h 3482342"/>
              <a:gd name="connsiteX96" fmla="*/ 5233796 w 12192000"/>
              <a:gd name="connsiteY96" fmla="*/ 2268260 h 3482342"/>
              <a:gd name="connsiteX97" fmla="*/ 5212786 w 12192000"/>
              <a:gd name="connsiteY97" fmla="*/ 2296592 h 3482342"/>
              <a:gd name="connsiteX98" fmla="*/ 5173523 w 12192000"/>
              <a:gd name="connsiteY98" fmla="*/ 2309057 h 3482342"/>
              <a:gd name="connsiteX99" fmla="*/ 5123830 w 12192000"/>
              <a:gd name="connsiteY99" fmla="*/ 2307070 h 3482342"/>
              <a:gd name="connsiteX100" fmla="*/ 5065426 w 12192000"/>
              <a:gd name="connsiteY100" fmla="*/ 2324076 h 3482342"/>
              <a:gd name="connsiteX101" fmla="*/ 4975908 w 12192000"/>
              <a:gd name="connsiteY101" fmla="*/ 2364128 h 3482342"/>
              <a:gd name="connsiteX102" fmla="*/ 4913723 w 12192000"/>
              <a:gd name="connsiteY102" fmla="*/ 2385265 h 3482342"/>
              <a:gd name="connsiteX103" fmla="*/ 4746485 w 12192000"/>
              <a:gd name="connsiteY103" fmla="*/ 2451769 h 3482342"/>
              <a:gd name="connsiteX104" fmla="*/ 4681588 w 12192000"/>
              <a:gd name="connsiteY104" fmla="*/ 2467494 h 3482342"/>
              <a:gd name="connsiteX105" fmla="*/ 1783655 w 12192000"/>
              <a:gd name="connsiteY105" fmla="*/ 3163860 h 3482342"/>
              <a:gd name="connsiteX106" fmla="*/ 1325955 w 12192000"/>
              <a:gd name="connsiteY106" fmla="*/ 3176692 h 3482342"/>
              <a:gd name="connsiteX107" fmla="*/ 1190384 w 12192000"/>
              <a:gd name="connsiteY107" fmla="*/ 3203504 h 3482342"/>
              <a:gd name="connsiteX108" fmla="*/ 1094537 w 12192000"/>
              <a:gd name="connsiteY108" fmla="*/ 3229469 h 3482342"/>
              <a:gd name="connsiteX109" fmla="*/ 779276 w 12192000"/>
              <a:gd name="connsiteY109" fmla="*/ 3327290 h 3482342"/>
              <a:gd name="connsiteX110" fmla="*/ 600378 w 12192000"/>
              <a:gd name="connsiteY110" fmla="*/ 3335250 h 3482342"/>
              <a:gd name="connsiteX111" fmla="*/ 493457 w 12192000"/>
              <a:gd name="connsiteY111" fmla="*/ 3365044 h 3482342"/>
              <a:gd name="connsiteX112" fmla="*/ 349402 w 12192000"/>
              <a:gd name="connsiteY112" fmla="*/ 3380897 h 3482342"/>
              <a:gd name="connsiteX113" fmla="*/ 192183 w 12192000"/>
              <a:gd name="connsiteY113" fmla="*/ 3460075 h 3482342"/>
              <a:gd name="connsiteX114" fmla="*/ 46713 w 12192000"/>
              <a:gd name="connsiteY114" fmla="*/ 3462986 h 3482342"/>
              <a:gd name="connsiteX115" fmla="*/ 2765 w 12192000"/>
              <a:gd name="connsiteY115" fmla="*/ 3480770 h 3482342"/>
              <a:gd name="connsiteX116" fmla="*/ 0 w 12192000"/>
              <a:gd name="connsiteY116" fmla="*/ 3482342 h 3482342"/>
              <a:gd name="connsiteX117" fmla="*/ 0 w 12192000"/>
              <a:gd name="connsiteY11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226099 w 12192000"/>
              <a:gd name="connsiteY34" fmla="*/ 1463393 h 3482342"/>
              <a:gd name="connsiteX35" fmla="*/ 10058690 w 12192000"/>
              <a:gd name="connsiteY35" fmla="*/ 1474888 h 3482342"/>
              <a:gd name="connsiteX36" fmla="*/ 10004424 w 12192000"/>
              <a:gd name="connsiteY36" fmla="*/ 1489801 h 3482342"/>
              <a:gd name="connsiteX37" fmla="*/ 9999951 w 12192000"/>
              <a:gd name="connsiteY37" fmla="*/ 1499127 h 3482342"/>
              <a:gd name="connsiteX38" fmla="*/ 9845462 w 12192000"/>
              <a:gd name="connsiteY38" fmla="*/ 1548192 h 3482342"/>
              <a:gd name="connsiteX39" fmla="*/ 9736156 w 12192000"/>
              <a:gd name="connsiteY39" fmla="*/ 1581928 h 3482342"/>
              <a:gd name="connsiteX40" fmla="*/ 9693355 w 12192000"/>
              <a:gd name="connsiteY40" fmla="*/ 1602632 h 3482342"/>
              <a:gd name="connsiteX41" fmla="*/ 9664242 w 12192000"/>
              <a:gd name="connsiteY41" fmla="*/ 1622075 h 3482342"/>
              <a:gd name="connsiteX42" fmla="*/ 9579195 w 12192000"/>
              <a:gd name="connsiteY42" fmla="*/ 1648017 h 3482342"/>
              <a:gd name="connsiteX43" fmla="*/ 9433652 w 12192000"/>
              <a:gd name="connsiteY43" fmla="*/ 1681174 h 3482342"/>
              <a:gd name="connsiteX44" fmla="*/ 9403775 w 12192000"/>
              <a:gd name="connsiteY44" fmla="*/ 1690403 h 3482342"/>
              <a:gd name="connsiteX45" fmla="*/ 9382503 w 12192000"/>
              <a:gd name="connsiteY45" fmla="*/ 1706957 h 3482342"/>
              <a:gd name="connsiteX46" fmla="*/ 9381410 w 12192000"/>
              <a:gd name="connsiteY46" fmla="*/ 1718312 h 3482342"/>
              <a:gd name="connsiteX47" fmla="*/ 9365685 w 12192000"/>
              <a:gd name="connsiteY47" fmla="*/ 1724772 h 3482342"/>
              <a:gd name="connsiteX48" fmla="*/ 9278020 w 12192000"/>
              <a:gd name="connsiteY48" fmla="*/ 1741161 h 3482342"/>
              <a:gd name="connsiteX49" fmla="*/ 9217145 w 12192000"/>
              <a:gd name="connsiteY49" fmla="*/ 1771195 h 3482342"/>
              <a:gd name="connsiteX50" fmla="*/ 8955875 w 12192000"/>
              <a:gd name="connsiteY50" fmla="*/ 1796806 h 3482342"/>
              <a:gd name="connsiteX51" fmla="*/ 8648415 w 12192000"/>
              <a:gd name="connsiteY51" fmla="*/ 1878623 h 3482342"/>
              <a:gd name="connsiteX52" fmla="*/ 8495949 w 12192000"/>
              <a:gd name="connsiteY52" fmla="*/ 1902425 h 3482342"/>
              <a:gd name="connsiteX53" fmla="*/ 8236214 w 12192000"/>
              <a:gd name="connsiteY53" fmla="*/ 1909725 h 3482342"/>
              <a:gd name="connsiteX54" fmla="*/ 8132104 w 12192000"/>
              <a:gd name="connsiteY54" fmla="*/ 1895727 h 3482342"/>
              <a:gd name="connsiteX55" fmla="*/ 7918078 w 12192000"/>
              <a:gd name="connsiteY55" fmla="*/ 1862668 h 3482342"/>
              <a:gd name="connsiteX56" fmla="*/ 7817899 w 12192000"/>
              <a:gd name="connsiteY56" fmla="*/ 1862176 h 3482342"/>
              <a:gd name="connsiteX57" fmla="*/ 7768994 w 12192000"/>
              <a:gd name="connsiteY57" fmla="*/ 1855721 h 3482342"/>
              <a:gd name="connsiteX58" fmla="*/ 7618027 w 12192000"/>
              <a:gd name="connsiteY58" fmla="*/ 1830959 h 3482342"/>
              <a:gd name="connsiteX59" fmla="*/ 7449425 w 12192000"/>
              <a:gd name="connsiteY59" fmla="*/ 1810910 h 3482342"/>
              <a:gd name="connsiteX60" fmla="*/ 7342915 w 12192000"/>
              <a:gd name="connsiteY60" fmla="*/ 1819827 h 3482342"/>
              <a:gd name="connsiteX61" fmla="*/ 7255191 w 12192000"/>
              <a:gd name="connsiteY61" fmla="*/ 1834354 h 3482342"/>
              <a:gd name="connsiteX62" fmla="*/ 7131205 w 12192000"/>
              <a:gd name="connsiteY62" fmla="*/ 1845557 h 3482342"/>
              <a:gd name="connsiteX63" fmla="*/ 6941837 w 12192000"/>
              <a:gd name="connsiteY63" fmla="*/ 1840640 h 3482342"/>
              <a:gd name="connsiteX64" fmla="*/ 6837145 w 12192000"/>
              <a:gd name="connsiteY64" fmla="*/ 1870724 h 3482342"/>
              <a:gd name="connsiteX65" fmla="*/ 6753991 w 12192000"/>
              <a:gd name="connsiteY65" fmla="*/ 1860969 h 3482342"/>
              <a:gd name="connsiteX66" fmla="*/ 6727754 w 12192000"/>
              <a:gd name="connsiteY66" fmla="*/ 1882372 h 3482342"/>
              <a:gd name="connsiteX67" fmla="*/ 6723371 w 12192000"/>
              <a:gd name="connsiteY67" fmla="*/ 1886494 h 3482342"/>
              <a:gd name="connsiteX68" fmla="*/ 6702779 w 12192000"/>
              <a:gd name="connsiteY68" fmla="*/ 1893601 h 3482342"/>
              <a:gd name="connsiteX69" fmla="*/ 6686657 w 12192000"/>
              <a:gd name="connsiteY69" fmla="*/ 1907344 h 3482342"/>
              <a:gd name="connsiteX70" fmla="*/ 6651330 w 12192000"/>
              <a:gd name="connsiteY70" fmla="*/ 1922921 h 3482342"/>
              <a:gd name="connsiteX71" fmla="*/ 6622958 w 12192000"/>
              <a:gd name="connsiteY71" fmla="*/ 1936255 h 3482342"/>
              <a:gd name="connsiteX72" fmla="*/ 6522602 w 12192000"/>
              <a:gd name="connsiteY72" fmla="*/ 1954133 h 3482342"/>
              <a:gd name="connsiteX73" fmla="*/ 6444344 w 12192000"/>
              <a:gd name="connsiteY73" fmla="*/ 1969663 h 3482342"/>
              <a:gd name="connsiteX74" fmla="*/ 6409626 w 12192000"/>
              <a:gd name="connsiteY74" fmla="*/ 1978846 h 3482342"/>
              <a:gd name="connsiteX75" fmla="*/ 6333446 w 12192000"/>
              <a:gd name="connsiteY75" fmla="*/ 1997163 h 3482342"/>
              <a:gd name="connsiteX76" fmla="*/ 6294933 w 12192000"/>
              <a:gd name="connsiteY76" fmla="*/ 2019412 h 3482342"/>
              <a:gd name="connsiteX77" fmla="*/ 6238719 w 12192000"/>
              <a:gd name="connsiteY77" fmla="*/ 2042547 h 3482342"/>
              <a:gd name="connsiteX78" fmla="*/ 6187205 w 12192000"/>
              <a:gd name="connsiteY78" fmla="*/ 2060048 h 3482342"/>
              <a:gd name="connsiteX79" fmla="*/ 6138780 w 12192000"/>
              <a:gd name="connsiteY79" fmla="*/ 2081918 h 3482342"/>
              <a:gd name="connsiteX80" fmla="*/ 6120125 w 12192000"/>
              <a:gd name="connsiteY80" fmla="*/ 2109475 h 3482342"/>
              <a:gd name="connsiteX81" fmla="*/ 6056576 w 12192000"/>
              <a:gd name="connsiteY81" fmla="*/ 2120066 h 3482342"/>
              <a:gd name="connsiteX82" fmla="*/ 5993794 w 12192000"/>
              <a:gd name="connsiteY82" fmla="*/ 2122569 h 3482342"/>
              <a:gd name="connsiteX83" fmla="*/ 5943601 w 12192000"/>
              <a:gd name="connsiteY83" fmla="*/ 2137719 h 3482342"/>
              <a:gd name="connsiteX84" fmla="*/ 5898141 w 12192000"/>
              <a:gd name="connsiteY84" fmla="*/ 2144806 h 3482342"/>
              <a:gd name="connsiteX85" fmla="*/ 5855337 w 12192000"/>
              <a:gd name="connsiteY85" fmla="*/ 2137719 h 3482342"/>
              <a:gd name="connsiteX86" fmla="*/ 5817682 w 12192000"/>
              <a:gd name="connsiteY86" fmla="*/ 2157358 h 3482342"/>
              <a:gd name="connsiteX87" fmla="*/ 5735300 w 12192000"/>
              <a:gd name="connsiteY87" fmla="*/ 2158902 h 3482342"/>
              <a:gd name="connsiteX88" fmla="*/ 5591469 w 12192000"/>
              <a:gd name="connsiteY88" fmla="*/ 2178389 h 3482342"/>
              <a:gd name="connsiteX89" fmla="*/ 5505818 w 12192000"/>
              <a:gd name="connsiteY89" fmla="*/ 2194207 h 3482342"/>
              <a:gd name="connsiteX90" fmla="*/ 5452860 w 12192000"/>
              <a:gd name="connsiteY90" fmla="*/ 2180085 h 3482342"/>
              <a:gd name="connsiteX91" fmla="*/ 5414282 w 12192000"/>
              <a:gd name="connsiteY91" fmla="*/ 2183070 h 3482342"/>
              <a:gd name="connsiteX92" fmla="*/ 5368369 w 12192000"/>
              <a:gd name="connsiteY92" fmla="*/ 2204272 h 3482342"/>
              <a:gd name="connsiteX93" fmla="*/ 5336354 w 12192000"/>
              <a:gd name="connsiteY93" fmla="*/ 2218920 h 3482342"/>
              <a:gd name="connsiteX94" fmla="*/ 5291263 w 12192000"/>
              <a:gd name="connsiteY94" fmla="*/ 2239182 h 3482342"/>
              <a:gd name="connsiteX95" fmla="*/ 5255152 w 12192000"/>
              <a:gd name="connsiteY95" fmla="*/ 2247164 h 3482342"/>
              <a:gd name="connsiteX96" fmla="*/ 5233796 w 12192000"/>
              <a:gd name="connsiteY96" fmla="*/ 2268260 h 3482342"/>
              <a:gd name="connsiteX97" fmla="*/ 5212786 w 12192000"/>
              <a:gd name="connsiteY97" fmla="*/ 2296592 h 3482342"/>
              <a:gd name="connsiteX98" fmla="*/ 5173523 w 12192000"/>
              <a:gd name="connsiteY98" fmla="*/ 2309057 h 3482342"/>
              <a:gd name="connsiteX99" fmla="*/ 5123830 w 12192000"/>
              <a:gd name="connsiteY99" fmla="*/ 2307070 h 3482342"/>
              <a:gd name="connsiteX100" fmla="*/ 5065426 w 12192000"/>
              <a:gd name="connsiteY100" fmla="*/ 2324076 h 3482342"/>
              <a:gd name="connsiteX101" fmla="*/ 4975908 w 12192000"/>
              <a:gd name="connsiteY101" fmla="*/ 2364128 h 3482342"/>
              <a:gd name="connsiteX102" fmla="*/ 4913723 w 12192000"/>
              <a:gd name="connsiteY102" fmla="*/ 2385265 h 3482342"/>
              <a:gd name="connsiteX103" fmla="*/ 4746485 w 12192000"/>
              <a:gd name="connsiteY103" fmla="*/ 2451769 h 3482342"/>
              <a:gd name="connsiteX104" fmla="*/ 4681588 w 12192000"/>
              <a:gd name="connsiteY104" fmla="*/ 2467494 h 3482342"/>
              <a:gd name="connsiteX105" fmla="*/ 1783655 w 12192000"/>
              <a:gd name="connsiteY105" fmla="*/ 3163860 h 3482342"/>
              <a:gd name="connsiteX106" fmla="*/ 1325955 w 12192000"/>
              <a:gd name="connsiteY106" fmla="*/ 3176692 h 3482342"/>
              <a:gd name="connsiteX107" fmla="*/ 1190384 w 12192000"/>
              <a:gd name="connsiteY107" fmla="*/ 3203504 h 3482342"/>
              <a:gd name="connsiteX108" fmla="*/ 1094537 w 12192000"/>
              <a:gd name="connsiteY108" fmla="*/ 3229469 h 3482342"/>
              <a:gd name="connsiteX109" fmla="*/ 779276 w 12192000"/>
              <a:gd name="connsiteY109" fmla="*/ 3327290 h 3482342"/>
              <a:gd name="connsiteX110" fmla="*/ 600378 w 12192000"/>
              <a:gd name="connsiteY110" fmla="*/ 3335250 h 3482342"/>
              <a:gd name="connsiteX111" fmla="*/ 493457 w 12192000"/>
              <a:gd name="connsiteY111" fmla="*/ 3365044 h 3482342"/>
              <a:gd name="connsiteX112" fmla="*/ 349402 w 12192000"/>
              <a:gd name="connsiteY112" fmla="*/ 3380897 h 3482342"/>
              <a:gd name="connsiteX113" fmla="*/ 192183 w 12192000"/>
              <a:gd name="connsiteY113" fmla="*/ 3460075 h 3482342"/>
              <a:gd name="connsiteX114" fmla="*/ 46713 w 12192000"/>
              <a:gd name="connsiteY114" fmla="*/ 3462986 h 3482342"/>
              <a:gd name="connsiteX115" fmla="*/ 2765 w 12192000"/>
              <a:gd name="connsiteY115" fmla="*/ 3480770 h 3482342"/>
              <a:gd name="connsiteX116" fmla="*/ 0 w 12192000"/>
              <a:gd name="connsiteY116" fmla="*/ 3482342 h 3482342"/>
              <a:gd name="connsiteX117" fmla="*/ 0 w 12192000"/>
              <a:gd name="connsiteY11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226099 w 12192000"/>
              <a:gd name="connsiteY34" fmla="*/ 1463393 h 3482342"/>
              <a:gd name="connsiteX35" fmla="*/ 10120184 w 12192000"/>
              <a:gd name="connsiteY35" fmla="*/ 1466924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495949 w 12192000"/>
              <a:gd name="connsiteY53" fmla="*/ 1902425 h 3482342"/>
              <a:gd name="connsiteX54" fmla="*/ 8236214 w 12192000"/>
              <a:gd name="connsiteY54" fmla="*/ 1909725 h 3482342"/>
              <a:gd name="connsiteX55" fmla="*/ 8132104 w 12192000"/>
              <a:gd name="connsiteY55" fmla="*/ 1895727 h 3482342"/>
              <a:gd name="connsiteX56" fmla="*/ 7918078 w 12192000"/>
              <a:gd name="connsiteY56" fmla="*/ 1862668 h 3482342"/>
              <a:gd name="connsiteX57" fmla="*/ 7817899 w 12192000"/>
              <a:gd name="connsiteY57" fmla="*/ 1862176 h 3482342"/>
              <a:gd name="connsiteX58" fmla="*/ 7768994 w 12192000"/>
              <a:gd name="connsiteY58" fmla="*/ 1855721 h 3482342"/>
              <a:gd name="connsiteX59" fmla="*/ 7618027 w 12192000"/>
              <a:gd name="connsiteY59" fmla="*/ 1830959 h 3482342"/>
              <a:gd name="connsiteX60" fmla="*/ 7449425 w 12192000"/>
              <a:gd name="connsiteY60" fmla="*/ 1810910 h 3482342"/>
              <a:gd name="connsiteX61" fmla="*/ 7342915 w 12192000"/>
              <a:gd name="connsiteY61" fmla="*/ 1819827 h 3482342"/>
              <a:gd name="connsiteX62" fmla="*/ 7255191 w 12192000"/>
              <a:gd name="connsiteY62" fmla="*/ 1834354 h 3482342"/>
              <a:gd name="connsiteX63" fmla="*/ 7131205 w 12192000"/>
              <a:gd name="connsiteY63" fmla="*/ 1845557 h 3482342"/>
              <a:gd name="connsiteX64" fmla="*/ 6941837 w 12192000"/>
              <a:gd name="connsiteY64" fmla="*/ 1840640 h 3482342"/>
              <a:gd name="connsiteX65" fmla="*/ 6837145 w 12192000"/>
              <a:gd name="connsiteY65" fmla="*/ 1870724 h 3482342"/>
              <a:gd name="connsiteX66" fmla="*/ 6753991 w 12192000"/>
              <a:gd name="connsiteY66" fmla="*/ 1860969 h 3482342"/>
              <a:gd name="connsiteX67" fmla="*/ 6727754 w 12192000"/>
              <a:gd name="connsiteY67" fmla="*/ 1882372 h 3482342"/>
              <a:gd name="connsiteX68" fmla="*/ 6723371 w 12192000"/>
              <a:gd name="connsiteY68" fmla="*/ 1886494 h 3482342"/>
              <a:gd name="connsiteX69" fmla="*/ 6702779 w 12192000"/>
              <a:gd name="connsiteY69" fmla="*/ 1893601 h 3482342"/>
              <a:gd name="connsiteX70" fmla="*/ 6686657 w 12192000"/>
              <a:gd name="connsiteY70" fmla="*/ 1907344 h 3482342"/>
              <a:gd name="connsiteX71" fmla="*/ 6651330 w 12192000"/>
              <a:gd name="connsiteY71" fmla="*/ 1922921 h 3482342"/>
              <a:gd name="connsiteX72" fmla="*/ 6622958 w 12192000"/>
              <a:gd name="connsiteY72" fmla="*/ 1936255 h 3482342"/>
              <a:gd name="connsiteX73" fmla="*/ 6522602 w 12192000"/>
              <a:gd name="connsiteY73" fmla="*/ 1954133 h 3482342"/>
              <a:gd name="connsiteX74" fmla="*/ 6444344 w 12192000"/>
              <a:gd name="connsiteY74" fmla="*/ 1969663 h 3482342"/>
              <a:gd name="connsiteX75" fmla="*/ 6409626 w 12192000"/>
              <a:gd name="connsiteY75" fmla="*/ 1978846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87205 w 12192000"/>
              <a:gd name="connsiteY79" fmla="*/ 2060048 h 3482342"/>
              <a:gd name="connsiteX80" fmla="*/ 6138780 w 12192000"/>
              <a:gd name="connsiteY80" fmla="*/ 2081918 h 3482342"/>
              <a:gd name="connsiteX81" fmla="*/ 6120125 w 12192000"/>
              <a:gd name="connsiteY81" fmla="*/ 2109475 h 3482342"/>
              <a:gd name="connsiteX82" fmla="*/ 6056576 w 12192000"/>
              <a:gd name="connsiteY82" fmla="*/ 2120066 h 3482342"/>
              <a:gd name="connsiteX83" fmla="*/ 5993794 w 12192000"/>
              <a:gd name="connsiteY83" fmla="*/ 2122569 h 3482342"/>
              <a:gd name="connsiteX84" fmla="*/ 5943601 w 12192000"/>
              <a:gd name="connsiteY84" fmla="*/ 2137719 h 3482342"/>
              <a:gd name="connsiteX85" fmla="*/ 5898141 w 12192000"/>
              <a:gd name="connsiteY85" fmla="*/ 2144806 h 3482342"/>
              <a:gd name="connsiteX86" fmla="*/ 5855337 w 12192000"/>
              <a:gd name="connsiteY86" fmla="*/ 2137719 h 3482342"/>
              <a:gd name="connsiteX87" fmla="*/ 5817682 w 12192000"/>
              <a:gd name="connsiteY87" fmla="*/ 2157358 h 3482342"/>
              <a:gd name="connsiteX88" fmla="*/ 5735300 w 12192000"/>
              <a:gd name="connsiteY88" fmla="*/ 2158902 h 3482342"/>
              <a:gd name="connsiteX89" fmla="*/ 5591469 w 12192000"/>
              <a:gd name="connsiteY89" fmla="*/ 2178389 h 3482342"/>
              <a:gd name="connsiteX90" fmla="*/ 5505818 w 12192000"/>
              <a:gd name="connsiteY90" fmla="*/ 2194207 h 3482342"/>
              <a:gd name="connsiteX91" fmla="*/ 5452860 w 12192000"/>
              <a:gd name="connsiteY91" fmla="*/ 2180085 h 3482342"/>
              <a:gd name="connsiteX92" fmla="*/ 5414282 w 12192000"/>
              <a:gd name="connsiteY92" fmla="*/ 2183070 h 3482342"/>
              <a:gd name="connsiteX93" fmla="*/ 5368369 w 12192000"/>
              <a:gd name="connsiteY93" fmla="*/ 2204272 h 3482342"/>
              <a:gd name="connsiteX94" fmla="*/ 5336354 w 12192000"/>
              <a:gd name="connsiteY94" fmla="*/ 2218920 h 3482342"/>
              <a:gd name="connsiteX95" fmla="*/ 5291263 w 12192000"/>
              <a:gd name="connsiteY95" fmla="*/ 2239182 h 3482342"/>
              <a:gd name="connsiteX96" fmla="*/ 5255152 w 12192000"/>
              <a:gd name="connsiteY96" fmla="*/ 2247164 h 3482342"/>
              <a:gd name="connsiteX97" fmla="*/ 5233796 w 12192000"/>
              <a:gd name="connsiteY97" fmla="*/ 2268260 h 3482342"/>
              <a:gd name="connsiteX98" fmla="*/ 5212786 w 12192000"/>
              <a:gd name="connsiteY98" fmla="*/ 2296592 h 3482342"/>
              <a:gd name="connsiteX99" fmla="*/ 5173523 w 12192000"/>
              <a:gd name="connsiteY99" fmla="*/ 2309057 h 3482342"/>
              <a:gd name="connsiteX100" fmla="*/ 5123830 w 12192000"/>
              <a:gd name="connsiteY100" fmla="*/ 2307070 h 3482342"/>
              <a:gd name="connsiteX101" fmla="*/ 5065426 w 12192000"/>
              <a:gd name="connsiteY101" fmla="*/ 2324076 h 3482342"/>
              <a:gd name="connsiteX102" fmla="*/ 4975908 w 12192000"/>
              <a:gd name="connsiteY102" fmla="*/ 2364128 h 3482342"/>
              <a:gd name="connsiteX103" fmla="*/ 4913723 w 12192000"/>
              <a:gd name="connsiteY103" fmla="*/ 2385265 h 3482342"/>
              <a:gd name="connsiteX104" fmla="*/ 4746485 w 12192000"/>
              <a:gd name="connsiteY104" fmla="*/ 2451769 h 3482342"/>
              <a:gd name="connsiteX105" fmla="*/ 4681588 w 12192000"/>
              <a:gd name="connsiteY105" fmla="*/ 2467494 h 3482342"/>
              <a:gd name="connsiteX106" fmla="*/ 1783655 w 12192000"/>
              <a:gd name="connsiteY106" fmla="*/ 3163860 h 3482342"/>
              <a:gd name="connsiteX107" fmla="*/ 1325955 w 12192000"/>
              <a:gd name="connsiteY107" fmla="*/ 3176692 h 3482342"/>
              <a:gd name="connsiteX108" fmla="*/ 1190384 w 12192000"/>
              <a:gd name="connsiteY108" fmla="*/ 3203504 h 3482342"/>
              <a:gd name="connsiteX109" fmla="*/ 1094537 w 12192000"/>
              <a:gd name="connsiteY109" fmla="*/ 3229469 h 3482342"/>
              <a:gd name="connsiteX110" fmla="*/ 779276 w 12192000"/>
              <a:gd name="connsiteY110" fmla="*/ 3327290 h 3482342"/>
              <a:gd name="connsiteX111" fmla="*/ 600378 w 12192000"/>
              <a:gd name="connsiteY111" fmla="*/ 3335250 h 3482342"/>
              <a:gd name="connsiteX112" fmla="*/ 493457 w 12192000"/>
              <a:gd name="connsiteY112" fmla="*/ 3365044 h 3482342"/>
              <a:gd name="connsiteX113" fmla="*/ 349402 w 12192000"/>
              <a:gd name="connsiteY113" fmla="*/ 3380897 h 3482342"/>
              <a:gd name="connsiteX114" fmla="*/ 192183 w 12192000"/>
              <a:gd name="connsiteY114" fmla="*/ 3460075 h 3482342"/>
              <a:gd name="connsiteX115" fmla="*/ 46713 w 12192000"/>
              <a:gd name="connsiteY115" fmla="*/ 3462986 h 3482342"/>
              <a:gd name="connsiteX116" fmla="*/ 2765 w 12192000"/>
              <a:gd name="connsiteY116" fmla="*/ 3480770 h 3482342"/>
              <a:gd name="connsiteX117" fmla="*/ 0 w 12192000"/>
              <a:gd name="connsiteY117" fmla="*/ 3482342 h 3482342"/>
              <a:gd name="connsiteX118" fmla="*/ 0 w 12192000"/>
              <a:gd name="connsiteY11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226099 w 12192000"/>
              <a:gd name="connsiteY34" fmla="*/ 1463393 h 3482342"/>
              <a:gd name="connsiteX35" fmla="*/ 10120184 w 12192000"/>
              <a:gd name="connsiteY35" fmla="*/ 1466924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495949 w 12192000"/>
              <a:gd name="connsiteY53" fmla="*/ 1902425 h 3482342"/>
              <a:gd name="connsiteX54" fmla="*/ 8236214 w 12192000"/>
              <a:gd name="connsiteY54" fmla="*/ 1909725 h 3482342"/>
              <a:gd name="connsiteX55" fmla="*/ 8132104 w 12192000"/>
              <a:gd name="connsiteY55" fmla="*/ 1895727 h 3482342"/>
              <a:gd name="connsiteX56" fmla="*/ 7918078 w 12192000"/>
              <a:gd name="connsiteY56" fmla="*/ 1862668 h 3482342"/>
              <a:gd name="connsiteX57" fmla="*/ 7817899 w 12192000"/>
              <a:gd name="connsiteY57" fmla="*/ 1862176 h 3482342"/>
              <a:gd name="connsiteX58" fmla="*/ 7768994 w 12192000"/>
              <a:gd name="connsiteY58" fmla="*/ 1855721 h 3482342"/>
              <a:gd name="connsiteX59" fmla="*/ 7618027 w 12192000"/>
              <a:gd name="connsiteY59" fmla="*/ 1830959 h 3482342"/>
              <a:gd name="connsiteX60" fmla="*/ 7449425 w 12192000"/>
              <a:gd name="connsiteY60" fmla="*/ 1810910 h 3482342"/>
              <a:gd name="connsiteX61" fmla="*/ 7342915 w 12192000"/>
              <a:gd name="connsiteY61" fmla="*/ 1819827 h 3482342"/>
              <a:gd name="connsiteX62" fmla="*/ 7255191 w 12192000"/>
              <a:gd name="connsiteY62" fmla="*/ 1834354 h 3482342"/>
              <a:gd name="connsiteX63" fmla="*/ 7131205 w 12192000"/>
              <a:gd name="connsiteY63" fmla="*/ 1845557 h 3482342"/>
              <a:gd name="connsiteX64" fmla="*/ 6941837 w 12192000"/>
              <a:gd name="connsiteY64" fmla="*/ 1840640 h 3482342"/>
              <a:gd name="connsiteX65" fmla="*/ 6837145 w 12192000"/>
              <a:gd name="connsiteY65" fmla="*/ 1870724 h 3482342"/>
              <a:gd name="connsiteX66" fmla="*/ 6753991 w 12192000"/>
              <a:gd name="connsiteY66" fmla="*/ 1860969 h 3482342"/>
              <a:gd name="connsiteX67" fmla="*/ 6727754 w 12192000"/>
              <a:gd name="connsiteY67" fmla="*/ 1882372 h 3482342"/>
              <a:gd name="connsiteX68" fmla="*/ 6723371 w 12192000"/>
              <a:gd name="connsiteY68" fmla="*/ 1886494 h 3482342"/>
              <a:gd name="connsiteX69" fmla="*/ 6702779 w 12192000"/>
              <a:gd name="connsiteY69" fmla="*/ 1893601 h 3482342"/>
              <a:gd name="connsiteX70" fmla="*/ 6686657 w 12192000"/>
              <a:gd name="connsiteY70" fmla="*/ 1907344 h 3482342"/>
              <a:gd name="connsiteX71" fmla="*/ 6651330 w 12192000"/>
              <a:gd name="connsiteY71" fmla="*/ 1922921 h 3482342"/>
              <a:gd name="connsiteX72" fmla="*/ 6622958 w 12192000"/>
              <a:gd name="connsiteY72" fmla="*/ 1936255 h 3482342"/>
              <a:gd name="connsiteX73" fmla="*/ 6522602 w 12192000"/>
              <a:gd name="connsiteY73" fmla="*/ 1954133 h 3482342"/>
              <a:gd name="connsiteX74" fmla="*/ 6444344 w 12192000"/>
              <a:gd name="connsiteY74" fmla="*/ 1969663 h 3482342"/>
              <a:gd name="connsiteX75" fmla="*/ 6409626 w 12192000"/>
              <a:gd name="connsiteY75" fmla="*/ 1978846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87205 w 12192000"/>
              <a:gd name="connsiteY79" fmla="*/ 2060048 h 3482342"/>
              <a:gd name="connsiteX80" fmla="*/ 6138780 w 12192000"/>
              <a:gd name="connsiteY80" fmla="*/ 2081918 h 3482342"/>
              <a:gd name="connsiteX81" fmla="*/ 6120125 w 12192000"/>
              <a:gd name="connsiteY81" fmla="*/ 2109475 h 3482342"/>
              <a:gd name="connsiteX82" fmla="*/ 6056576 w 12192000"/>
              <a:gd name="connsiteY82" fmla="*/ 2120066 h 3482342"/>
              <a:gd name="connsiteX83" fmla="*/ 5993794 w 12192000"/>
              <a:gd name="connsiteY83" fmla="*/ 2122569 h 3482342"/>
              <a:gd name="connsiteX84" fmla="*/ 5943601 w 12192000"/>
              <a:gd name="connsiteY84" fmla="*/ 2137719 h 3482342"/>
              <a:gd name="connsiteX85" fmla="*/ 5898141 w 12192000"/>
              <a:gd name="connsiteY85" fmla="*/ 2144806 h 3482342"/>
              <a:gd name="connsiteX86" fmla="*/ 5855337 w 12192000"/>
              <a:gd name="connsiteY86" fmla="*/ 2137719 h 3482342"/>
              <a:gd name="connsiteX87" fmla="*/ 5817682 w 12192000"/>
              <a:gd name="connsiteY87" fmla="*/ 2157358 h 3482342"/>
              <a:gd name="connsiteX88" fmla="*/ 5735300 w 12192000"/>
              <a:gd name="connsiteY88" fmla="*/ 2158902 h 3482342"/>
              <a:gd name="connsiteX89" fmla="*/ 5591469 w 12192000"/>
              <a:gd name="connsiteY89" fmla="*/ 2178389 h 3482342"/>
              <a:gd name="connsiteX90" fmla="*/ 5505818 w 12192000"/>
              <a:gd name="connsiteY90" fmla="*/ 2194207 h 3482342"/>
              <a:gd name="connsiteX91" fmla="*/ 5452860 w 12192000"/>
              <a:gd name="connsiteY91" fmla="*/ 2180085 h 3482342"/>
              <a:gd name="connsiteX92" fmla="*/ 5414282 w 12192000"/>
              <a:gd name="connsiteY92" fmla="*/ 2183070 h 3482342"/>
              <a:gd name="connsiteX93" fmla="*/ 5368369 w 12192000"/>
              <a:gd name="connsiteY93" fmla="*/ 2204272 h 3482342"/>
              <a:gd name="connsiteX94" fmla="*/ 5336354 w 12192000"/>
              <a:gd name="connsiteY94" fmla="*/ 2218920 h 3482342"/>
              <a:gd name="connsiteX95" fmla="*/ 5291263 w 12192000"/>
              <a:gd name="connsiteY95" fmla="*/ 2239182 h 3482342"/>
              <a:gd name="connsiteX96" fmla="*/ 5255152 w 12192000"/>
              <a:gd name="connsiteY96" fmla="*/ 2247164 h 3482342"/>
              <a:gd name="connsiteX97" fmla="*/ 5233796 w 12192000"/>
              <a:gd name="connsiteY97" fmla="*/ 2268260 h 3482342"/>
              <a:gd name="connsiteX98" fmla="*/ 5212786 w 12192000"/>
              <a:gd name="connsiteY98" fmla="*/ 2296592 h 3482342"/>
              <a:gd name="connsiteX99" fmla="*/ 5173523 w 12192000"/>
              <a:gd name="connsiteY99" fmla="*/ 2309057 h 3482342"/>
              <a:gd name="connsiteX100" fmla="*/ 5123830 w 12192000"/>
              <a:gd name="connsiteY100" fmla="*/ 2307070 h 3482342"/>
              <a:gd name="connsiteX101" fmla="*/ 5065426 w 12192000"/>
              <a:gd name="connsiteY101" fmla="*/ 2324076 h 3482342"/>
              <a:gd name="connsiteX102" fmla="*/ 4975908 w 12192000"/>
              <a:gd name="connsiteY102" fmla="*/ 2364128 h 3482342"/>
              <a:gd name="connsiteX103" fmla="*/ 4913723 w 12192000"/>
              <a:gd name="connsiteY103" fmla="*/ 2385265 h 3482342"/>
              <a:gd name="connsiteX104" fmla="*/ 4746485 w 12192000"/>
              <a:gd name="connsiteY104" fmla="*/ 2451769 h 3482342"/>
              <a:gd name="connsiteX105" fmla="*/ 4681588 w 12192000"/>
              <a:gd name="connsiteY105" fmla="*/ 2467494 h 3482342"/>
              <a:gd name="connsiteX106" fmla="*/ 1783655 w 12192000"/>
              <a:gd name="connsiteY106" fmla="*/ 3163860 h 3482342"/>
              <a:gd name="connsiteX107" fmla="*/ 1325955 w 12192000"/>
              <a:gd name="connsiteY107" fmla="*/ 3176692 h 3482342"/>
              <a:gd name="connsiteX108" fmla="*/ 1190384 w 12192000"/>
              <a:gd name="connsiteY108" fmla="*/ 3203504 h 3482342"/>
              <a:gd name="connsiteX109" fmla="*/ 1094537 w 12192000"/>
              <a:gd name="connsiteY109" fmla="*/ 3229469 h 3482342"/>
              <a:gd name="connsiteX110" fmla="*/ 779276 w 12192000"/>
              <a:gd name="connsiteY110" fmla="*/ 3327290 h 3482342"/>
              <a:gd name="connsiteX111" fmla="*/ 600378 w 12192000"/>
              <a:gd name="connsiteY111" fmla="*/ 3335250 h 3482342"/>
              <a:gd name="connsiteX112" fmla="*/ 493457 w 12192000"/>
              <a:gd name="connsiteY112" fmla="*/ 3365044 h 3482342"/>
              <a:gd name="connsiteX113" fmla="*/ 349402 w 12192000"/>
              <a:gd name="connsiteY113" fmla="*/ 3380897 h 3482342"/>
              <a:gd name="connsiteX114" fmla="*/ 192183 w 12192000"/>
              <a:gd name="connsiteY114" fmla="*/ 3460075 h 3482342"/>
              <a:gd name="connsiteX115" fmla="*/ 46713 w 12192000"/>
              <a:gd name="connsiteY115" fmla="*/ 3462986 h 3482342"/>
              <a:gd name="connsiteX116" fmla="*/ 2765 w 12192000"/>
              <a:gd name="connsiteY116" fmla="*/ 3480770 h 3482342"/>
              <a:gd name="connsiteX117" fmla="*/ 0 w 12192000"/>
              <a:gd name="connsiteY117" fmla="*/ 3482342 h 3482342"/>
              <a:gd name="connsiteX118" fmla="*/ 0 w 12192000"/>
              <a:gd name="connsiteY11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20819 w 12192000"/>
              <a:gd name="connsiteY19" fmla="*/ 1126133 h 3482342"/>
              <a:gd name="connsiteX20" fmla="*/ 11028687 w 12192000"/>
              <a:gd name="connsiteY20" fmla="*/ 1199018 h 3482342"/>
              <a:gd name="connsiteX21" fmla="*/ 10960443 w 12192000"/>
              <a:gd name="connsiteY21" fmla="*/ 1244502 h 3482342"/>
              <a:gd name="connsiteX22" fmla="*/ 10850998 w 12192000"/>
              <a:gd name="connsiteY22" fmla="*/ 1269215 h 3482342"/>
              <a:gd name="connsiteX23" fmla="*/ 10815658 w 12192000"/>
              <a:gd name="connsiteY23" fmla="*/ 1287849 h 3482342"/>
              <a:gd name="connsiteX24" fmla="*/ 10679906 w 12192000"/>
              <a:gd name="connsiteY24" fmla="*/ 1324988 h 3482342"/>
              <a:gd name="connsiteX25" fmla="*/ 10636304 w 12192000"/>
              <a:gd name="connsiteY25" fmla="*/ 1317928 h 3482342"/>
              <a:gd name="connsiteX26" fmla="*/ 10603863 w 12192000"/>
              <a:gd name="connsiteY26" fmla="*/ 1346886 h 3482342"/>
              <a:gd name="connsiteX27" fmla="*/ 10573203 w 12192000"/>
              <a:gd name="connsiteY27" fmla="*/ 1351996 h 3482342"/>
              <a:gd name="connsiteX28" fmla="*/ 10513263 w 12192000"/>
              <a:gd name="connsiteY28" fmla="*/ 1350756 h 3482342"/>
              <a:gd name="connsiteX29" fmla="*/ 10464012 w 12192000"/>
              <a:gd name="connsiteY29" fmla="*/ 1391778 h 3482342"/>
              <a:gd name="connsiteX30" fmla="*/ 10405409 w 12192000"/>
              <a:gd name="connsiteY30" fmla="*/ 1422789 h 3482342"/>
              <a:gd name="connsiteX31" fmla="*/ 10370530 w 12192000"/>
              <a:gd name="connsiteY31" fmla="*/ 1441596 h 3482342"/>
              <a:gd name="connsiteX32" fmla="*/ 10314361 w 12192000"/>
              <a:gd name="connsiteY32" fmla="*/ 1466924 h 3482342"/>
              <a:gd name="connsiteX33" fmla="*/ 10264922 w 12192000"/>
              <a:gd name="connsiteY33" fmla="*/ 1472107 h 3482342"/>
              <a:gd name="connsiteX34" fmla="*/ 10201385 w 12192000"/>
              <a:gd name="connsiteY34" fmla="*/ 1477515 h 3482342"/>
              <a:gd name="connsiteX35" fmla="*/ 10120184 w 12192000"/>
              <a:gd name="connsiteY35" fmla="*/ 1466924 h 3482342"/>
              <a:gd name="connsiteX36" fmla="*/ 10058690 w 12192000"/>
              <a:gd name="connsiteY36" fmla="*/ 1474888 h 3482342"/>
              <a:gd name="connsiteX37" fmla="*/ 10004424 w 12192000"/>
              <a:gd name="connsiteY37" fmla="*/ 1489801 h 3482342"/>
              <a:gd name="connsiteX38" fmla="*/ 9999951 w 12192000"/>
              <a:gd name="connsiteY38" fmla="*/ 1499127 h 3482342"/>
              <a:gd name="connsiteX39" fmla="*/ 9845462 w 12192000"/>
              <a:gd name="connsiteY39" fmla="*/ 1548192 h 3482342"/>
              <a:gd name="connsiteX40" fmla="*/ 9736156 w 12192000"/>
              <a:gd name="connsiteY40" fmla="*/ 1581928 h 3482342"/>
              <a:gd name="connsiteX41" fmla="*/ 9693355 w 12192000"/>
              <a:gd name="connsiteY41" fmla="*/ 1602632 h 3482342"/>
              <a:gd name="connsiteX42" fmla="*/ 9664242 w 12192000"/>
              <a:gd name="connsiteY42" fmla="*/ 1622075 h 3482342"/>
              <a:gd name="connsiteX43" fmla="*/ 9579195 w 12192000"/>
              <a:gd name="connsiteY43" fmla="*/ 1648017 h 3482342"/>
              <a:gd name="connsiteX44" fmla="*/ 9433652 w 12192000"/>
              <a:gd name="connsiteY44" fmla="*/ 1681174 h 3482342"/>
              <a:gd name="connsiteX45" fmla="*/ 9403775 w 12192000"/>
              <a:gd name="connsiteY45" fmla="*/ 1690403 h 3482342"/>
              <a:gd name="connsiteX46" fmla="*/ 9382503 w 12192000"/>
              <a:gd name="connsiteY46" fmla="*/ 1706957 h 3482342"/>
              <a:gd name="connsiteX47" fmla="*/ 9381410 w 12192000"/>
              <a:gd name="connsiteY47" fmla="*/ 1718312 h 3482342"/>
              <a:gd name="connsiteX48" fmla="*/ 9365685 w 12192000"/>
              <a:gd name="connsiteY48" fmla="*/ 1724772 h 3482342"/>
              <a:gd name="connsiteX49" fmla="*/ 9278020 w 12192000"/>
              <a:gd name="connsiteY49" fmla="*/ 1741161 h 3482342"/>
              <a:gd name="connsiteX50" fmla="*/ 9217145 w 12192000"/>
              <a:gd name="connsiteY50" fmla="*/ 1771195 h 3482342"/>
              <a:gd name="connsiteX51" fmla="*/ 8955875 w 12192000"/>
              <a:gd name="connsiteY51" fmla="*/ 1796806 h 3482342"/>
              <a:gd name="connsiteX52" fmla="*/ 8648415 w 12192000"/>
              <a:gd name="connsiteY52" fmla="*/ 1878623 h 3482342"/>
              <a:gd name="connsiteX53" fmla="*/ 8495949 w 12192000"/>
              <a:gd name="connsiteY53" fmla="*/ 1902425 h 3482342"/>
              <a:gd name="connsiteX54" fmla="*/ 8236214 w 12192000"/>
              <a:gd name="connsiteY54" fmla="*/ 1909725 h 3482342"/>
              <a:gd name="connsiteX55" fmla="*/ 8132104 w 12192000"/>
              <a:gd name="connsiteY55" fmla="*/ 1895727 h 3482342"/>
              <a:gd name="connsiteX56" fmla="*/ 7918078 w 12192000"/>
              <a:gd name="connsiteY56" fmla="*/ 1862668 h 3482342"/>
              <a:gd name="connsiteX57" fmla="*/ 7817899 w 12192000"/>
              <a:gd name="connsiteY57" fmla="*/ 1862176 h 3482342"/>
              <a:gd name="connsiteX58" fmla="*/ 7768994 w 12192000"/>
              <a:gd name="connsiteY58" fmla="*/ 1855721 h 3482342"/>
              <a:gd name="connsiteX59" fmla="*/ 7618027 w 12192000"/>
              <a:gd name="connsiteY59" fmla="*/ 1830959 h 3482342"/>
              <a:gd name="connsiteX60" fmla="*/ 7449425 w 12192000"/>
              <a:gd name="connsiteY60" fmla="*/ 1810910 h 3482342"/>
              <a:gd name="connsiteX61" fmla="*/ 7342915 w 12192000"/>
              <a:gd name="connsiteY61" fmla="*/ 1819827 h 3482342"/>
              <a:gd name="connsiteX62" fmla="*/ 7255191 w 12192000"/>
              <a:gd name="connsiteY62" fmla="*/ 1834354 h 3482342"/>
              <a:gd name="connsiteX63" fmla="*/ 7131205 w 12192000"/>
              <a:gd name="connsiteY63" fmla="*/ 1845557 h 3482342"/>
              <a:gd name="connsiteX64" fmla="*/ 6941837 w 12192000"/>
              <a:gd name="connsiteY64" fmla="*/ 1840640 h 3482342"/>
              <a:gd name="connsiteX65" fmla="*/ 6837145 w 12192000"/>
              <a:gd name="connsiteY65" fmla="*/ 1870724 h 3482342"/>
              <a:gd name="connsiteX66" fmla="*/ 6753991 w 12192000"/>
              <a:gd name="connsiteY66" fmla="*/ 1860969 h 3482342"/>
              <a:gd name="connsiteX67" fmla="*/ 6727754 w 12192000"/>
              <a:gd name="connsiteY67" fmla="*/ 1882372 h 3482342"/>
              <a:gd name="connsiteX68" fmla="*/ 6723371 w 12192000"/>
              <a:gd name="connsiteY68" fmla="*/ 1886494 h 3482342"/>
              <a:gd name="connsiteX69" fmla="*/ 6702779 w 12192000"/>
              <a:gd name="connsiteY69" fmla="*/ 1893601 h 3482342"/>
              <a:gd name="connsiteX70" fmla="*/ 6686657 w 12192000"/>
              <a:gd name="connsiteY70" fmla="*/ 1907344 h 3482342"/>
              <a:gd name="connsiteX71" fmla="*/ 6651330 w 12192000"/>
              <a:gd name="connsiteY71" fmla="*/ 1922921 h 3482342"/>
              <a:gd name="connsiteX72" fmla="*/ 6622958 w 12192000"/>
              <a:gd name="connsiteY72" fmla="*/ 1936255 h 3482342"/>
              <a:gd name="connsiteX73" fmla="*/ 6522602 w 12192000"/>
              <a:gd name="connsiteY73" fmla="*/ 1954133 h 3482342"/>
              <a:gd name="connsiteX74" fmla="*/ 6444344 w 12192000"/>
              <a:gd name="connsiteY74" fmla="*/ 1969663 h 3482342"/>
              <a:gd name="connsiteX75" fmla="*/ 6409626 w 12192000"/>
              <a:gd name="connsiteY75" fmla="*/ 1978846 h 3482342"/>
              <a:gd name="connsiteX76" fmla="*/ 6333446 w 12192000"/>
              <a:gd name="connsiteY76" fmla="*/ 1997163 h 3482342"/>
              <a:gd name="connsiteX77" fmla="*/ 6294933 w 12192000"/>
              <a:gd name="connsiteY77" fmla="*/ 2019412 h 3482342"/>
              <a:gd name="connsiteX78" fmla="*/ 6238719 w 12192000"/>
              <a:gd name="connsiteY78" fmla="*/ 2042547 h 3482342"/>
              <a:gd name="connsiteX79" fmla="*/ 6187205 w 12192000"/>
              <a:gd name="connsiteY79" fmla="*/ 2060048 h 3482342"/>
              <a:gd name="connsiteX80" fmla="*/ 6138780 w 12192000"/>
              <a:gd name="connsiteY80" fmla="*/ 2081918 h 3482342"/>
              <a:gd name="connsiteX81" fmla="*/ 6120125 w 12192000"/>
              <a:gd name="connsiteY81" fmla="*/ 2109475 h 3482342"/>
              <a:gd name="connsiteX82" fmla="*/ 6056576 w 12192000"/>
              <a:gd name="connsiteY82" fmla="*/ 2120066 h 3482342"/>
              <a:gd name="connsiteX83" fmla="*/ 5993794 w 12192000"/>
              <a:gd name="connsiteY83" fmla="*/ 2122569 h 3482342"/>
              <a:gd name="connsiteX84" fmla="*/ 5943601 w 12192000"/>
              <a:gd name="connsiteY84" fmla="*/ 2137719 h 3482342"/>
              <a:gd name="connsiteX85" fmla="*/ 5898141 w 12192000"/>
              <a:gd name="connsiteY85" fmla="*/ 2144806 h 3482342"/>
              <a:gd name="connsiteX86" fmla="*/ 5855337 w 12192000"/>
              <a:gd name="connsiteY86" fmla="*/ 2137719 h 3482342"/>
              <a:gd name="connsiteX87" fmla="*/ 5817682 w 12192000"/>
              <a:gd name="connsiteY87" fmla="*/ 2157358 h 3482342"/>
              <a:gd name="connsiteX88" fmla="*/ 5735300 w 12192000"/>
              <a:gd name="connsiteY88" fmla="*/ 2158902 h 3482342"/>
              <a:gd name="connsiteX89" fmla="*/ 5591469 w 12192000"/>
              <a:gd name="connsiteY89" fmla="*/ 2178389 h 3482342"/>
              <a:gd name="connsiteX90" fmla="*/ 5505818 w 12192000"/>
              <a:gd name="connsiteY90" fmla="*/ 2194207 h 3482342"/>
              <a:gd name="connsiteX91" fmla="*/ 5452860 w 12192000"/>
              <a:gd name="connsiteY91" fmla="*/ 2180085 h 3482342"/>
              <a:gd name="connsiteX92" fmla="*/ 5414282 w 12192000"/>
              <a:gd name="connsiteY92" fmla="*/ 2183070 h 3482342"/>
              <a:gd name="connsiteX93" fmla="*/ 5368369 w 12192000"/>
              <a:gd name="connsiteY93" fmla="*/ 2204272 h 3482342"/>
              <a:gd name="connsiteX94" fmla="*/ 5336354 w 12192000"/>
              <a:gd name="connsiteY94" fmla="*/ 2218920 h 3482342"/>
              <a:gd name="connsiteX95" fmla="*/ 5291263 w 12192000"/>
              <a:gd name="connsiteY95" fmla="*/ 2239182 h 3482342"/>
              <a:gd name="connsiteX96" fmla="*/ 5255152 w 12192000"/>
              <a:gd name="connsiteY96" fmla="*/ 2247164 h 3482342"/>
              <a:gd name="connsiteX97" fmla="*/ 5233796 w 12192000"/>
              <a:gd name="connsiteY97" fmla="*/ 2268260 h 3482342"/>
              <a:gd name="connsiteX98" fmla="*/ 5212786 w 12192000"/>
              <a:gd name="connsiteY98" fmla="*/ 2296592 h 3482342"/>
              <a:gd name="connsiteX99" fmla="*/ 5173523 w 12192000"/>
              <a:gd name="connsiteY99" fmla="*/ 2309057 h 3482342"/>
              <a:gd name="connsiteX100" fmla="*/ 5123830 w 12192000"/>
              <a:gd name="connsiteY100" fmla="*/ 2307070 h 3482342"/>
              <a:gd name="connsiteX101" fmla="*/ 5065426 w 12192000"/>
              <a:gd name="connsiteY101" fmla="*/ 2324076 h 3482342"/>
              <a:gd name="connsiteX102" fmla="*/ 4975908 w 12192000"/>
              <a:gd name="connsiteY102" fmla="*/ 2364128 h 3482342"/>
              <a:gd name="connsiteX103" fmla="*/ 4913723 w 12192000"/>
              <a:gd name="connsiteY103" fmla="*/ 2385265 h 3482342"/>
              <a:gd name="connsiteX104" fmla="*/ 4746485 w 12192000"/>
              <a:gd name="connsiteY104" fmla="*/ 2451769 h 3482342"/>
              <a:gd name="connsiteX105" fmla="*/ 4681588 w 12192000"/>
              <a:gd name="connsiteY105" fmla="*/ 2467494 h 3482342"/>
              <a:gd name="connsiteX106" fmla="*/ 1783655 w 12192000"/>
              <a:gd name="connsiteY106" fmla="*/ 3163860 h 3482342"/>
              <a:gd name="connsiteX107" fmla="*/ 1325955 w 12192000"/>
              <a:gd name="connsiteY107" fmla="*/ 3176692 h 3482342"/>
              <a:gd name="connsiteX108" fmla="*/ 1190384 w 12192000"/>
              <a:gd name="connsiteY108" fmla="*/ 3203504 h 3482342"/>
              <a:gd name="connsiteX109" fmla="*/ 1094537 w 12192000"/>
              <a:gd name="connsiteY109" fmla="*/ 3229469 h 3482342"/>
              <a:gd name="connsiteX110" fmla="*/ 779276 w 12192000"/>
              <a:gd name="connsiteY110" fmla="*/ 3327290 h 3482342"/>
              <a:gd name="connsiteX111" fmla="*/ 600378 w 12192000"/>
              <a:gd name="connsiteY111" fmla="*/ 3335250 h 3482342"/>
              <a:gd name="connsiteX112" fmla="*/ 493457 w 12192000"/>
              <a:gd name="connsiteY112" fmla="*/ 3365044 h 3482342"/>
              <a:gd name="connsiteX113" fmla="*/ 349402 w 12192000"/>
              <a:gd name="connsiteY113" fmla="*/ 3380897 h 3482342"/>
              <a:gd name="connsiteX114" fmla="*/ 192183 w 12192000"/>
              <a:gd name="connsiteY114" fmla="*/ 3460075 h 3482342"/>
              <a:gd name="connsiteX115" fmla="*/ 46713 w 12192000"/>
              <a:gd name="connsiteY115" fmla="*/ 3462986 h 3482342"/>
              <a:gd name="connsiteX116" fmla="*/ 2765 w 12192000"/>
              <a:gd name="connsiteY116" fmla="*/ 3480770 h 3482342"/>
              <a:gd name="connsiteX117" fmla="*/ 0 w 12192000"/>
              <a:gd name="connsiteY117" fmla="*/ 3482342 h 3482342"/>
              <a:gd name="connsiteX118" fmla="*/ 0 w 12192000"/>
              <a:gd name="connsiteY11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3568 w 12192000"/>
              <a:gd name="connsiteY18" fmla="*/ 1039464 h 3482342"/>
              <a:gd name="connsiteX19" fmla="*/ 11175804 w 12192000"/>
              <a:gd name="connsiteY19" fmla="*/ 1067977 h 3482342"/>
              <a:gd name="connsiteX20" fmla="*/ 11120819 w 12192000"/>
              <a:gd name="connsiteY20" fmla="*/ 1126133 h 3482342"/>
              <a:gd name="connsiteX21" fmla="*/ 11028687 w 12192000"/>
              <a:gd name="connsiteY21" fmla="*/ 1199018 h 3482342"/>
              <a:gd name="connsiteX22" fmla="*/ 10960443 w 12192000"/>
              <a:gd name="connsiteY22" fmla="*/ 1244502 h 3482342"/>
              <a:gd name="connsiteX23" fmla="*/ 10850998 w 12192000"/>
              <a:gd name="connsiteY23" fmla="*/ 1269215 h 3482342"/>
              <a:gd name="connsiteX24" fmla="*/ 10815658 w 12192000"/>
              <a:gd name="connsiteY24" fmla="*/ 1287849 h 3482342"/>
              <a:gd name="connsiteX25" fmla="*/ 10679906 w 12192000"/>
              <a:gd name="connsiteY25" fmla="*/ 1324988 h 3482342"/>
              <a:gd name="connsiteX26" fmla="*/ 10636304 w 12192000"/>
              <a:gd name="connsiteY26" fmla="*/ 1317928 h 3482342"/>
              <a:gd name="connsiteX27" fmla="*/ 10603863 w 12192000"/>
              <a:gd name="connsiteY27" fmla="*/ 1346886 h 3482342"/>
              <a:gd name="connsiteX28" fmla="*/ 10573203 w 12192000"/>
              <a:gd name="connsiteY28" fmla="*/ 1351996 h 3482342"/>
              <a:gd name="connsiteX29" fmla="*/ 10513263 w 12192000"/>
              <a:gd name="connsiteY29" fmla="*/ 1350756 h 3482342"/>
              <a:gd name="connsiteX30" fmla="*/ 10464012 w 12192000"/>
              <a:gd name="connsiteY30" fmla="*/ 1391778 h 3482342"/>
              <a:gd name="connsiteX31" fmla="*/ 10405409 w 12192000"/>
              <a:gd name="connsiteY31" fmla="*/ 1422789 h 3482342"/>
              <a:gd name="connsiteX32" fmla="*/ 10370530 w 12192000"/>
              <a:gd name="connsiteY32" fmla="*/ 1441596 h 3482342"/>
              <a:gd name="connsiteX33" fmla="*/ 10314361 w 12192000"/>
              <a:gd name="connsiteY33" fmla="*/ 1466924 h 3482342"/>
              <a:gd name="connsiteX34" fmla="*/ 10264922 w 12192000"/>
              <a:gd name="connsiteY34" fmla="*/ 1472107 h 3482342"/>
              <a:gd name="connsiteX35" fmla="*/ 10201385 w 12192000"/>
              <a:gd name="connsiteY35" fmla="*/ 1477515 h 3482342"/>
              <a:gd name="connsiteX36" fmla="*/ 10120184 w 12192000"/>
              <a:gd name="connsiteY36" fmla="*/ 1466924 h 3482342"/>
              <a:gd name="connsiteX37" fmla="*/ 10058690 w 12192000"/>
              <a:gd name="connsiteY37" fmla="*/ 1474888 h 3482342"/>
              <a:gd name="connsiteX38" fmla="*/ 10004424 w 12192000"/>
              <a:gd name="connsiteY38" fmla="*/ 1489801 h 3482342"/>
              <a:gd name="connsiteX39" fmla="*/ 9999951 w 12192000"/>
              <a:gd name="connsiteY39" fmla="*/ 1499127 h 3482342"/>
              <a:gd name="connsiteX40" fmla="*/ 9845462 w 12192000"/>
              <a:gd name="connsiteY40" fmla="*/ 1548192 h 3482342"/>
              <a:gd name="connsiteX41" fmla="*/ 9736156 w 12192000"/>
              <a:gd name="connsiteY41" fmla="*/ 1581928 h 3482342"/>
              <a:gd name="connsiteX42" fmla="*/ 9693355 w 12192000"/>
              <a:gd name="connsiteY42" fmla="*/ 1602632 h 3482342"/>
              <a:gd name="connsiteX43" fmla="*/ 9664242 w 12192000"/>
              <a:gd name="connsiteY43" fmla="*/ 1622075 h 3482342"/>
              <a:gd name="connsiteX44" fmla="*/ 9579195 w 12192000"/>
              <a:gd name="connsiteY44" fmla="*/ 1648017 h 3482342"/>
              <a:gd name="connsiteX45" fmla="*/ 9433652 w 12192000"/>
              <a:gd name="connsiteY45" fmla="*/ 1681174 h 3482342"/>
              <a:gd name="connsiteX46" fmla="*/ 9403775 w 12192000"/>
              <a:gd name="connsiteY46" fmla="*/ 1690403 h 3482342"/>
              <a:gd name="connsiteX47" fmla="*/ 9382503 w 12192000"/>
              <a:gd name="connsiteY47" fmla="*/ 1706957 h 3482342"/>
              <a:gd name="connsiteX48" fmla="*/ 9381410 w 12192000"/>
              <a:gd name="connsiteY48" fmla="*/ 1718312 h 3482342"/>
              <a:gd name="connsiteX49" fmla="*/ 9365685 w 12192000"/>
              <a:gd name="connsiteY49" fmla="*/ 1724772 h 3482342"/>
              <a:gd name="connsiteX50" fmla="*/ 9278020 w 12192000"/>
              <a:gd name="connsiteY50" fmla="*/ 1741161 h 3482342"/>
              <a:gd name="connsiteX51" fmla="*/ 9217145 w 12192000"/>
              <a:gd name="connsiteY51" fmla="*/ 1771195 h 3482342"/>
              <a:gd name="connsiteX52" fmla="*/ 8955875 w 12192000"/>
              <a:gd name="connsiteY52" fmla="*/ 1796806 h 3482342"/>
              <a:gd name="connsiteX53" fmla="*/ 8648415 w 12192000"/>
              <a:gd name="connsiteY53" fmla="*/ 1878623 h 3482342"/>
              <a:gd name="connsiteX54" fmla="*/ 8495949 w 12192000"/>
              <a:gd name="connsiteY54" fmla="*/ 1902425 h 3482342"/>
              <a:gd name="connsiteX55" fmla="*/ 8236214 w 12192000"/>
              <a:gd name="connsiteY55" fmla="*/ 1909725 h 3482342"/>
              <a:gd name="connsiteX56" fmla="*/ 8132104 w 12192000"/>
              <a:gd name="connsiteY56" fmla="*/ 1895727 h 3482342"/>
              <a:gd name="connsiteX57" fmla="*/ 7918078 w 12192000"/>
              <a:gd name="connsiteY57" fmla="*/ 1862668 h 3482342"/>
              <a:gd name="connsiteX58" fmla="*/ 7817899 w 12192000"/>
              <a:gd name="connsiteY58" fmla="*/ 1862176 h 3482342"/>
              <a:gd name="connsiteX59" fmla="*/ 7768994 w 12192000"/>
              <a:gd name="connsiteY59" fmla="*/ 1855721 h 3482342"/>
              <a:gd name="connsiteX60" fmla="*/ 7618027 w 12192000"/>
              <a:gd name="connsiteY60" fmla="*/ 1830959 h 3482342"/>
              <a:gd name="connsiteX61" fmla="*/ 7449425 w 12192000"/>
              <a:gd name="connsiteY61" fmla="*/ 1810910 h 3482342"/>
              <a:gd name="connsiteX62" fmla="*/ 7342915 w 12192000"/>
              <a:gd name="connsiteY62" fmla="*/ 1819827 h 3482342"/>
              <a:gd name="connsiteX63" fmla="*/ 7255191 w 12192000"/>
              <a:gd name="connsiteY63" fmla="*/ 1834354 h 3482342"/>
              <a:gd name="connsiteX64" fmla="*/ 7131205 w 12192000"/>
              <a:gd name="connsiteY64" fmla="*/ 1845557 h 3482342"/>
              <a:gd name="connsiteX65" fmla="*/ 6941837 w 12192000"/>
              <a:gd name="connsiteY65" fmla="*/ 1840640 h 3482342"/>
              <a:gd name="connsiteX66" fmla="*/ 6837145 w 12192000"/>
              <a:gd name="connsiteY66" fmla="*/ 1870724 h 3482342"/>
              <a:gd name="connsiteX67" fmla="*/ 6753991 w 12192000"/>
              <a:gd name="connsiteY67" fmla="*/ 1860969 h 3482342"/>
              <a:gd name="connsiteX68" fmla="*/ 6727754 w 12192000"/>
              <a:gd name="connsiteY68" fmla="*/ 1882372 h 3482342"/>
              <a:gd name="connsiteX69" fmla="*/ 6723371 w 12192000"/>
              <a:gd name="connsiteY69" fmla="*/ 1886494 h 3482342"/>
              <a:gd name="connsiteX70" fmla="*/ 6702779 w 12192000"/>
              <a:gd name="connsiteY70" fmla="*/ 1893601 h 3482342"/>
              <a:gd name="connsiteX71" fmla="*/ 6686657 w 12192000"/>
              <a:gd name="connsiteY71" fmla="*/ 1907344 h 3482342"/>
              <a:gd name="connsiteX72" fmla="*/ 6651330 w 12192000"/>
              <a:gd name="connsiteY72" fmla="*/ 1922921 h 3482342"/>
              <a:gd name="connsiteX73" fmla="*/ 6622958 w 12192000"/>
              <a:gd name="connsiteY73" fmla="*/ 1936255 h 3482342"/>
              <a:gd name="connsiteX74" fmla="*/ 6522602 w 12192000"/>
              <a:gd name="connsiteY74" fmla="*/ 1954133 h 3482342"/>
              <a:gd name="connsiteX75" fmla="*/ 6444344 w 12192000"/>
              <a:gd name="connsiteY75" fmla="*/ 1969663 h 3482342"/>
              <a:gd name="connsiteX76" fmla="*/ 6409626 w 12192000"/>
              <a:gd name="connsiteY76" fmla="*/ 1978846 h 3482342"/>
              <a:gd name="connsiteX77" fmla="*/ 6333446 w 12192000"/>
              <a:gd name="connsiteY77" fmla="*/ 1997163 h 3482342"/>
              <a:gd name="connsiteX78" fmla="*/ 6294933 w 12192000"/>
              <a:gd name="connsiteY78" fmla="*/ 2019412 h 3482342"/>
              <a:gd name="connsiteX79" fmla="*/ 6238719 w 12192000"/>
              <a:gd name="connsiteY79" fmla="*/ 2042547 h 3482342"/>
              <a:gd name="connsiteX80" fmla="*/ 6187205 w 12192000"/>
              <a:gd name="connsiteY80" fmla="*/ 2060048 h 3482342"/>
              <a:gd name="connsiteX81" fmla="*/ 6138780 w 12192000"/>
              <a:gd name="connsiteY81" fmla="*/ 2081918 h 3482342"/>
              <a:gd name="connsiteX82" fmla="*/ 6120125 w 12192000"/>
              <a:gd name="connsiteY82" fmla="*/ 2109475 h 3482342"/>
              <a:gd name="connsiteX83" fmla="*/ 6056576 w 12192000"/>
              <a:gd name="connsiteY83" fmla="*/ 2120066 h 3482342"/>
              <a:gd name="connsiteX84" fmla="*/ 5993794 w 12192000"/>
              <a:gd name="connsiteY84" fmla="*/ 2122569 h 3482342"/>
              <a:gd name="connsiteX85" fmla="*/ 5943601 w 12192000"/>
              <a:gd name="connsiteY85" fmla="*/ 2137719 h 3482342"/>
              <a:gd name="connsiteX86" fmla="*/ 5898141 w 12192000"/>
              <a:gd name="connsiteY86" fmla="*/ 2144806 h 3482342"/>
              <a:gd name="connsiteX87" fmla="*/ 5855337 w 12192000"/>
              <a:gd name="connsiteY87" fmla="*/ 2137719 h 3482342"/>
              <a:gd name="connsiteX88" fmla="*/ 5817682 w 12192000"/>
              <a:gd name="connsiteY88" fmla="*/ 2157358 h 3482342"/>
              <a:gd name="connsiteX89" fmla="*/ 5735300 w 12192000"/>
              <a:gd name="connsiteY89" fmla="*/ 2158902 h 3482342"/>
              <a:gd name="connsiteX90" fmla="*/ 5591469 w 12192000"/>
              <a:gd name="connsiteY90" fmla="*/ 2178389 h 3482342"/>
              <a:gd name="connsiteX91" fmla="*/ 5505818 w 12192000"/>
              <a:gd name="connsiteY91" fmla="*/ 2194207 h 3482342"/>
              <a:gd name="connsiteX92" fmla="*/ 5452860 w 12192000"/>
              <a:gd name="connsiteY92" fmla="*/ 2180085 h 3482342"/>
              <a:gd name="connsiteX93" fmla="*/ 5414282 w 12192000"/>
              <a:gd name="connsiteY93" fmla="*/ 2183070 h 3482342"/>
              <a:gd name="connsiteX94" fmla="*/ 5368369 w 12192000"/>
              <a:gd name="connsiteY94" fmla="*/ 2204272 h 3482342"/>
              <a:gd name="connsiteX95" fmla="*/ 5336354 w 12192000"/>
              <a:gd name="connsiteY95" fmla="*/ 2218920 h 3482342"/>
              <a:gd name="connsiteX96" fmla="*/ 5291263 w 12192000"/>
              <a:gd name="connsiteY96" fmla="*/ 2239182 h 3482342"/>
              <a:gd name="connsiteX97" fmla="*/ 5255152 w 12192000"/>
              <a:gd name="connsiteY97" fmla="*/ 2247164 h 3482342"/>
              <a:gd name="connsiteX98" fmla="*/ 5233796 w 12192000"/>
              <a:gd name="connsiteY98" fmla="*/ 2268260 h 3482342"/>
              <a:gd name="connsiteX99" fmla="*/ 5212786 w 12192000"/>
              <a:gd name="connsiteY99" fmla="*/ 2296592 h 3482342"/>
              <a:gd name="connsiteX100" fmla="*/ 5173523 w 12192000"/>
              <a:gd name="connsiteY100" fmla="*/ 2309057 h 3482342"/>
              <a:gd name="connsiteX101" fmla="*/ 5123830 w 12192000"/>
              <a:gd name="connsiteY101" fmla="*/ 2307070 h 3482342"/>
              <a:gd name="connsiteX102" fmla="*/ 5065426 w 12192000"/>
              <a:gd name="connsiteY102" fmla="*/ 2324076 h 3482342"/>
              <a:gd name="connsiteX103" fmla="*/ 4975908 w 12192000"/>
              <a:gd name="connsiteY103" fmla="*/ 2364128 h 3482342"/>
              <a:gd name="connsiteX104" fmla="*/ 4913723 w 12192000"/>
              <a:gd name="connsiteY104" fmla="*/ 2385265 h 3482342"/>
              <a:gd name="connsiteX105" fmla="*/ 4746485 w 12192000"/>
              <a:gd name="connsiteY105" fmla="*/ 2451769 h 3482342"/>
              <a:gd name="connsiteX106" fmla="*/ 4681588 w 12192000"/>
              <a:gd name="connsiteY106" fmla="*/ 2467494 h 3482342"/>
              <a:gd name="connsiteX107" fmla="*/ 1783655 w 12192000"/>
              <a:gd name="connsiteY107" fmla="*/ 3163860 h 3482342"/>
              <a:gd name="connsiteX108" fmla="*/ 1325955 w 12192000"/>
              <a:gd name="connsiteY108" fmla="*/ 3176692 h 3482342"/>
              <a:gd name="connsiteX109" fmla="*/ 1190384 w 12192000"/>
              <a:gd name="connsiteY109" fmla="*/ 3203504 h 3482342"/>
              <a:gd name="connsiteX110" fmla="*/ 1094537 w 12192000"/>
              <a:gd name="connsiteY110" fmla="*/ 3229469 h 3482342"/>
              <a:gd name="connsiteX111" fmla="*/ 779276 w 12192000"/>
              <a:gd name="connsiteY111" fmla="*/ 3327290 h 3482342"/>
              <a:gd name="connsiteX112" fmla="*/ 600378 w 12192000"/>
              <a:gd name="connsiteY112" fmla="*/ 3335250 h 3482342"/>
              <a:gd name="connsiteX113" fmla="*/ 493457 w 12192000"/>
              <a:gd name="connsiteY113" fmla="*/ 3365044 h 3482342"/>
              <a:gd name="connsiteX114" fmla="*/ 349402 w 12192000"/>
              <a:gd name="connsiteY114" fmla="*/ 3380897 h 3482342"/>
              <a:gd name="connsiteX115" fmla="*/ 192183 w 12192000"/>
              <a:gd name="connsiteY115" fmla="*/ 3460075 h 3482342"/>
              <a:gd name="connsiteX116" fmla="*/ 46713 w 12192000"/>
              <a:gd name="connsiteY116" fmla="*/ 3462986 h 3482342"/>
              <a:gd name="connsiteX117" fmla="*/ 2765 w 12192000"/>
              <a:gd name="connsiteY117" fmla="*/ 3480770 h 3482342"/>
              <a:gd name="connsiteX118" fmla="*/ 0 w 12192000"/>
              <a:gd name="connsiteY118" fmla="*/ 3482342 h 3482342"/>
              <a:gd name="connsiteX119" fmla="*/ 0 w 12192000"/>
              <a:gd name="connsiteY11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228040 w 12192000"/>
              <a:gd name="connsiteY17" fmla="*/ 958953 h 3482342"/>
              <a:gd name="connsiteX18" fmla="*/ 11196987 w 12192000"/>
              <a:gd name="connsiteY18" fmla="*/ 1000897 h 3482342"/>
              <a:gd name="connsiteX19" fmla="*/ 11193568 w 12192000"/>
              <a:gd name="connsiteY19" fmla="*/ 1039464 h 3482342"/>
              <a:gd name="connsiteX20" fmla="*/ 11175804 w 12192000"/>
              <a:gd name="connsiteY20" fmla="*/ 1067977 h 3482342"/>
              <a:gd name="connsiteX21" fmla="*/ 11120819 w 12192000"/>
              <a:gd name="connsiteY21" fmla="*/ 1126133 h 3482342"/>
              <a:gd name="connsiteX22" fmla="*/ 11028687 w 12192000"/>
              <a:gd name="connsiteY22" fmla="*/ 1199018 h 3482342"/>
              <a:gd name="connsiteX23" fmla="*/ 10960443 w 12192000"/>
              <a:gd name="connsiteY23" fmla="*/ 1244502 h 3482342"/>
              <a:gd name="connsiteX24" fmla="*/ 10850998 w 12192000"/>
              <a:gd name="connsiteY24" fmla="*/ 1269215 h 3482342"/>
              <a:gd name="connsiteX25" fmla="*/ 10815658 w 12192000"/>
              <a:gd name="connsiteY25" fmla="*/ 1287849 h 3482342"/>
              <a:gd name="connsiteX26" fmla="*/ 10679906 w 12192000"/>
              <a:gd name="connsiteY26" fmla="*/ 1324988 h 3482342"/>
              <a:gd name="connsiteX27" fmla="*/ 10636304 w 12192000"/>
              <a:gd name="connsiteY27" fmla="*/ 1317928 h 3482342"/>
              <a:gd name="connsiteX28" fmla="*/ 10603863 w 12192000"/>
              <a:gd name="connsiteY28" fmla="*/ 1346886 h 3482342"/>
              <a:gd name="connsiteX29" fmla="*/ 10573203 w 12192000"/>
              <a:gd name="connsiteY29" fmla="*/ 1351996 h 3482342"/>
              <a:gd name="connsiteX30" fmla="*/ 10513263 w 12192000"/>
              <a:gd name="connsiteY30" fmla="*/ 1350756 h 3482342"/>
              <a:gd name="connsiteX31" fmla="*/ 10464012 w 12192000"/>
              <a:gd name="connsiteY31" fmla="*/ 1391778 h 3482342"/>
              <a:gd name="connsiteX32" fmla="*/ 10405409 w 12192000"/>
              <a:gd name="connsiteY32" fmla="*/ 1422789 h 3482342"/>
              <a:gd name="connsiteX33" fmla="*/ 10370530 w 12192000"/>
              <a:gd name="connsiteY33" fmla="*/ 1441596 h 3482342"/>
              <a:gd name="connsiteX34" fmla="*/ 10314361 w 12192000"/>
              <a:gd name="connsiteY34" fmla="*/ 1466924 h 3482342"/>
              <a:gd name="connsiteX35" fmla="*/ 10264922 w 12192000"/>
              <a:gd name="connsiteY35" fmla="*/ 1472107 h 3482342"/>
              <a:gd name="connsiteX36" fmla="*/ 10201385 w 12192000"/>
              <a:gd name="connsiteY36" fmla="*/ 1477515 h 3482342"/>
              <a:gd name="connsiteX37" fmla="*/ 10120184 w 12192000"/>
              <a:gd name="connsiteY37" fmla="*/ 1466924 h 3482342"/>
              <a:gd name="connsiteX38" fmla="*/ 10058690 w 12192000"/>
              <a:gd name="connsiteY38" fmla="*/ 1474888 h 3482342"/>
              <a:gd name="connsiteX39" fmla="*/ 10004424 w 12192000"/>
              <a:gd name="connsiteY39" fmla="*/ 1489801 h 3482342"/>
              <a:gd name="connsiteX40" fmla="*/ 9999951 w 12192000"/>
              <a:gd name="connsiteY40" fmla="*/ 1499127 h 3482342"/>
              <a:gd name="connsiteX41" fmla="*/ 9845462 w 12192000"/>
              <a:gd name="connsiteY41" fmla="*/ 1548192 h 3482342"/>
              <a:gd name="connsiteX42" fmla="*/ 9736156 w 12192000"/>
              <a:gd name="connsiteY42" fmla="*/ 1581928 h 3482342"/>
              <a:gd name="connsiteX43" fmla="*/ 9693355 w 12192000"/>
              <a:gd name="connsiteY43" fmla="*/ 1602632 h 3482342"/>
              <a:gd name="connsiteX44" fmla="*/ 9664242 w 12192000"/>
              <a:gd name="connsiteY44" fmla="*/ 1622075 h 3482342"/>
              <a:gd name="connsiteX45" fmla="*/ 9579195 w 12192000"/>
              <a:gd name="connsiteY45" fmla="*/ 1648017 h 3482342"/>
              <a:gd name="connsiteX46" fmla="*/ 9433652 w 12192000"/>
              <a:gd name="connsiteY46" fmla="*/ 1681174 h 3482342"/>
              <a:gd name="connsiteX47" fmla="*/ 9403775 w 12192000"/>
              <a:gd name="connsiteY47" fmla="*/ 1690403 h 3482342"/>
              <a:gd name="connsiteX48" fmla="*/ 9382503 w 12192000"/>
              <a:gd name="connsiteY48" fmla="*/ 1706957 h 3482342"/>
              <a:gd name="connsiteX49" fmla="*/ 9381410 w 12192000"/>
              <a:gd name="connsiteY49" fmla="*/ 1718312 h 3482342"/>
              <a:gd name="connsiteX50" fmla="*/ 9365685 w 12192000"/>
              <a:gd name="connsiteY50" fmla="*/ 1724772 h 3482342"/>
              <a:gd name="connsiteX51" fmla="*/ 9278020 w 12192000"/>
              <a:gd name="connsiteY51" fmla="*/ 1741161 h 3482342"/>
              <a:gd name="connsiteX52" fmla="*/ 9217145 w 12192000"/>
              <a:gd name="connsiteY52" fmla="*/ 1771195 h 3482342"/>
              <a:gd name="connsiteX53" fmla="*/ 8955875 w 12192000"/>
              <a:gd name="connsiteY53" fmla="*/ 1796806 h 3482342"/>
              <a:gd name="connsiteX54" fmla="*/ 8648415 w 12192000"/>
              <a:gd name="connsiteY54" fmla="*/ 1878623 h 3482342"/>
              <a:gd name="connsiteX55" fmla="*/ 8495949 w 12192000"/>
              <a:gd name="connsiteY55" fmla="*/ 1902425 h 3482342"/>
              <a:gd name="connsiteX56" fmla="*/ 8236214 w 12192000"/>
              <a:gd name="connsiteY56" fmla="*/ 1909725 h 3482342"/>
              <a:gd name="connsiteX57" fmla="*/ 8132104 w 12192000"/>
              <a:gd name="connsiteY57" fmla="*/ 1895727 h 3482342"/>
              <a:gd name="connsiteX58" fmla="*/ 7918078 w 12192000"/>
              <a:gd name="connsiteY58" fmla="*/ 1862668 h 3482342"/>
              <a:gd name="connsiteX59" fmla="*/ 7817899 w 12192000"/>
              <a:gd name="connsiteY59" fmla="*/ 1862176 h 3482342"/>
              <a:gd name="connsiteX60" fmla="*/ 7768994 w 12192000"/>
              <a:gd name="connsiteY60" fmla="*/ 1855721 h 3482342"/>
              <a:gd name="connsiteX61" fmla="*/ 7618027 w 12192000"/>
              <a:gd name="connsiteY61" fmla="*/ 1830959 h 3482342"/>
              <a:gd name="connsiteX62" fmla="*/ 7449425 w 12192000"/>
              <a:gd name="connsiteY62" fmla="*/ 1810910 h 3482342"/>
              <a:gd name="connsiteX63" fmla="*/ 7342915 w 12192000"/>
              <a:gd name="connsiteY63" fmla="*/ 1819827 h 3482342"/>
              <a:gd name="connsiteX64" fmla="*/ 7255191 w 12192000"/>
              <a:gd name="connsiteY64" fmla="*/ 1834354 h 3482342"/>
              <a:gd name="connsiteX65" fmla="*/ 7131205 w 12192000"/>
              <a:gd name="connsiteY65" fmla="*/ 1845557 h 3482342"/>
              <a:gd name="connsiteX66" fmla="*/ 6941837 w 12192000"/>
              <a:gd name="connsiteY66" fmla="*/ 1840640 h 3482342"/>
              <a:gd name="connsiteX67" fmla="*/ 6837145 w 12192000"/>
              <a:gd name="connsiteY67" fmla="*/ 1870724 h 3482342"/>
              <a:gd name="connsiteX68" fmla="*/ 6753991 w 12192000"/>
              <a:gd name="connsiteY68" fmla="*/ 1860969 h 3482342"/>
              <a:gd name="connsiteX69" fmla="*/ 6727754 w 12192000"/>
              <a:gd name="connsiteY69" fmla="*/ 1882372 h 3482342"/>
              <a:gd name="connsiteX70" fmla="*/ 6723371 w 12192000"/>
              <a:gd name="connsiteY70" fmla="*/ 1886494 h 3482342"/>
              <a:gd name="connsiteX71" fmla="*/ 6702779 w 12192000"/>
              <a:gd name="connsiteY71" fmla="*/ 1893601 h 3482342"/>
              <a:gd name="connsiteX72" fmla="*/ 6686657 w 12192000"/>
              <a:gd name="connsiteY72" fmla="*/ 1907344 h 3482342"/>
              <a:gd name="connsiteX73" fmla="*/ 6651330 w 12192000"/>
              <a:gd name="connsiteY73" fmla="*/ 1922921 h 3482342"/>
              <a:gd name="connsiteX74" fmla="*/ 6622958 w 12192000"/>
              <a:gd name="connsiteY74" fmla="*/ 1936255 h 3482342"/>
              <a:gd name="connsiteX75" fmla="*/ 6522602 w 12192000"/>
              <a:gd name="connsiteY75" fmla="*/ 1954133 h 3482342"/>
              <a:gd name="connsiteX76" fmla="*/ 6444344 w 12192000"/>
              <a:gd name="connsiteY76" fmla="*/ 1969663 h 3482342"/>
              <a:gd name="connsiteX77" fmla="*/ 6409626 w 12192000"/>
              <a:gd name="connsiteY77" fmla="*/ 1978846 h 3482342"/>
              <a:gd name="connsiteX78" fmla="*/ 6333446 w 12192000"/>
              <a:gd name="connsiteY78" fmla="*/ 1997163 h 3482342"/>
              <a:gd name="connsiteX79" fmla="*/ 6294933 w 12192000"/>
              <a:gd name="connsiteY79" fmla="*/ 2019412 h 3482342"/>
              <a:gd name="connsiteX80" fmla="*/ 6238719 w 12192000"/>
              <a:gd name="connsiteY80" fmla="*/ 2042547 h 3482342"/>
              <a:gd name="connsiteX81" fmla="*/ 6187205 w 12192000"/>
              <a:gd name="connsiteY81" fmla="*/ 2060048 h 3482342"/>
              <a:gd name="connsiteX82" fmla="*/ 6138780 w 12192000"/>
              <a:gd name="connsiteY82" fmla="*/ 2081918 h 3482342"/>
              <a:gd name="connsiteX83" fmla="*/ 6120125 w 12192000"/>
              <a:gd name="connsiteY83" fmla="*/ 2109475 h 3482342"/>
              <a:gd name="connsiteX84" fmla="*/ 6056576 w 12192000"/>
              <a:gd name="connsiteY84" fmla="*/ 2120066 h 3482342"/>
              <a:gd name="connsiteX85" fmla="*/ 5993794 w 12192000"/>
              <a:gd name="connsiteY85" fmla="*/ 2122569 h 3482342"/>
              <a:gd name="connsiteX86" fmla="*/ 5943601 w 12192000"/>
              <a:gd name="connsiteY86" fmla="*/ 2137719 h 3482342"/>
              <a:gd name="connsiteX87" fmla="*/ 5898141 w 12192000"/>
              <a:gd name="connsiteY87" fmla="*/ 2144806 h 3482342"/>
              <a:gd name="connsiteX88" fmla="*/ 5855337 w 12192000"/>
              <a:gd name="connsiteY88" fmla="*/ 2137719 h 3482342"/>
              <a:gd name="connsiteX89" fmla="*/ 5817682 w 12192000"/>
              <a:gd name="connsiteY89" fmla="*/ 2157358 h 3482342"/>
              <a:gd name="connsiteX90" fmla="*/ 5735300 w 12192000"/>
              <a:gd name="connsiteY90" fmla="*/ 2158902 h 3482342"/>
              <a:gd name="connsiteX91" fmla="*/ 5591469 w 12192000"/>
              <a:gd name="connsiteY91" fmla="*/ 2178389 h 3482342"/>
              <a:gd name="connsiteX92" fmla="*/ 5505818 w 12192000"/>
              <a:gd name="connsiteY92" fmla="*/ 2194207 h 3482342"/>
              <a:gd name="connsiteX93" fmla="*/ 5452860 w 12192000"/>
              <a:gd name="connsiteY93" fmla="*/ 2180085 h 3482342"/>
              <a:gd name="connsiteX94" fmla="*/ 5414282 w 12192000"/>
              <a:gd name="connsiteY94" fmla="*/ 2183070 h 3482342"/>
              <a:gd name="connsiteX95" fmla="*/ 5368369 w 12192000"/>
              <a:gd name="connsiteY95" fmla="*/ 2204272 h 3482342"/>
              <a:gd name="connsiteX96" fmla="*/ 5336354 w 12192000"/>
              <a:gd name="connsiteY96" fmla="*/ 2218920 h 3482342"/>
              <a:gd name="connsiteX97" fmla="*/ 5291263 w 12192000"/>
              <a:gd name="connsiteY97" fmla="*/ 2239182 h 3482342"/>
              <a:gd name="connsiteX98" fmla="*/ 5255152 w 12192000"/>
              <a:gd name="connsiteY98" fmla="*/ 2247164 h 3482342"/>
              <a:gd name="connsiteX99" fmla="*/ 5233796 w 12192000"/>
              <a:gd name="connsiteY99" fmla="*/ 2268260 h 3482342"/>
              <a:gd name="connsiteX100" fmla="*/ 5212786 w 12192000"/>
              <a:gd name="connsiteY100" fmla="*/ 2296592 h 3482342"/>
              <a:gd name="connsiteX101" fmla="*/ 5173523 w 12192000"/>
              <a:gd name="connsiteY101" fmla="*/ 2309057 h 3482342"/>
              <a:gd name="connsiteX102" fmla="*/ 5123830 w 12192000"/>
              <a:gd name="connsiteY102" fmla="*/ 2307070 h 3482342"/>
              <a:gd name="connsiteX103" fmla="*/ 5065426 w 12192000"/>
              <a:gd name="connsiteY103" fmla="*/ 2324076 h 3482342"/>
              <a:gd name="connsiteX104" fmla="*/ 4975908 w 12192000"/>
              <a:gd name="connsiteY104" fmla="*/ 2364128 h 3482342"/>
              <a:gd name="connsiteX105" fmla="*/ 4913723 w 12192000"/>
              <a:gd name="connsiteY105" fmla="*/ 2385265 h 3482342"/>
              <a:gd name="connsiteX106" fmla="*/ 4746485 w 12192000"/>
              <a:gd name="connsiteY106" fmla="*/ 2451769 h 3482342"/>
              <a:gd name="connsiteX107" fmla="*/ 4681588 w 12192000"/>
              <a:gd name="connsiteY107" fmla="*/ 2467494 h 3482342"/>
              <a:gd name="connsiteX108" fmla="*/ 1783655 w 12192000"/>
              <a:gd name="connsiteY108" fmla="*/ 3163860 h 3482342"/>
              <a:gd name="connsiteX109" fmla="*/ 1325955 w 12192000"/>
              <a:gd name="connsiteY109" fmla="*/ 3176692 h 3482342"/>
              <a:gd name="connsiteX110" fmla="*/ 1190384 w 12192000"/>
              <a:gd name="connsiteY110" fmla="*/ 3203504 h 3482342"/>
              <a:gd name="connsiteX111" fmla="*/ 1094537 w 12192000"/>
              <a:gd name="connsiteY111" fmla="*/ 3229469 h 3482342"/>
              <a:gd name="connsiteX112" fmla="*/ 779276 w 12192000"/>
              <a:gd name="connsiteY112" fmla="*/ 3327290 h 3482342"/>
              <a:gd name="connsiteX113" fmla="*/ 600378 w 12192000"/>
              <a:gd name="connsiteY113" fmla="*/ 3335250 h 3482342"/>
              <a:gd name="connsiteX114" fmla="*/ 493457 w 12192000"/>
              <a:gd name="connsiteY114" fmla="*/ 3365044 h 3482342"/>
              <a:gd name="connsiteX115" fmla="*/ 349402 w 12192000"/>
              <a:gd name="connsiteY115" fmla="*/ 3380897 h 3482342"/>
              <a:gd name="connsiteX116" fmla="*/ 192183 w 12192000"/>
              <a:gd name="connsiteY116" fmla="*/ 3460075 h 3482342"/>
              <a:gd name="connsiteX117" fmla="*/ 46713 w 12192000"/>
              <a:gd name="connsiteY117" fmla="*/ 3462986 h 3482342"/>
              <a:gd name="connsiteX118" fmla="*/ 2765 w 12192000"/>
              <a:gd name="connsiteY118" fmla="*/ 3480770 h 3482342"/>
              <a:gd name="connsiteX119" fmla="*/ 0 w 12192000"/>
              <a:gd name="connsiteY119" fmla="*/ 3482342 h 3482342"/>
              <a:gd name="connsiteX120" fmla="*/ 0 w 12192000"/>
              <a:gd name="connsiteY12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313493 w 12192000"/>
              <a:gd name="connsiteY17" fmla="*/ 880860 h 3482342"/>
              <a:gd name="connsiteX18" fmla="*/ 11228040 w 12192000"/>
              <a:gd name="connsiteY18" fmla="*/ 958953 h 3482342"/>
              <a:gd name="connsiteX19" fmla="*/ 11196987 w 12192000"/>
              <a:gd name="connsiteY19" fmla="*/ 1000897 h 3482342"/>
              <a:gd name="connsiteX20" fmla="*/ 11193568 w 12192000"/>
              <a:gd name="connsiteY20" fmla="*/ 1039464 h 3482342"/>
              <a:gd name="connsiteX21" fmla="*/ 11175804 w 12192000"/>
              <a:gd name="connsiteY21" fmla="*/ 1067977 h 3482342"/>
              <a:gd name="connsiteX22" fmla="*/ 11120819 w 12192000"/>
              <a:gd name="connsiteY22" fmla="*/ 1126133 h 3482342"/>
              <a:gd name="connsiteX23" fmla="*/ 11028687 w 12192000"/>
              <a:gd name="connsiteY23" fmla="*/ 1199018 h 3482342"/>
              <a:gd name="connsiteX24" fmla="*/ 10960443 w 12192000"/>
              <a:gd name="connsiteY24" fmla="*/ 1244502 h 3482342"/>
              <a:gd name="connsiteX25" fmla="*/ 10850998 w 12192000"/>
              <a:gd name="connsiteY25" fmla="*/ 1269215 h 3482342"/>
              <a:gd name="connsiteX26" fmla="*/ 10815658 w 12192000"/>
              <a:gd name="connsiteY26" fmla="*/ 1287849 h 3482342"/>
              <a:gd name="connsiteX27" fmla="*/ 10679906 w 12192000"/>
              <a:gd name="connsiteY27" fmla="*/ 1324988 h 3482342"/>
              <a:gd name="connsiteX28" fmla="*/ 10636304 w 12192000"/>
              <a:gd name="connsiteY28" fmla="*/ 1317928 h 3482342"/>
              <a:gd name="connsiteX29" fmla="*/ 10603863 w 12192000"/>
              <a:gd name="connsiteY29" fmla="*/ 1346886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314361 w 12192000"/>
              <a:gd name="connsiteY35" fmla="*/ 1466924 h 3482342"/>
              <a:gd name="connsiteX36" fmla="*/ 10264922 w 12192000"/>
              <a:gd name="connsiteY36" fmla="*/ 1472107 h 3482342"/>
              <a:gd name="connsiteX37" fmla="*/ 10201385 w 12192000"/>
              <a:gd name="connsiteY37" fmla="*/ 1477515 h 3482342"/>
              <a:gd name="connsiteX38" fmla="*/ 10120184 w 12192000"/>
              <a:gd name="connsiteY38" fmla="*/ 1466924 h 3482342"/>
              <a:gd name="connsiteX39" fmla="*/ 10058690 w 12192000"/>
              <a:gd name="connsiteY39" fmla="*/ 1474888 h 3482342"/>
              <a:gd name="connsiteX40" fmla="*/ 10004424 w 12192000"/>
              <a:gd name="connsiteY40" fmla="*/ 1489801 h 3482342"/>
              <a:gd name="connsiteX41" fmla="*/ 9999951 w 12192000"/>
              <a:gd name="connsiteY41" fmla="*/ 1499127 h 3482342"/>
              <a:gd name="connsiteX42" fmla="*/ 9845462 w 12192000"/>
              <a:gd name="connsiteY42" fmla="*/ 1548192 h 3482342"/>
              <a:gd name="connsiteX43" fmla="*/ 9736156 w 12192000"/>
              <a:gd name="connsiteY43" fmla="*/ 1581928 h 3482342"/>
              <a:gd name="connsiteX44" fmla="*/ 9693355 w 12192000"/>
              <a:gd name="connsiteY44" fmla="*/ 1602632 h 3482342"/>
              <a:gd name="connsiteX45" fmla="*/ 9664242 w 12192000"/>
              <a:gd name="connsiteY45" fmla="*/ 1622075 h 3482342"/>
              <a:gd name="connsiteX46" fmla="*/ 9579195 w 12192000"/>
              <a:gd name="connsiteY46" fmla="*/ 1648017 h 3482342"/>
              <a:gd name="connsiteX47" fmla="*/ 9433652 w 12192000"/>
              <a:gd name="connsiteY47" fmla="*/ 1681174 h 3482342"/>
              <a:gd name="connsiteX48" fmla="*/ 9403775 w 12192000"/>
              <a:gd name="connsiteY48" fmla="*/ 1690403 h 3482342"/>
              <a:gd name="connsiteX49" fmla="*/ 9382503 w 12192000"/>
              <a:gd name="connsiteY49" fmla="*/ 1706957 h 3482342"/>
              <a:gd name="connsiteX50" fmla="*/ 9381410 w 12192000"/>
              <a:gd name="connsiteY50" fmla="*/ 1718312 h 3482342"/>
              <a:gd name="connsiteX51" fmla="*/ 9365685 w 12192000"/>
              <a:gd name="connsiteY51" fmla="*/ 1724772 h 3482342"/>
              <a:gd name="connsiteX52" fmla="*/ 9278020 w 12192000"/>
              <a:gd name="connsiteY52" fmla="*/ 1741161 h 3482342"/>
              <a:gd name="connsiteX53" fmla="*/ 9217145 w 12192000"/>
              <a:gd name="connsiteY53" fmla="*/ 1771195 h 3482342"/>
              <a:gd name="connsiteX54" fmla="*/ 8955875 w 12192000"/>
              <a:gd name="connsiteY54" fmla="*/ 1796806 h 3482342"/>
              <a:gd name="connsiteX55" fmla="*/ 8648415 w 12192000"/>
              <a:gd name="connsiteY55" fmla="*/ 1878623 h 3482342"/>
              <a:gd name="connsiteX56" fmla="*/ 8495949 w 12192000"/>
              <a:gd name="connsiteY56" fmla="*/ 1902425 h 3482342"/>
              <a:gd name="connsiteX57" fmla="*/ 8236214 w 12192000"/>
              <a:gd name="connsiteY57" fmla="*/ 1909725 h 3482342"/>
              <a:gd name="connsiteX58" fmla="*/ 8132104 w 12192000"/>
              <a:gd name="connsiteY58" fmla="*/ 1895727 h 3482342"/>
              <a:gd name="connsiteX59" fmla="*/ 7918078 w 12192000"/>
              <a:gd name="connsiteY59" fmla="*/ 1862668 h 3482342"/>
              <a:gd name="connsiteX60" fmla="*/ 7817899 w 12192000"/>
              <a:gd name="connsiteY60" fmla="*/ 1862176 h 3482342"/>
              <a:gd name="connsiteX61" fmla="*/ 7768994 w 12192000"/>
              <a:gd name="connsiteY61" fmla="*/ 1855721 h 3482342"/>
              <a:gd name="connsiteX62" fmla="*/ 7618027 w 12192000"/>
              <a:gd name="connsiteY62" fmla="*/ 1830959 h 3482342"/>
              <a:gd name="connsiteX63" fmla="*/ 7449425 w 12192000"/>
              <a:gd name="connsiteY63" fmla="*/ 1810910 h 3482342"/>
              <a:gd name="connsiteX64" fmla="*/ 7342915 w 12192000"/>
              <a:gd name="connsiteY64" fmla="*/ 1819827 h 3482342"/>
              <a:gd name="connsiteX65" fmla="*/ 7255191 w 12192000"/>
              <a:gd name="connsiteY65" fmla="*/ 1834354 h 3482342"/>
              <a:gd name="connsiteX66" fmla="*/ 7131205 w 12192000"/>
              <a:gd name="connsiteY66" fmla="*/ 1845557 h 3482342"/>
              <a:gd name="connsiteX67" fmla="*/ 6941837 w 12192000"/>
              <a:gd name="connsiteY67" fmla="*/ 1840640 h 3482342"/>
              <a:gd name="connsiteX68" fmla="*/ 6837145 w 12192000"/>
              <a:gd name="connsiteY68" fmla="*/ 1870724 h 3482342"/>
              <a:gd name="connsiteX69" fmla="*/ 6753991 w 12192000"/>
              <a:gd name="connsiteY69" fmla="*/ 1860969 h 3482342"/>
              <a:gd name="connsiteX70" fmla="*/ 6727754 w 12192000"/>
              <a:gd name="connsiteY70" fmla="*/ 1882372 h 3482342"/>
              <a:gd name="connsiteX71" fmla="*/ 6723371 w 12192000"/>
              <a:gd name="connsiteY71" fmla="*/ 1886494 h 3482342"/>
              <a:gd name="connsiteX72" fmla="*/ 6702779 w 12192000"/>
              <a:gd name="connsiteY72" fmla="*/ 1893601 h 3482342"/>
              <a:gd name="connsiteX73" fmla="*/ 6686657 w 12192000"/>
              <a:gd name="connsiteY73" fmla="*/ 1907344 h 3482342"/>
              <a:gd name="connsiteX74" fmla="*/ 6651330 w 12192000"/>
              <a:gd name="connsiteY74" fmla="*/ 1922921 h 3482342"/>
              <a:gd name="connsiteX75" fmla="*/ 6622958 w 12192000"/>
              <a:gd name="connsiteY75" fmla="*/ 1936255 h 3482342"/>
              <a:gd name="connsiteX76" fmla="*/ 6522602 w 12192000"/>
              <a:gd name="connsiteY76" fmla="*/ 1954133 h 3482342"/>
              <a:gd name="connsiteX77" fmla="*/ 6444344 w 12192000"/>
              <a:gd name="connsiteY77" fmla="*/ 1969663 h 3482342"/>
              <a:gd name="connsiteX78" fmla="*/ 6409626 w 12192000"/>
              <a:gd name="connsiteY78" fmla="*/ 1978846 h 3482342"/>
              <a:gd name="connsiteX79" fmla="*/ 6333446 w 12192000"/>
              <a:gd name="connsiteY79" fmla="*/ 1997163 h 3482342"/>
              <a:gd name="connsiteX80" fmla="*/ 6294933 w 12192000"/>
              <a:gd name="connsiteY80" fmla="*/ 2019412 h 3482342"/>
              <a:gd name="connsiteX81" fmla="*/ 6238719 w 12192000"/>
              <a:gd name="connsiteY81" fmla="*/ 2042547 h 3482342"/>
              <a:gd name="connsiteX82" fmla="*/ 6187205 w 12192000"/>
              <a:gd name="connsiteY82" fmla="*/ 2060048 h 3482342"/>
              <a:gd name="connsiteX83" fmla="*/ 6138780 w 12192000"/>
              <a:gd name="connsiteY83" fmla="*/ 2081918 h 3482342"/>
              <a:gd name="connsiteX84" fmla="*/ 6120125 w 12192000"/>
              <a:gd name="connsiteY84" fmla="*/ 2109475 h 3482342"/>
              <a:gd name="connsiteX85" fmla="*/ 6056576 w 12192000"/>
              <a:gd name="connsiteY85" fmla="*/ 2120066 h 3482342"/>
              <a:gd name="connsiteX86" fmla="*/ 5993794 w 12192000"/>
              <a:gd name="connsiteY86" fmla="*/ 2122569 h 3482342"/>
              <a:gd name="connsiteX87" fmla="*/ 5943601 w 12192000"/>
              <a:gd name="connsiteY87" fmla="*/ 2137719 h 3482342"/>
              <a:gd name="connsiteX88" fmla="*/ 5898141 w 12192000"/>
              <a:gd name="connsiteY88" fmla="*/ 2144806 h 3482342"/>
              <a:gd name="connsiteX89" fmla="*/ 5855337 w 12192000"/>
              <a:gd name="connsiteY89" fmla="*/ 2137719 h 3482342"/>
              <a:gd name="connsiteX90" fmla="*/ 5817682 w 12192000"/>
              <a:gd name="connsiteY90" fmla="*/ 2157358 h 3482342"/>
              <a:gd name="connsiteX91" fmla="*/ 5735300 w 12192000"/>
              <a:gd name="connsiteY91" fmla="*/ 2158902 h 3482342"/>
              <a:gd name="connsiteX92" fmla="*/ 5591469 w 12192000"/>
              <a:gd name="connsiteY92" fmla="*/ 2178389 h 3482342"/>
              <a:gd name="connsiteX93" fmla="*/ 5505818 w 12192000"/>
              <a:gd name="connsiteY93" fmla="*/ 2194207 h 3482342"/>
              <a:gd name="connsiteX94" fmla="*/ 5452860 w 12192000"/>
              <a:gd name="connsiteY94" fmla="*/ 2180085 h 3482342"/>
              <a:gd name="connsiteX95" fmla="*/ 5414282 w 12192000"/>
              <a:gd name="connsiteY95" fmla="*/ 2183070 h 3482342"/>
              <a:gd name="connsiteX96" fmla="*/ 5368369 w 12192000"/>
              <a:gd name="connsiteY96" fmla="*/ 2204272 h 3482342"/>
              <a:gd name="connsiteX97" fmla="*/ 5336354 w 12192000"/>
              <a:gd name="connsiteY97" fmla="*/ 2218920 h 3482342"/>
              <a:gd name="connsiteX98" fmla="*/ 5291263 w 12192000"/>
              <a:gd name="connsiteY98" fmla="*/ 2239182 h 3482342"/>
              <a:gd name="connsiteX99" fmla="*/ 5255152 w 12192000"/>
              <a:gd name="connsiteY99" fmla="*/ 2247164 h 3482342"/>
              <a:gd name="connsiteX100" fmla="*/ 5233796 w 12192000"/>
              <a:gd name="connsiteY100" fmla="*/ 2268260 h 3482342"/>
              <a:gd name="connsiteX101" fmla="*/ 5212786 w 12192000"/>
              <a:gd name="connsiteY101" fmla="*/ 2296592 h 3482342"/>
              <a:gd name="connsiteX102" fmla="*/ 5173523 w 12192000"/>
              <a:gd name="connsiteY102" fmla="*/ 2309057 h 3482342"/>
              <a:gd name="connsiteX103" fmla="*/ 5123830 w 12192000"/>
              <a:gd name="connsiteY103" fmla="*/ 2307070 h 3482342"/>
              <a:gd name="connsiteX104" fmla="*/ 5065426 w 12192000"/>
              <a:gd name="connsiteY104" fmla="*/ 2324076 h 3482342"/>
              <a:gd name="connsiteX105" fmla="*/ 4975908 w 12192000"/>
              <a:gd name="connsiteY105" fmla="*/ 2364128 h 3482342"/>
              <a:gd name="connsiteX106" fmla="*/ 4913723 w 12192000"/>
              <a:gd name="connsiteY106" fmla="*/ 2385265 h 3482342"/>
              <a:gd name="connsiteX107" fmla="*/ 4746485 w 12192000"/>
              <a:gd name="connsiteY107" fmla="*/ 2451769 h 3482342"/>
              <a:gd name="connsiteX108" fmla="*/ 4681588 w 12192000"/>
              <a:gd name="connsiteY108" fmla="*/ 2467494 h 3482342"/>
              <a:gd name="connsiteX109" fmla="*/ 1783655 w 12192000"/>
              <a:gd name="connsiteY109" fmla="*/ 3163860 h 3482342"/>
              <a:gd name="connsiteX110" fmla="*/ 1325955 w 12192000"/>
              <a:gd name="connsiteY110" fmla="*/ 3176692 h 3482342"/>
              <a:gd name="connsiteX111" fmla="*/ 1190384 w 12192000"/>
              <a:gd name="connsiteY111" fmla="*/ 3203504 h 3482342"/>
              <a:gd name="connsiteX112" fmla="*/ 1094537 w 12192000"/>
              <a:gd name="connsiteY112" fmla="*/ 3229469 h 3482342"/>
              <a:gd name="connsiteX113" fmla="*/ 779276 w 12192000"/>
              <a:gd name="connsiteY113" fmla="*/ 3327290 h 3482342"/>
              <a:gd name="connsiteX114" fmla="*/ 600378 w 12192000"/>
              <a:gd name="connsiteY114" fmla="*/ 3335250 h 3482342"/>
              <a:gd name="connsiteX115" fmla="*/ 493457 w 12192000"/>
              <a:gd name="connsiteY115" fmla="*/ 3365044 h 3482342"/>
              <a:gd name="connsiteX116" fmla="*/ 349402 w 12192000"/>
              <a:gd name="connsiteY116" fmla="*/ 3380897 h 3482342"/>
              <a:gd name="connsiteX117" fmla="*/ 192183 w 12192000"/>
              <a:gd name="connsiteY117" fmla="*/ 3460075 h 3482342"/>
              <a:gd name="connsiteX118" fmla="*/ 46713 w 12192000"/>
              <a:gd name="connsiteY118" fmla="*/ 3462986 h 3482342"/>
              <a:gd name="connsiteX119" fmla="*/ 2765 w 12192000"/>
              <a:gd name="connsiteY119" fmla="*/ 3480770 h 3482342"/>
              <a:gd name="connsiteX120" fmla="*/ 0 w 12192000"/>
              <a:gd name="connsiteY120" fmla="*/ 3482342 h 3482342"/>
              <a:gd name="connsiteX121" fmla="*/ 0 w 12192000"/>
              <a:gd name="connsiteY12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338523 w 12192000"/>
              <a:gd name="connsiteY16" fmla="*/ 852810 h 3482342"/>
              <a:gd name="connsiteX17" fmla="*/ 11313493 w 12192000"/>
              <a:gd name="connsiteY17" fmla="*/ 880860 h 3482342"/>
              <a:gd name="connsiteX18" fmla="*/ 11228040 w 12192000"/>
              <a:gd name="connsiteY18" fmla="*/ 958953 h 3482342"/>
              <a:gd name="connsiteX19" fmla="*/ 11196987 w 12192000"/>
              <a:gd name="connsiteY19" fmla="*/ 1000897 h 3482342"/>
              <a:gd name="connsiteX20" fmla="*/ 11193568 w 12192000"/>
              <a:gd name="connsiteY20" fmla="*/ 1039464 h 3482342"/>
              <a:gd name="connsiteX21" fmla="*/ 11175804 w 12192000"/>
              <a:gd name="connsiteY21" fmla="*/ 1067977 h 3482342"/>
              <a:gd name="connsiteX22" fmla="*/ 11120819 w 12192000"/>
              <a:gd name="connsiteY22" fmla="*/ 1126133 h 3482342"/>
              <a:gd name="connsiteX23" fmla="*/ 11028687 w 12192000"/>
              <a:gd name="connsiteY23" fmla="*/ 1199018 h 3482342"/>
              <a:gd name="connsiteX24" fmla="*/ 10960443 w 12192000"/>
              <a:gd name="connsiteY24" fmla="*/ 1244502 h 3482342"/>
              <a:gd name="connsiteX25" fmla="*/ 10850998 w 12192000"/>
              <a:gd name="connsiteY25" fmla="*/ 1269215 h 3482342"/>
              <a:gd name="connsiteX26" fmla="*/ 10815658 w 12192000"/>
              <a:gd name="connsiteY26" fmla="*/ 1287849 h 3482342"/>
              <a:gd name="connsiteX27" fmla="*/ 10679906 w 12192000"/>
              <a:gd name="connsiteY27" fmla="*/ 1324988 h 3482342"/>
              <a:gd name="connsiteX28" fmla="*/ 10636304 w 12192000"/>
              <a:gd name="connsiteY28" fmla="*/ 1317928 h 3482342"/>
              <a:gd name="connsiteX29" fmla="*/ 10603863 w 12192000"/>
              <a:gd name="connsiteY29" fmla="*/ 1346886 h 3482342"/>
              <a:gd name="connsiteX30" fmla="*/ 10573203 w 12192000"/>
              <a:gd name="connsiteY30" fmla="*/ 1351996 h 3482342"/>
              <a:gd name="connsiteX31" fmla="*/ 10513263 w 12192000"/>
              <a:gd name="connsiteY31" fmla="*/ 1350756 h 3482342"/>
              <a:gd name="connsiteX32" fmla="*/ 10464012 w 12192000"/>
              <a:gd name="connsiteY32" fmla="*/ 1391778 h 3482342"/>
              <a:gd name="connsiteX33" fmla="*/ 10405409 w 12192000"/>
              <a:gd name="connsiteY33" fmla="*/ 1422789 h 3482342"/>
              <a:gd name="connsiteX34" fmla="*/ 10370530 w 12192000"/>
              <a:gd name="connsiteY34" fmla="*/ 1441596 h 3482342"/>
              <a:gd name="connsiteX35" fmla="*/ 10314361 w 12192000"/>
              <a:gd name="connsiteY35" fmla="*/ 1466924 h 3482342"/>
              <a:gd name="connsiteX36" fmla="*/ 10264922 w 12192000"/>
              <a:gd name="connsiteY36" fmla="*/ 1472107 h 3482342"/>
              <a:gd name="connsiteX37" fmla="*/ 10201385 w 12192000"/>
              <a:gd name="connsiteY37" fmla="*/ 1477515 h 3482342"/>
              <a:gd name="connsiteX38" fmla="*/ 10120184 w 12192000"/>
              <a:gd name="connsiteY38" fmla="*/ 1466924 h 3482342"/>
              <a:gd name="connsiteX39" fmla="*/ 10058690 w 12192000"/>
              <a:gd name="connsiteY39" fmla="*/ 1474888 h 3482342"/>
              <a:gd name="connsiteX40" fmla="*/ 10004424 w 12192000"/>
              <a:gd name="connsiteY40" fmla="*/ 1489801 h 3482342"/>
              <a:gd name="connsiteX41" fmla="*/ 9999951 w 12192000"/>
              <a:gd name="connsiteY41" fmla="*/ 1499127 h 3482342"/>
              <a:gd name="connsiteX42" fmla="*/ 9845462 w 12192000"/>
              <a:gd name="connsiteY42" fmla="*/ 1548192 h 3482342"/>
              <a:gd name="connsiteX43" fmla="*/ 9736156 w 12192000"/>
              <a:gd name="connsiteY43" fmla="*/ 1581928 h 3482342"/>
              <a:gd name="connsiteX44" fmla="*/ 9693355 w 12192000"/>
              <a:gd name="connsiteY44" fmla="*/ 1602632 h 3482342"/>
              <a:gd name="connsiteX45" fmla="*/ 9664242 w 12192000"/>
              <a:gd name="connsiteY45" fmla="*/ 1622075 h 3482342"/>
              <a:gd name="connsiteX46" fmla="*/ 9579195 w 12192000"/>
              <a:gd name="connsiteY46" fmla="*/ 1648017 h 3482342"/>
              <a:gd name="connsiteX47" fmla="*/ 9433652 w 12192000"/>
              <a:gd name="connsiteY47" fmla="*/ 1681174 h 3482342"/>
              <a:gd name="connsiteX48" fmla="*/ 9403775 w 12192000"/>
              <a:gd name="connsiteY48" fmla="*/ 1690403 h 3482342"/>
              <a:gd name="connsiteX49" fmla="*/ 9382503 w 12192000"/>
              <a:gd name="connsiteY49" fmla="*/ 1706957 h 3482342"/>
              <a:gd name="connsiteX50" fmla="*/ 9381410 w 12192000"/>
              <a:gd name="connsiteY50" fmla="*/ 1718312 h 3482342"/>
              <a:gd name="connsiteX51" fmla="*/ 9365685 w 12192000"/>
              <a:gd name="connsiteY51" fmla="*/ 1724772 h 3482342"/>
              <a:gd name="connsiteX52" fmla="*/ 9278020 w 12192000"/>
              <a:gd name="connsiteY52" fmla="*/ 1741161 h 3482342"/>
              <a:gd name="connsiteX53" fmla="*/ 9217145 w 12192000"/>
              <a:gd name="connsiteY53" fmla="*/ 1771195 h 3482342"/>
              <a:gd name="connsiteX54" fmla="*/ 8955875 w 12192000"/>
              <a:gd name="connsiteY54" fmla="*/ 1796806 h 3482342"/>
              <a:gd name="connsiteX55" fmla="*/ 8648415 w 12192000"/>
              <a:gd name="connsiteY55" fmla="*/ 1878623 h 3482342"/>
              <a:gd name="connsiteX56" fmla="*/ 8495949 w 12192000"/>
              <a:gd name="connsiteY56" fmla="*/ 1902425 h 3482342"/>
              <a:gd name="connsiteX57" fmla="*/ 8236214 w 12192000"/>
              <a:gd name="connsiteY57" fmla="*/ 1909725 h 3482342"/>
              <a:gd name="connsiteX58" fmla="*/ 8132104 w 12192000"/>
              <a:gd name="connsiteY58" fmla="*/ 1895727 h 3482342"/>
              <a:gd name="connsiteX59" fmla="*/ 7918078 w 12192000"/>
              <a:gd name="connsiteY59" fmla="*/ 1862668 h 3482342"/>
              <a:gd name="connsiteX60" fmla="*/ 7817899 w 12192000"/>
              <a:gd name="connsiteY60" fmla="*/ 1862176 h 3482342"/>
              <a:gd name="connsiteX61" fmla="*/ 7768994 w 12192000"/>
              <a:gd name="connsiteY61" fmla="*/ 1855721 h 3482342"/>
              <a:gd name="connsiteX62" fmla="*/ 7618027 w 12192000"/>
              <a:gd name="connsiteY62" fmla="*/ 1830959 h 3482342"/>
              <a:gd name="connsiteX63" fmla="*/ 7449425 w 12192000"/>
              <a:gd name="connsiteY63" fmla="*/ 1810910 h 3482342"/>
              <a:gd name="connsiteX64" fmla="*/ 7342915 w 12192000"/>
              <a:gd name="connsiteY64" fmla="*/ 1819827 h 3482342"/>
              <a:gd name="connsiteX65" fmla="*/ 7255191 w 12192000"/>
              <a:gd name="connsiteY65" fmla="*/ 1834354 h 3482342"/>
              <a:gd name="connsiteX66" fmla="*/ 7131205 w 12192000"/>
              <a:gd name="connsiteY66" fmla="*/ 1845557 h 3482342"/>
              <a:gd name="connsiteX67" fmla="*/ 6941837 w 12192000"/>
              <a:gd name="connsiteY67" fmla="*/ 1840640 h 3482342"/>
              <a:gd name="connsiteX68" fmla="*/ 6837145 w 12192000"/>
              <a:gd name="connsiteY68" fmla="*/ 1870724 h 3482342"/>
              <a:gd name="connsiteX69" fmla="*/ 6753991 w 12192000"/>
              <a:gd name="connsiteY69" fmla="*/ 1860969 h 3482342"/>
              <a:gd name="connsiteX70" fmla="*/ 6727754 w 12192000"/>
              <a:gd name="connsiteY70" fmla="*/ 1882372 h 3482342"/>
              <a:gd name="connsiteX71" fmla="*/ 6723371 w 12192000"/>
              <a:gd name="connsiteY71" fmla="*/ 1886494 h 3482342"/>
              <a:gd name="connsiteX72" fmla="*/ 6702779 w 12192000"/>
              <a:gd name="connsiteY72" fmla="*/ 1893601 h 3482342"/>
              <a:gd name="connsiteX73" fmla="*/ 6686657 w 12192000"/>
              <a:gd name="connsiteY73" fmla="*/ 1907344 h 3482342"/>
              <a:gd name="connsiteX74" fmla="*/ 6651330 w 12192000"/>
              <a:gd name="connsiteY74" fmla="*/ 1922921 h 3482342"/>
              <a:gd name="connsiteX75" fmla="*/ 6622958 w 12192000"/>
              <a:gd name="connsiteY75" fmla="*/ 1936255 h 3482342"/>
              <a:gd name="connsiteX76" fmla="*/ 6522602 w 12192000"/>
              <a:gd name="connsiteY76" fmla="*/ 1954133 h 3482342"/>
              <a:gd name="connsiteX77" fmla="*/ 6444344 w 12192000"/>
              <a:gd name="connsiteY77" fmla="*/ 1969663 h 3482342"/>
              <a:gd name="connsiteX78" fmla="*/ 6409626 w 12192000"/>
              <a:gd name="connsiteY78" fmla="*/ 1978846 h 3482342"/>
              <a:gd name="connsiteX79" fmla="*/ 6333446 w 12192000"/>
              <a:gd name="connsiteY79" fmla="*/ 1997163 h 3482342"/>
              <a:gd name="connsiteX80" fmla="*/ 6294933 w 12192000"/>
              <a:gd name="connsiteY80" fmla="*/ 2019412 h 3482342"/>
              <a:gd name="connsiteX81" fmla="*/ 6238719 w 12192000"/>
              <a:gd name="connsiteY81" fmla="*/ 2042547 h 3482342"/>
              <a:gd name="connsiteX82" fmla="*/ 6187205 w 12192000"/>
              <a:gd name="connsiteY82" fmla="*/ 2060048 h 3482342"/>
              <a:gd name="connsiteX83" fmla="*/ 6138780 w 12192000"/>
              <a:gd name="connsiteY83" fmla="*/ 2081918 h 3482342"/>
              <a:gd name="connsiteX84" fmla="*/ 6120125 w 12192000"/>
              <a:gd name="connsiteY84" fmla="*/ 2109475 h 3482342"/>
              <a:gd name="connsiteX85" fmla="*/ 6056576 w 12192000"/>
              <a:gd name="connsiteY85" fmla="*/ 2120066 h 3482342"/>
              <a:gd name="connsiteX86" fmla="*/ 5993794 w 12192000"/>
              <a:gd name="connsiteY86" fmla="*/ 2122569 h 3482342"/>
              <a:gd name="connsiteX87" fmla="*/ 5943601 w 12192000"/>
              <a:gd name="connsiteY87" fmla="*/ 2137719 h 3482342"/>
              <a:gd name="connsiteX88" fmla="*/ 5898141 w 12192000"/>
              <a:gd name="connsiteY88" fmla="*/ 2144806 h 3482342"/>
              <a:gd name="connsiteX89" fmla="*/ 5855337 w 12192000"/>
              <a:gd name="connsiteY89" fmla="*/ 2137719 h 3482342"/>
              <a:gd name="connsiteX90" fmla="*/ 5817682 w 12192000"/>
              <a:gd name="connsiteY90" fmla="*/ 2157358 h 3482342"/>
              <a:gd name="connsiteX91" fmla="*/ 5735300 w 12192000"/>
              <a:gd name="connsiteY91" fmla="*/ 2158902 h 3482342"/>
              <a:gd name="connsiteX92" fmla="*/ 5591469 w 12192000"/>
              <a:gd name="connsiteY92" fmla="*/ 2178389 h 3482342"/>
              <a:gd name="connsiteX93" fmla="*/ 5505818 w 12192000"/>
              <a:gd name="connsiteY93" fmla="*/ 2194207 h 3482342"/>
              <a:gd name="connsiteX94" fmla="*/ 5452860 w 12192000"/>
              <a:gd name="connsiteY94" fmla="*/ 2180085 h 3482342"/>
              <a:gd name="connsiteX95" fmla="*/ 5414282 w 12192000"/>
              <a:gd name="connsiteY95" fmla="*/ 2183070 h 3482342"/>
              <a:gd name="connsiteX96" fmla="*/ 5368369 w 12192000"/>
              <a:gd name="connsiteY96" fmla="*/ 2204272 h 3482342"/>
              <a:gd name="connsiteX97" fmla="*/ 5336354 w 12192000"/>
              <a:gd name="connsiteY97" fmla="*/ 2218920 h 3482342"/>
              <a:gd name="connsiteX98" fmla="*/ 5291263 w 12192000"/>
              <a:gd name="connsiteY98" fmla="*/ 2239182 h 3482342"/>
              <a:gd name="connsiteX99" fmla="*/ 5255152 w 12192000"/>
              <a:gd name="connsiteY99" fmla="*/ 2247164 h 3482342"/>
              <a:gd name="connsiteX100" fmla="*/ 5233796 w 12192000"/>
              <a:gd name="connsiteY100" fmla="*/ 2268260 h 3482342"/>
              <a:gd name="connsiteX101" fmla="*/ 5212786 w 12192000"/>
              <a:gd name="connsiteY101" fmla="*/ 2296592 h 3482342"/>
              <a:gd name="connsiteX102" fmla="*/ 5173523 w 12192000"/>
              <a:gd name="connsiteY102" fmla="*/ 2309057 h 3482342"/>
              <a:gd name="connsiteX103" fmla="*/ 5123830 w 12192000"/>
              <a:gd name="connsiteY103" fmla="*/ 2307070 h 3482342"/>
              <a:gd name="connsiteX104" fmla="*/ 5065426 w 12192000"/>
              <a:gd name="connsiteY104" fmla="*/ 2324076 h 3482342"/>
              <a:gd name="connsiteX105" fmla="*/ 4975908 w 12192000"/>
              <a:gd name="connsiteY105" fmla="*/ 2364128 h 3482342"/>
              <a:gd name="connsiteX106" fmla="*/ 4913723 w 12192000"/>
              <a:gd name="connsiteY106" fmla="*/ 2385265 h 3482342"/>
              <a:gd name="connsiteX107" fmla="*/ 4746485 w 12192000"/>
              <a:gd name="connsiteY107" fmla="*/ 2451769 h 3482342"/>
              <a:gd name="connsiteX108" fmla="*/ 4681588 w 12192000"/>
              <a:gd name="connsiteY108" fmla="*/ 2467494 h 3482342"/>
              <a:gd name="connsiteX109" fmla="*/ 1783655 w 12192000"/>
              <a:gd name="connsiteY109" fmla="*/ 3163860 h 3482342"/>
              <a:gd name="connsiteX110" fmla="*/ 1325955 w 12192000"/>
              <a:gd name="connsiteY110" fmla="*/ 3176692 h 3482342"/>
              <a:gd name="connsiteX111" fmla="*/ 1190384 w 12192000"/>
              <a:gd name="connsiteY111" fmla="*/ 3203504 h 3482342"/>
              <a:gd name="connsiteX112" fmla="*/ 1094537 w 12192000"/>
              <a:gd name="connsiteY112" fmla="*/ 3229469 h 3482342"/>
              <a:gd name="connsiteX113" fmla="*/ 779276 w 12192000"/>
              <a:gd name="connsiteY113" fmla="*/ 3327290 h 3482342"/>
              <a:gd name="connsiteX114" fmla="*/ 600378 w 12192000"/>
              <a:gd name="connsiteY114" fmla="*/ 3335250 h 3482342"/>
              <a:gd name="connsiteX115" fmla="*/ 493457 w 12192000"/>
              <a:gd name="connsiteY115" fmla="*/ 3365044 h 3482342"/>
              <a:gd name="connsiteX116" fmla="*/ 349402 w 12192000"/>
              <a:gd name="connsiteY116" fmla="*/ 3380897 h 3482342"/>
              <a:gd name="connsiteX117" fmla="*/ 192183 w 12192000"/>
              <a:gd name="connsiteY117" fmla="*/ 3460075 h 3482342"/>
              <a:gd name="connsiteX118" fmla="*/ 46713 w 12192000"/>
              <a:gd name="connsiteY118" fmla="*/ 3462986 h 3482342"/>
              <a:gd name="connsiteX119" fmla="*/ 2765 w 12192000"/>
              <a:gd name="connsiteY119" fmla="*/ 3480770 h 3482342"/>
              <a:gd name="connsiteX120" fmla="*/ 0 w 12192000"/>
              <a:gd name="connsiteY120" fmla="*/ 3482342 h 3482342"/>
              <a:gd name="connsiteX121" fmla="*/ 0 w 12192000"/>
              <a:gd name="connsiteY12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20819 w 12192000"/>
              <a:gd name="connsiteY23" fmla="*/ 1126133 h 3482342"/>
              <a:gd name="connsiteX24" fmla="*/ 11028687 w 12192000"/>
              <a:gd name="connsiteY24" fmla="*/ 1199018 h 3482342"/>
              <a:gd name="connsiteX25" fmla="*/ 10960443 w 12192000"/>
              <a:gd name="connsiteY25" fmla="*/ 1244502 h 3482342"/>
              <a:gd name="connsiteX26" fmla="*/ 10850998 w 12192000"/>
              <a:gd name="connsiteY26" fmla="*/ 1269215 h 3482342"/>
              <a:gd name="connsiteX27" fmla="*/ 10815658 w 12192000"/>
              <a:gd name="connsiteY27" fmla="*/ 1287849 h 3482342"/>
              <a:gd name="connsiteX28" fmla="*/ 10679906 w 12192000"/>
              <a:gd name="connsiteY28" fmla="*/ 1324988 h 3482342"/>
              <a:gd name="connsiteX29" fmla="*/ 10636304 w 12192000"/>
              <a:gd name="connsiteY29" fmla="*/ 1317928 h 3482342"/>
              <a:gd name="connsiteX30" fmla="*/ 10603863 w 12192000"/>
              <a:gd name="connsiteY30" fmla="*/ 1346886 h 3482342"/>
              <a:gd name="connsiteX31" fmla="*/ 10573203 w 12192000"/>
              <a:gd name="connsiteY31" fmla="*/ 1351996 h 3482342"/>
              <a:gd name="connsiteX32" fmla="*/ 10513263 w 12192000"/>
              <a:gd name="connsiteY32" fmla="*/ 1350756 h 3482342"/>
              <a:gd name="connsiteX33" fmla="*/ 10464012 w 12192000"/>
              <a:gd name="connsiteY33" fmla="*/ 1391778 h 3482342"/>
              <a:gd name="connsiteX34" fmla="*/ 10405409 w 12192000"/>
              <a:gd name="connsiteY34" fmla="*/ 1422789 h 3482342"/>
              <a:gd name="connsiteX35" fmla="*/ 10370530 w 12192000"/>
              <a:gd name="connsiteY35" fmla="*/ 1441596 h 3482342"/>
              <a:gd name="connsiteX36" fmla="*/ 10314361 w 12192000"/>
              <a:gd name="connsiteY36" fmla="*/ 1466924 h 3482342"/>
              <a:gd name="connsiteX37" fmla="*/ 10264922 w 12192000"/>
              <a:gd name="connsiteY37" fmla="*/ 1472107 h 3482342"/>
              <a:gd name="connsiteX38" fmla="*/ 10201385 w 12192000"/>
              <a:gd name="connsiteY38" fmla="*/ 1477515 h 3482342"/>
              <a:gd name="connsiteX39" fmla="*/ 10120184 w 12192000"/>
              <a:gd name="connsiteY39" fmla="*/ 1466924 h 3482342"/>
              <a:gd name="connsiteX40" fmla="*/ 10058690 w 12192000"/>
              <a:gd name="connsiteY40" fmla="*/ 1474888 h 3482342"/>
              <a:gd name="connsiteX41" fmla="*/ 10004424 w 12192000"/>
              <a:gd name="connsiteY41" fmla="*/ 1489801 h 3482342"/>
              <a:gd name="connsiteX42" fmla="*/ 9999951 w 12192000"/>
              <a:gd name="connsiteY42" fmla="*/ 1499127 h 3482342"/>
              <a:gd name="connsiteX43" fmla="*/ 9845462 w 12192000"/>
              <a:gd name="connsiteY43" fmla="*/ 1548192 h 3482342"/>
              <a:gd name="connsiteX44" fmla="*/ 9736156 w 12192000"/>
              <a:gd name="connsiteY44" fmla="*/ 1581928 h 3482342"/>
              <a:gd name="connsiteX45" fmla="*/ 9693355 w 12192000"/>
              <a:gd name="connsiteY45" fmla="*/ 1602632 h 3482342"/>
              <a:gd name="connsiteX46" fmla="*/ 9664242 w 12192000"/>
              <a:gd name="connsiteY46" fmla="*/ 1622075 h 3482342"/>
              <a:gd name="connsiteX47" fmla="*/ 9579195 w 12192000"/>
              <a:gd name="connsiteY47" fmla="*/ 1648017 h 3482342"/>
              <a:gd name="connsiteX48" fmla="*/ 9433652 w 12192000"/>
              <a:gd name="connsiteY48" fmla="*/ 1681174 h 3482342"/>
              <a:gd name="connsiteX49" fmla="*/ 9403775 w 12192000"/>
              <a:gd name="connsiteY49" fmla="*/ 1690403 h 3482342"/>
              <a:gd name="connsiteX50" fmla="*/ 9382503 w 12192000"/>
              <a:gd name="connsiteY50" fmla="*/ 1706957 h 3482342"/>
              <a:gd name="connsiteX51" fmla="*/ 9381410 w 12192000"/>
              <a:gd name="connsiteY51" fmla="*/ 1718312 h 3482342"/>
              <a:gd name="connsiteX52" fmla="*/ 9365685 w 12192000"/>
              <a:gd name="connsiteY52" fmla="*/ 1724772 h 3482342"/>
              <a:gd name="connsiteX53" fmla="*/ 9278020 w 12192000"/>
              <a:gd name="connsiteY53" fmla="*/ 1741161 h 3482342"/>
              <a:gd name="connsiteX54" fmla="*/ 9217145 w 12192000"/>
              <a:gd name="connsiteY54" fmla="*/ 1771195 h 3482342"/>
              <a:gd name="connsiteX55" fmla="*/ 8955875 w 12192000"/>
              <a:gd name="connsiteY55" fmla="*/ 1796806 h 3482342"/>
              <a:gd name="connsiteX56" fmla="*/ 8648415 w 12192000"/>
              <a:gd name="connsiteY56" fmla="*/ 1878623 h 3482342"/>
              <a:gd name="connsiteX57" fmla="*/ 8495949 w 12192000"/>
              <a:gd name="connsiteY57" fmla="*/ 1902425 h 3482342"/>
              <a:gd name="connsiteX58" fmla="*/ 8236214 w 12192000"/>
              <a:gd name="connsiteY58" fmla="*/ 1909725 h 3482342"/>
              <a:gd name="connsiteX59" fmla="*/ 8132104 w 12192000"/>
              <a:gd name="connsiteY59" fmla="*/ 1895727 h 3482342"/>
              <a:gd name="connsiteX60" fmla="*/ 7918078 w 12192000"/>
              <a:gd name="connsiteY60" fmla="*/ 1862668 h 3482342"/>
              <a:gd name="connsiteX61" fmla="*/ 7817899 w 12192000"/>
              <a:gd name="connsiteY61" fmla="*/ 1862176 h 3482342"/>
              <a:gd name="connsiteX62" fmla="*/ 7768994 w 12192000"/>
              <a:gd name="connsiteY62" fmla="*/ 1855721 h 3482342"/>
              <a:gd name="connsiteX63" fmla="*/ 7618027 w 12192000"/>
              <a:gd name="connsiteY63" fmla="*/ 1830959 h 3482342"/>
              <a:gd name="connsiteX64" fmla="*/ 7449425 w 12192000"/>
              <a:gd name="connsiteY64" fmla="*/ 1810910 h 3482342"/>
              <a:gd name="connsiteX65" fmla="*/ 7342915 w 12192000"/>
              <a:gd name="connsiteY65" fmla="*/ 1819827 h 3482342"/>
              <a:gd name="connsiteX66" fmla="*/ 7255191 w 12192000"/>
              <a:gd name="connsiteY66" fmla="*/ 1834354 h 3482342"/>
              <a:gd name="connsiteX67" fmla="*/ 7131205 w 12192000"/>
              <a:gd name="connsiteY67" fmla="*/ 1845557 h 3482342"/>
              <a:gd name="connsiteX68" fmla="*/ 6941837 w 12192000"/>
              <a:gd name="connsiteY68" fmla="*/ 1840640 h 3482342"/>
              <a:gd name="connsiteX69" fmla="*/ 6837145 w 12192000"/>
              <a:gd name="connsiteY69" fmla="*/ 1870724 h 3482342"/>
              <a:gd name="connsiteX70" fmla="*/ 6753991 w 12192000"/>
              <a:gd name="connsiteY70" fmla="*/ 1860969 h 3482342"/>
              <a:gd name="connsiteX71" fmla="*/ 6727754 w 12192000"/>
              <a:gd name="connsiteY71" fmla="*/ 1882372 h 3482342"/>
              <a:gd name="connsiteX72" fmla="*/ 6723371 w 12192000"/>
              <a:gd name="connsiteY72" fmla="*/ 1886494 h 3482342"/>
              <a:gd name="connsiteX73" fmla="*/ 6702779 w 12192000"/>
              <a:gd name="connsiteY73" fmla="*/ 1893601 h 3482342"/>
              <a:gd name="connsiteX74" fmla="*/ 6686657 w 12192000"/>
              <a:gd name="connsiteY74" fmla="*/ 1907344 h 3482342"/>
              <a:gd name="connsiteX75" fmla="*/ 6651330 w 12192000"/>
              <a:gd name="connsiteY75" fmla="*/ 1922921 h 3482342"/>
              <a:gd name="connsiteX76" fmla="*/ 6622958 w 12192000"/>
              <a:gd name="connsiteY76" fmla="*/ 1936255 h 3482342"/>
              <a:gd name="connsiteX77" fmla="*/ 6522602 w 12192000"/>
              <a:gd name="connsiteY77" fmla="*/ 1954133 h 3482342"/>
              <a:gd name="connsiteX78" fmla="*/ 6444344 w 12192000"/>
              <a:gd name="connsiteY78" fmla="*/ 1969663 h 3482342"/>
              <a:gd name="connsiteX79" fmla="*/ 6409626 w 12192000"/>
              <a:gd name="connsiteY79" fmla="*/ 1978846 h 3482342"/>
              <a:gd name="connsiteX80" fmla="*/ 6333446 w 12192000"/>
              <a:gd name="connsiteY80" fmla="*/ 1997163 h 3482342"/>
              <a:gd name="connsiteX81" fmla="*/ 6294933 w 12192000"/>
              <a:gd name="connsiteY81" fmla="*/ 2019412 h 3482342"/>
              <a:gd name="connsiteX82" fmla="*/ 6238719 w 12192000"/>
              <a:gd name="connsiteY82" fmla="*/ 2042547 h 3482342"/>
              <a:gd name="connsiteX83" fmla="*/ 6187205 w 12192000"/>
              <a:gd name="connsiteY83" fmla="*/ 2060048 h 3482342"/>
              <a:gd name="connsiteX84" fmla="*/ 6138780 w 12192000"/>
              <a:gd name="connsiteY84" fmla="*/ 2081918 h 3482342"/>
              <a:gd name="connsiteX85" fmla="*/ 6120125 w 12192000"/>
              <a:gd name="connsiteY85" fmla="*/ 2109475 h 3482342"/>
              <a:gd name="connsiteX86" fmla="*/ 6056576 w 12192000"/>
              <a:gd name="connsiteY86" fmla="*/ 2120066 h 3482342"/>
              <a:gd name="connsiteX87" fmla="*/ 5993794 w 12192000"/>
              <a:gd name="connsiteY87" fmla="*/ 2122569 h 3482342"/>
              <a:gd name="connsiteX88" fmla="*/ 5943601 w 12192000"/>
              <a:gd name="connsiteY88" fmla="*/ 2137719 h 3482342"/>
              <a:gd name="connsiteX89" fmla="*/ 5898141 w 12192000"/>
              <a:gd name="connsiteY89" fmla="*/ 2144806 h 3482342"/>
              <a:gd name="connsiteX90" fmla="*/ 5855337 w 12192000"/>
              <a:gd name="connsiteY90" fmla="*/ 2137719 h 3482342"/>
              <a:gd name="connsiteX91" fmla="*/ 5817682 w 12192000"/>
              <a:gd name="connsiteY91" fmla="*/ 2157358 h 3482342"/>
              <a:gd name="connsiteX92" fmla="*/ 5735300 w 12192000"/>
              <a:gd name="connsiteY92" fmla="*/ 2158902 h 3482342"/>
              <a:gd name="connsiteX93" fmla="*/ 5591469 w 12192000"/>
              <a:gd name="connsiteY93" fmla="*/ 2178389 h 3482342"/>
              <a:gd name="connsiteX94" fmla="*/ 5505818 w 12192000"/>
              <a:gd name="connsiteY94" fmla="*/ 2194207 h 3482342"/>
              <a:gd name="connsiteX95" fmla="*/ 5452860 w 12192000"/>
              <a:gd name="connsiteY95" fmla="*/ 2180085 h 3482342"/>
              <a:gd name="connsiteX96" fmla="*/ 5414282 w 12192000"/>
              <a:gd name="connsiteY96" fmla="*/ 2183070 h 3482342"/>
              <a:gd name="connsiteX97" fmla="*/ 5368369 w 12192000"/>
              <a:gd name="connsiteY97" fmla="*/ 2204272 h 3482342"/>
              <a:gd name="connsiteX98" fmla="*/ 5336354 w 12192000"/>
              <a:gd name="connsiteY98" fmla="*/ 2218920 h 3482342"/>
              <a:gd name="connsiteX99" fmla="*/ 5291263 w 12192000"/>
              <a:gd name="connsiteY99" fmla="*/ 2239182 h 3482342"/>
              <a:gd name="connsiteX100" fmla="*/ 5255152 w 12192000"/>
              <a:gd name="connsiteY100" fmla="*/ 2247164 h 3482342"/>
              <a:gd name="connsiteX101" fmla="*/ 5233796 w 12192000"/>
              <a:gd name="connsiteY101" fmla="*/ 2268260 h 3482342"/>
              <a:gd name="connsiteX102" fmla="*/ 5212786 w 12192000"/>
              <a:gd name="connsiteY102" fmla="*/ 2296592 h 3482342"/>
              <a:gd name="connsiteX103" fmla="*/ 5173523 w 12192000"/>
              <a:gd name="connsiteY103" fmla="*/ 2309057 h 3482342"/>
              <a:gd name="connsiteX104" fmla="*/ 5123830 w 12192000"/>
              <a:gd name="connsiteY104" fmla="*/ 2307070 h 3482342"/>
              <a:gd name="connsiteX105" fmla="*/ 5065426 w 12192000"/>
              <a:gd name="connsiteY105" fmla="*/ 2324076 h 3482342"/>
              <a:gd name="connsiteX106" fmla="*/ 4975908 w 12192000"/>
              <a:gd name="connsiteY106" fmla="*/ 2364128 h 3482342"/>
              <a:gd name="connsiteX107" fmla="*/ 4913723 w 12192000"/>
              <a:gd name="connsiteY107" fmla="*/ 2385265 h 3482342"/>
              <a:gd name="connsiteX108" fmla="*/ 4746485 w 12192000"/>
              <a:gd name="connsiteY108" fmla="*/ 2451769 h 3482342"/>
              <a:gd name="connsiteX109" fmla="*/ 4681588 w 12192000"/>
              <a:gd name="connsiteY109" fmla="*/ 2467494 h 3482342"/>
              <a:gd name="connsiteX110" fmla="*/ 1783655 w 12192000"/>
              <a:gd name="connsiteY110" fmla="*/ 3163860 h 3482342"/>
              <a:gd name="connsiteX111" fmla="*/ 1325955 w 12192000"/>
              <a:gd name="connsiteY111" fmla="*/ 3176692 h 3482342"/>
              <a:gd name="connsiteX112" fmla="*/ 1190384 w 12192000"/>
              <a:gd name="connsiteY112" fmla="*/ 3203504 h 3482342"/>
              <a:gd name="connsiteX113" fmla="*/ 1094537 w 12192000"/>
              <a:gd name="connsiteY113" fmla="*/ 3229469 h 3482342"/>
              <a:gd name="connsiteX114" fmla="*/ 779276 w 12192000"/>
              <a:gd name="connsiteY114" fmla="*/ 3327290 h 3482342"/>
              <a:gd name="connsiteX115" fmla="*/ 600378 w 12192000"/>
              <a:gd name="connsiteY115" fmla="*/ 3335250 h 3482342"/>
              <a:gd name="connsiteX116" fmla="*/ 493457 w 12192000"/>
              <a:gd name="connsiteY116" fmla="*/ 3365044 h 3482342"/>
              <a:gd name="connsiteX117" fmla="*/ 349402 w 12192000"/>
              <a:gd name="connsiteY117" fmla="*/ 3380897 h 3482342"/>
              <a:gd name="connsiteX118" fmla="*/ 192183 w 12192000"/>
              <a:gd name="connsiteY118" fmla="*/ 3460075 h 3482342"/>
              <a:gd name="connsiteX119" fmla="*/ 46713 w 12192000"/>
              <a:gd name="connsiteY119" fmla="*/ 3462986 h 3482342"/>
              <a:gd name="connsiteX120" fmla="*/ 2765 w 12192000"/>
              <a:gd name="connsiteY120" fmla="*/ 3480770 h 3482342"/>
              <a:gd name="connsiteX121" fmla="*/ 0 w 12192000"/>
              <a:gd name="connsiteY121" fmla="*/ 3482342 h 3482342"/>
              <a:gd name="connsiteX122" fmla="*/ 0 w 12192000"/>
              <a:gd name="connsiteY12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20819 w 12192000"/>
              <a:gd name="connsiteY23" fmla="*/ 1126133 h 3482342"/>
              <a:gd name="connsiteX24" fmla="*/ 11028687 w 12192000"/>
              <a:gd name="connsiteY24" fmla="*/ 1199018 h 3482342"/>
              <a:gd name="connsiteX25" fmla="*/ 10960443 w 12192000"/>
              <a:gd name="connsiteY25" fmla="*/ 1244502 h 3482342"/>
              <a:gd name="connsiteX26" fmla="*/ 10850998 w 12192000"/>
              <a:gd name="connsiteY26" fmla="*/ 1269215 h 3482342"/>
              <a:gd name="connsiteX27" fmla="*/ 10815658 w 12192000"/>
              <a:gd name="connsiteY27" fmla="*/ 1287849 h 3482342"/>
              <a:gd name="connsiteX28" fmla="*/ 10679906 w 12192000"/>
              <a:gd name="connsiteY28" fmla="*/ 1324988 h 3482342"/>
              <a:gd name="connsiteX29" fmla="*/ 10636304 w 12192000"/>
              <a:gd name="connsiteY29" fmla="*/ 1317928 h 3482342"/>
              <a:gd name="connsiteX30" fmla="*/ 10603863 w 12192000"/>
              <a:gd name="connsiteY30" fmla="*/ 1346886 h 3482342"/>
              <a:gd name="connsiteX31" fmla="*/ 10573203 w 12192000"/>
              <a:gd name="connsiteY31" fmla="*/ 1351996 h 3482342"/>
              <a:gd name="connsiteX32" fmla="*/ 10513263 w 12192000"/>
              <a:gd name="connsiteY32" fmla="*/ 1350756 h 3482342"/>
              <a:gd name="connsiteX33" fmla="*/ 10464012 w 12192000"/>
              <a:gd name="connsiteY33" fmla="*/ 1391778 h 3482342"/>
              <a:gd name="connsiteX34" fmla="*/ 10405409 w 12192000"/>
              <a:gd name="connsiteY34" fmla="*/ 1422789 h 3482342"/>
              <a:gd name="connsiteX35" fmla="*/ 10370530 w 12192000"/>
              <a:gd name="connsiteY35" fmla="*/ 1441596 h 3482342"/>
              <a:gd name="connsiteX36" fmla="*/ 10314361 w 12192000"/>
              <a:gd name="connsiteY36" fmla="*/ 1466924 h 3482342"/>
              <a:gd name="connsiteX37" fmla="*/ 10264922 w 12192000"/>
              <a:gd name="connsiteY37" fmla="*/ 1472107 h 3482342"/>
              <a:gd name="connsiteX38" fmla="*/ 10201385 w 12192000"/>
              <a:gd name="connsiteY38" fmla="*/ 1477515 h 3482342"/>
              <a:gd name="connsiteX39" fmla="*/ 10120184 w 12192000"/>
              <a:gd name="connsiteY39" fmla="*/ 1466924 h 3482342"/>
              <a:gd name="connsiteX40" fmla="*/ 10058690 w 12192000"/>
              <a:gd name="connsiteY40" fmla="*/ 1474888 h 3482342"/>
              <a:gd name="connsiteX41" fmla="*/ 10004424 w 12192000"/>
              <a:gd name="connsiteY41" fmla="*/ 1489801 h 3482342"/>
              <a:gd name="connsiteX42" fmla="*/ 9999951 w 12192000"/>
              <a:gd name="connsiteY42" fmla="*/ 1499127 h 3482342"/>
              <a:gd name="connsiteX43" fmla="*/ 9845462 w 12192000"/>
              <a:gd name="connsiteY43" fmla="*/ 1548192 h 3482342"/>
              <a:gd name="connsiteX44" fmla="*/ 9736156 w 12192000"/>
              <a:gd name="connsiteY44" fmla="*/ 1581928 h 3482342"/>
              <a:gd name="connsiteX45" fmla="*/ 9693355 w 12192000"/>
              <a:gd name="connsiteY45" fmla="*/ 1602632 h 3482342"/>
              <a:gd name="connsiteX46" fmla="*/ 9664242 w 12192000"/>
              <a:gd name="connsiteY46" fmla="*/ 1622075 h 3482342"/>
              <a:gd name="connsiteX47" fmla="*/ 9579195 w 12192000"/>
              <a:gd name="connsiteY47" fmla="*/ 1648017 h 3482342"/>
              <a:gd name="connsiteX48" fmla="*/ 9433652 w 12192000"/>
              <a:gd name="connsiteY48" fmla="*/ 1681174 h 3482342"/>
              <a:gd name="connsiteX49" fmla="*/ 9403775 w 12192000"/>
              <a:gd name="connsiteY49" fmla="*/ 1690403 h 3482342"/>
              <a:gd name="connsiteX50" fmla="*/ 9382503 w 12192000"/>
              <a:gd name="connsiteY50" fmla="*/ 1706957 h 3482342"/>
              <a:gd name="connsiteX51" fmla="*/ 9381410 w 12192000"/>
              <a:gd name="connsiteY51" fmla="*/ 1718312 h 3482342"/>
              <a:gd name="connsiteX52" fmla="*/ 9365685 w 12192000"/>
              <a:gd name="connsiteY52" fmla="*/ 1724772 h 3482342"/>
              <a:gd name="connsiteX53" fmla="*/ 9278020 w 12192000"/>
              <a:gd name="connsiteY53" fmla="*/ 1741161 h 3482342"/>
              <a:gd name="connsiteX54" fmla="*/ 9217145 w 12192000"/>
              <a:gd name="connsiteY54" fmla="*/ 1771195 h 3482342"/>
              <a:gd name="connsiteX55" fmla="*/ 8955875 w 12192000"/>
              <a:gd name="connsiteY55" fmla="*/ 1796806 h 3482342"/>
              <a:gd name="connsiteX56" fmla="*/ 8648415 w 12192000"/>
              <a:gd name="connsiteY56" fmla="*/ 1878623 h 3482342"/>
              <a:gd name="connsiteX57" fmla="*/ 8495949 w 12192000"/>
              <a:gd name="connsiteY57" fmla="*/ 1902425 h 3482342"/>
              <a:gd name="connsiteX58" fmla="*/ 8236214 w 12192000"/>
              <a:gd name="connsiteY58" fmla="*/ 1909725 h 3482342"/>
              <a:gd name="connsiteX59" fmla="*/ 8132104 w 12192000"/>
              <a:gd name="connsiteY59" fmla="*/ 1895727 h 3482342"/>
              <a:gd name="connsiteX60" fmla="*/ 7918078 w 12192000"/>
              <a:gd name="connsiteY60" fmla="*/ 1862668 h 3482342"/>
              <a:gd name="connsiteX61" fmla="*/ 7817899 w 12192000"/>
              <a:gd name="connsiteY61" fmla="*/ 1862176 h 3482342"/>
              <a:gd name="connsiteX62" fmla="*/ 7768994 w 12192000"/>
              <a:gd name="connsiteY62" fmla="*/ 1855721 h 3482342"/>
              <a:gd name="connsiteX63" fmla="*/ 7618027 w 12192000"/>
              <a:gd name="connsiteY63" fmla="*/ 1830959 h 3482342"/>
              <a:gd name="connsiteX64" fmla="*/ 7449425 w 12192000"/>
              <a:gd name="connsiteY64" fmla="*/ 1810910 h 3482342"/>
              <a:gd name="connsiteX65" fmla="*/ 7342915 w 12192000"/>
              <a:gd name="connsiteY65" fmla="*/ 1819827 h 3482342"/>
              <a:gd name="connsiteX66" fmla="*/ 7255191 w 12192000"/>
              <a:gd name="connsiteY66" fmla="*/ 1834354 h 3482342"/>
              <a:gd name="connsiteX67" fmla="*/ 7131205 w 12192000"/>
              <a:gd name="connsiteY67" fmla="*/ 1845557 h 3482342"/>
              <a:gd name="connsiteX68" fmla="*/ 6941837 w 12192000"/>
              <a:gd name="connsiteY68" fmla="*/ 1840640 h 3482342"/>
              <a:gd name="connsiteX69" fmla="*/ 6837145 w 12192000"/>
              <a:gd name="connsiteY69" fmla="*/ 1870724 h 3482342"/>
              <a:gd name="connsiteX70" fmla="*/ 6753991 w 12192000"/>
              <a:gd name="connsiteY70" fmla="*/ 1860969 h 3482342"/>
              <a:gd name="connsiteX71" fmla="*/ 6727754 w 12192000"/>
              <a:gd name="connsiteY71" fmla="*/ 1882372 h 3482342"/>
              <a:gd name="connsiteX72" fmla="*/ 6723371 w 12192000"/>
              <a:gd name="connsiteY72" fmla="*/ 1886494 h 3482342"/>
              <a:gd name="connsiteX73" fmla="*/ 6702779 w 12192000"/>
              <a:gd name="connsiteY73" fmla="*/ 1893601 h 3482342"/>
              <a:gd name="connsiteX74" fmla="*/ 6686657 w 12192000"/>
              <a:gd name="connsiteY74" fmla="*/ 1907344 h 3482342"/>
              <a:gd name="connsiteX75" fmla="*/ 6651330 w 12192000"/>
              <a:gd name="connsiteY75" fmla="*/ 1922921 h 3482342"/>
              <a:gd name="connsiteX76" fmla="*/ 6622958 w 12192000"/>
              <a:gd name="connsiteY76" fmla="*/ 1936255 h 3482342"/>
              <a:gd name="connsiteX77" fmla="*/ 6522602 w 12192000"/>
              <a:gd name="connsiteY77" fmla="*/ 1954133 h 3482342"/>
              <a:gd name="connsiteX78" fmla="*/ 6444344 w 12192000"/>
              <a:gd name="connsiteY78" fmla="*/ 1969663 h 3482342"/>
              <a:gd name="connsiteX79" fmla="*/ 6409626 w 12192000"/>
              <a:gd name="connsiteY79" fmla="*/ 1978846 h 3482342"/>
              <a:gd name="connsiteX80" fmla="*/ 6333446 w 12192000"/>
              <a:gd name="connsiteY80" fmla="*/ 1997163 h 3482342"/>
              <a:gd name="connsiteX81" fmla="*/ 6294933 w 12192000"/>
              <a:gd name="connsiteY81" fmla="*/ 2019412 h 3482342"/>
              <a:gd name="connsiteX82" fmla="*/ 6238719 w 12192000"/>
              <a:gd name="connsiteY82" fmla="*/ 2042547 h 3482342"/>
              <a:gd name="connsiteX83" fmla="*/ 6187205 w 12192000"/>
              <a:gd name="connsiteY83" fmla="*/ 2060048 h 3482342"/>
              <a:gd name="connsiteX84" fmla="*/ 6138780 w 12192000"/>
              <a:gd name="connsiteY84" fmla="*/ 2081918 h 3482342"/>
              <a:gd name="connsiteX85" fmla="*/ 6120125 w 12192000"/>
              <a:gd name="connsiteY85" fmla="*/ 2109475 h 3482342"/>
              <a:gd name="connsiteX86" fmla="*/ 6056576 w 12192000"/>
              <a:gd name="connsiteY86" fmla="*/ 2120066 h 3482342"/>
              <a:gd name="connsiteX87" fmla="*/ 5993794 w 12192000"/>
              <a:gd name="connsiteY87" fmla="*/ 2122569 h 3482342"/>
              <a:gd name="connsiteX88" fmla="*/ 5943601 w 12192000"/>
              <a:gd name="connsiteY88" fmla="*/ 2137719 h 3482342"/>
              <a:gd name="connsiteX89" fmla="*/ 5898141 w 12192000"/>
              <a:gd name="connsiteY89" fmla="*/ 2144806 h 3482342"/>
              <a:gd name="connsiteX90" fmla="*/ 5855337 w 12192000"/>
              <a:gd name="connsiteY90" fmla="*/ 2137719 h 3482342"/>
              <a:gd name="connsiteX91" fmla="*/ 5817682 w 12192000"/>
              <a:gd name="connsiteY91" fmla="*/ 2157358 h 3482342"/>
              <a:gd name="connsiteX92" fmla="*/ 5735300 w 12192000"/>
              <a:gd name="connsiteY92" fmla="*/ 2158902 h 3482342"/>
              <a:gd name="connsiteX93" fmla="*/ 5591469 w 12192000"/>
              <a:gd name="connsiteY93" fmla="*/ 2178389 h 3482342"/>
              <a:gd name="connsiteX94" fmla="*/ 5505818 w 12192000"/>
              <a:gd name="connsiteY94" fmla="*/ 2194207 h 3482342"/>
              <a:gd name="connsiteX95" fmla="*/ 5452860 w 12192000"/>
              <a:gd name="connsiteY95" fmla="*/ 2180085 h 3482342"/>
              <a:gd name="connsiteX96" fmla="*/ 5414282 w 12192000"/>
              <a:gd name="connsiteY96" fmla="*/ 2183070 h 3482342"/>
              <a:gd name="connsiteX97" fmla="*/ 5368369 w 12192000"/>
              <a:gd name="connsiteY97" fmla="*/ 2204272 h 3482342"/>
              <a:gd name="connsiteX98" fmla="*/ 5336354 w 12192000"/>
              <a:gd name="connsiteY98" fmla="*/ 2218920 h 3482342"/>
              <a:gd name="connsiteX99" fmla="*/ 5291263 w 12192000"/>
              <a:gd name="connsiteY99" fmla="*/ 2239182 h 3482342"/>
              <a:gd name="connsiteX100" fmla="*/ 5255152 w 12192000"/>
              <a:gd name="connsiteY100" fmla="*/ 2247164 h 3482342"/>
              <a:gd name="connsiteX101" fmla="*/ 5233796 w 12192000"/>
              <a:gd name="connsiteY101" fmla="*/ 2268260 h 3482342"/>
              <a:gd name="connsiteX102" fmla="*/ 5212786 w 12192000"/>
              <a:gd name="connsiteY102" fmla="*/ 2296592 h 3482342"/>
              <a:gd name="connsiteX103" fmla="*/ 5173523 w 12192000"/>
              <a:gd name="connsiteY103" fmla="*/ 2309057 h 3482342"/>
              <a:gd name="connsiteX104" fmla="*/ 5123830 w 12192000"/>
              <a:gd name="connsiteY104" fmla="*/ 2307070 h 3482342"/>
              <a:gd name="connsiteX105" fmla="*/ 5065426 w 12192000"/>
              <a:gd name="connsiteY105" fmla="*/ 2324076 h 3482342"/>
              <a:gd name="connsiteX106" fmla="*/ 4975908 w 12192000"/>
              <a:gd name="connsiteY106" fmla="*/ 2364128 h 3482342"/>
              <a:gd name="connsiteX107" fmla="*/ 4913723 w 12192000"/>
              <a:gd name="connsiteY107" fmla="*/ 2385265 h 3482342"/>
              <a:gd name="connsiteX108" fmla="*/ 4746485 w 12192000"/>
              <a:gd name="connsiteY108" fmla="*/ 2451769 h 3482342"/>
              <a:gd name="connsiteX109" fmla="*/ 4681588 w 12192000"/>
              <a:gd name="connsiteY109" fmla="*/ 2467494 h 3482342"/>
              <a:gd name="connsiteX110" fmla="*/ 1783655 w 12192000"/>
              <a:gd name="connsiteY110" fmla="*/ 3163860 h 3482342"/>
              <a:gd name="connsiteX111" fmla="*/ 1325955 w 12192000"/>
              <a:gd name="connsiteY111" fmla="*/ 3176692 h 3482342"/>
              <a:gd name="connsiteX112" fmla="*/ 1190384 w 12192000"/>
              <a:gd name="connsiteY112" fmla="*/ 3203504 h 3482342"/>
              <a:gd name="connsiteX113" fmla="*/ 1094537 w 12192000"/>
              <a:gd name="connsiteY113" fmla="*/ 3229469 h 3482342"/>
              <a:gd name="connsiteX114" fmla="*/ 779276 w 12192000"/>
              <a:gd name="connsiteY114" fmla="*/ 3327290 h 3482342"/>
              <a:gd name="connsiteX115" fmla="*/ 600378 w 12192000"/>
              <a:gd name="connsiteY115" fmla="*/ 3335250 h 3482342"/>
              <a:gd name="connsiteX116" fmla="*/ 493457 w 12192000"/>
              <a:gd name="connsiteY116" fmla="*/ 3365044 h 3482342"/>
              <a:gd name="connsiteX117" fmla="*/ 349402 w 12192000"/>
              <a:gd name="connsiteY117" fmla="*/ 3380897 h 3482342"/>
              <a:gd name="connsiteX118" fmla="*/ 192183 w 12192000"/>
              <a:gd name="connsiteY118" fmla="*/ 3460075 h 3482342"/>
              <a:gd name="connsiteX119" fmla="*/ 46713 w 12192000"/>
              <a:gd name="connsiteY119" fmla="*/ 3462986 h 3482342"/>
              <a:gd name="connsiteX120" fmla="*/ 2765 w 12192000"/>
              <a:gd name="connsiteY120" fmla="*/ 3480770 h 3482342"/>
              <a:gd name="connsiteX121" fmla="*/ 0 w 12192000"/>
              <a:gd name="connsiteY121" fmla="*/ 3482342 h 3482342"/>
              <a:gd name="connsiteX122" fmla="*/ 0 w 12192000"/>
              <a:gd name="connsiteY12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60443 w 12192000"/>
              <a:gd name="connsiteY26" fmla="*/ 1244502 h 3482342"/>
              <a:gd name="connsiteX27" fmla="*/ 10850998 w 12192000"/>
              <a:gd name="connsiteY27" fmla="*/ 1269215 h 3482342"/>
              <a:gd name="connsiteX28" fmla="*/ 10815658 w 12192000"/>
              <a:gd name="connsiteY28" fmla="*/ 1287849 h 3482342"/>
              <a:gd name="connsiteX29" fmla="*/ 10679906 w 12192000"/>
              <a:gd name="connsiteY29" fmla="*/ 1324988 h 3482342"/>
              <a:gd name="connsiteX30" fmla="*/ 10636304 w 12192000"/>
              <a:gd name="connsiteY30" fmla="*/ 1317928 h 3482342"/>
              <a:gd name="connsiteX31" fmla="*/ 10603863 w 12192000"/>
              <a:gd name="connsiteY31" fmla="*/ 1346886 h 3482342"/>
              <a:gd name="connsiteX32" fmla="*/ 10573203 w 12192000"/>
              <a:gd name="connsiteY32" fmla="*/ 1351996 h 3482342"/>
              <a:gd name="connsiteX33" fmla="*/ 10513263 w 12192000"/>
              <a:gd name="connsiteY33" fmla="*/ 1350756 h 3482342"/>
              <a:gd name="connsiteX34" fmla="*/ 10464012 w 12192000"/>
              <a:gd name="connsiteY34" fmla="*/ 1391778 h 3482342"/>
              <a:gd name="connsiteX35" fmla="*/ 10405409 w 12192000"/>
              <a:gd name="connsiteY35" fmla="*/ 1422789 h 3482342"/>
              <a:gd name="connsiteX36" fmla="*/ 10370530 w 12192000"/>
              <a:gd name="connsiteY36" fmla="*/ 1441596 h 3482342"/>
              <a:gd name="connsiteX37" fmla="*/ 10314361 w 12192000"/>
              <a:gd name="connsiteY37" fmla="*/ 1466924 h 3482342"/>
              <a:gd name="connsiteX38" fmla="*/ 10264922 w 12192000"/>
              <a:gd name="connsiteY38" fmla="*/ 1472107 h 3482342"/>
              <a:gd name="connsiteX39" fmla="*/ 10201385 w 12192000"/>
              <a:gd name="connsiteY39" fmla="*/ 1477515 h 3482342"/>
              <a:gd name="connsiteX40" fmla="*/ 10120184 w 12192000"/>
              <a:gd name="connsiteY40" fmla="*/ 1466924 h 3482342"/>
              <a:gd name="connsiteX41" fmla="*/ 10058690 w 12192000"/>
              <a:gd name="connsiteY41" fmla="*/ 1474888 h 3482342"/>
              <a:gd name="connsiteX42" fmla="*/ 10004424 w 12192000"/>
              <a:gd name="connsiteY42" fmla="*/ 1489801 h 3482342"/>
              <a:gd name="connsiteX43" fmla="*/ 9999951 w 12192000"/>
              <a:gd name="connsiteY43" fmla="*/ 1499127 h 3482342"/>
              <a:gd name="connsiteX44" fmla="*/ 9845462 w 12192000"/>
              <a:gd name="connsiteY44" fmla="*/ 1548192 h 3482342"/>
              <a:gd name="connsiteX45" fmla="*/ 9736156 w 12192000"/>
              <a:gd name="connsiteY45" fmla="*/ 1581928 h 3482342"/>
              <a:gd name="connsiteX46" fmla="*/ 9693355 w 12192000"/>
              <a:gd name="connsiteY46" fmla="*/ 1602632 h 3482342"/>
              <a:gd name="connsiteX47" fmla="*/ 9664242 w 12192000"/>
              <a:gd name="connsiteY47" fmla="*/ 1622075 h 3482342"/>
              <a:gd name="connsiteX48" fmla="*/ 9579195 w 12192000"/>
              <a:gd name="connsiteY48" fmla="*/ 1648017 h 3482342"/>
              <a:gd name="connsiteX49" fmla="*/ 9433652 w 12192000"/>
              <a:gd name="connsiteY49" fmla="*/ 1681174 h 3482342"/>
              <a:gd name="connsiteX50" fmla="*/ 9403775 w 12192000"/>
              <a:gd name="connsiteY50" fmla="*/ 1690403 h 3482342"/>
              <a:gd name="connsiteX51" fmla="*/ 9382503 w 12192000"/>
              <a:gd name="connsiteY51" fmla="*/ 1706957 h 3482342"/>
              <a:gd name="connsiteX52" fmla="*/ 9381410 w 12192000"/>
              <a:gd name="connsiteY52" fmla="*/ 1718312 h 3482342"/>
              <a:gd name="connsiteX53" fmla="*/ 9365685 w 12192000"/>
              <a:gd name="connsiteY53" fmla="*/ 1724772 h 3482342"/>
              <a:gd name="connsiteX54" fmla="*/ 9278020 w 12192000"/>
              <a:gd name="connsiteY54" fmla="*/ 1741161 h 3482342"/>
              <a:gd name="connsiteX55" fmla="*/ 9217145 w 12192000"/>
              <a:gd name="connsiteY55" fmla="*/ 1771195 h 3482342"/>
              <a:gd name="connsiteX56" fmla="*/ 8955875 w 12192000"/>
              <a:gd name="connsiteY56" fmla="*/ 1796806 h 3482342"/>
              <a:gd name="connsiteX57" fmla="*/ 8648415 w 12192000"/>
              <a:gd name="connsiteY57" fmla="*/ 1878623 h 3482342"/>
              <a:gd name="connsiteX58" fmla="*/ 8495949 w 12192000"/>
              <a:gd name="connsiteY58" fmla="*/ 1902425 h 3482342"/>
              <a:gd name="connsiteX59" fmla="*/ 8236214 w 12192000"/>
              <a:gd name="connsiteY59" fmla="*/ 1909725 h 3482342"/>
              <a:gd name="connsiteX60" fmla="*/ 8132104 w 12192000"/>
              <a:gd name="connsiteY60" fmla="*/ 1895727 h 3482342"/>
              <a:gd name="connsiteX61" fmla="*/ 7918078 w 12192000"/>
              <a:gd name="connsiteY61" fmla="*/ 1862668 h 3482342"/>
              <a:gd name="connsiteX62" fmla="*/ 7817899 w 12192000"/>
              <a:gd name="connsiteY62" fmla="*/ 1862176 h 3482342"/>
              <a:gd name="connsiteX63" fmla="*/ 7768994 w 12192000"/>
              <a:gd name="connsiteY63" fmla="*/ 1855721 h 3482342"/>
              <a:gd name="connsiteX64" fmla="*/ 7618027 w 12192000"/>
              <a:gd name="connsiteY64" fmla="*/ 1830959 h 3482342"/>
              <a:gd name="connsiteX65" fmla="*/ 7449425 w 12192000"/>
              <a:gd name="connsiteY65" fmla="*/ 1810910 h 3482342"/>
              <a:gd name="connsiteX66" fmla="*/ 7342915 w 12192000"/>
              <a:gd name="connsiteY66" fmla="*/ 1819827 h 3482342"/>
              <a:gd name="connsiteX67" fmla="*/ 7255191 w 12192000"/>
              <a:gd name="connsiteY67" fmla="*/ 1834354 h 3482342"/>
              <a:gd name="connsiteX68" fmla="*/ 7131205 w 12192000"/>
              <a:gd name="connsiteY68" fmla="*/ 1845557 h 3482342"/>
              <a:gd name="connsiteX69" fmla="*/ 6941837 w 12192000"/>
              <a:gd name="connsiteY69" fmla="*/ 1840640 h 3482342"/>
              <a:gd name="connsiteX70" fmla="*/ 6837145 w 12192000"/>
              <a:gd name="connsiteY70" fmla="*/ 1870724 h 3482342"/>
              <a:gd name="connsiteX71" fmla="*/ 6753991 w 12192000"/>
              <a:gd name="connsiteY71" fmla="*/ 1860969 h 3482342"/>
              <a:gd name="connsiteX72" fmla="*/ 6727754 w 12192000"/>
              <a:gd name="connsiteY72" fmla="*/ 1882372 h 3482342"/>
              <a:gd name="connsiteX73" fmla="*/ 6723371 w 12192000"/>
              <a:gd name="connsiteY73" fmla="*/ 1886494 h 3482342"/>
              <a:gd name="connsiteX74" fmla="*/ 6702779 w 12192000"/>
              <a:gd name="connsiteY74" fmla="*/ 1893601 h 3482342"/>
              <a:gd name="connsiteX75" fmla="*/ 6686657 w 12192000"/>
              <a:gd name="connsiteY75" fmla="*/ 1907344 h 3482342"/>
              <a:gd name="connsiteX76" fmla="*/ 6651330 w 12192000"/>
              <a:gd name="connsiteY76" fmla="*/ 1922921 h 3482342"/>
              <a:gd name="connsiteX77" fmla="*/ 6622958 w 12192000"/>
              <a:gd name="connsiteY77" fmla="*/ 1936255 h 3482342"/>
              <a:gd name="connsiteX78" fmla="*/ 6522602 w 12192000"/>
              <a:gd name="connsiteY78" fmla="*/ 1954133 h 3482342"/>
              <a:gd name="connsiteX79" fmla="*/ 6444344 w 12192000"/>
              <a:gd name="connsiteY79" fmla="*/ 1969663 h 3482342"/>
              <a:gd name="connsiteX80" fmla="*/ 6409626 w 12192000"/>
              <a:gd name="connsiteY80" fmla="*/ 1978846 h 3482342"/>
              <a:gd name="connsiteX81" fmla="*/ 6333446 w 12192000"/>
              <a:gd name="connsiteY81" fmla="*/ 1997163 h 3482342"/>
              <a:gd name="connsiteX82" fmla="*/ 6294933 w 12192000"/>
              <a:gd name="connsiteY82" fmla="*/ 2019412 h 3482342"/>
              <a:gd name="connsiteX83" fmla="*/ 6238719 w 12192000"/>
              <a:gd name="connsiteY83" fmla="*/ 2042547 h 3482342"/>
              <a:gd name="connsiteX84" fmla="*/ 6187205 w 12192000"/>
              <a:gd name="connsiteY84" fmla="*/ 2060048 h 3482342"/>
              <a:gd name="connsiteX85" fmla="*/ 6138780 w 12192000"/>
              <a:gd name="connsiteY85" fmla="*/ 2081918 h 3482342"/>
              <a:gd name="connsiteX86" fmla="*/ 6120125 w 12192000"/>
              <a:gd name="connsiteY86" fmla="*/ 2109475 h 3482342"/>
              <a:gd name="connsiteX87" fmla="*/ 6056576 w 12192000"/>
              <a:gd name="connsiteY87" fmla="*/ 2120066 h 3482342"/>
              <a:gd name="connsiteX88" fmla="*/ 5993794 w 12192000"/>
              <a:gd name="connsiteY88" fmla="*/ 2122569 h 3482342"/>
              <a:gd name="connsiteX89" fmla="*/ 5943601 w 12192000"/>
              <a:gd name="connsiteY89" fmla="*/ 2137719 h 3482342"/>
              <a:gd name="connsiteX90" fmla="*/ 5898141 w 12192000"/>
              <a:gd name="connsiteY90" fmla="*/ 2144806 h 3482342"/>
              <a:gd name="connsiteX91" fmla="*/ 5855337 w 12192000"/>
              <a:gd name="connsiteY91" fmla="*/ 2137719 h 3482342"/>
              <a:gd name="connsiteX92" fmla="*/ 5817682 w 12192000"/>
              <a:gd name="connsiteY92" fmla="*/ 2157358 h 3482342"/>
              <a:gd name="connsiteX93" fmla="*/ 5735300 w 12192000"/>
              <a:gd name="connsiteY93" fmla="*/ 2158902 h 3482342"/>
              <a:gd name="connsiteX94" fmla="*/ 5591469 w 12192000"/>
              <a:gd name="connsiteY94" fmla="*/ 2178389 h 3482342"/>
              <a:gd name="connsiteX95" fmla="*/ 5505818 w 12192000"/>
              <a:gd name="connsiteY95" fmla="*/ 2194207 h 3482342"/>
              <a:gd name="connsiteX96" fmla="*/ 5452860 w 12192000"/>
              <a:gd name="connsiteY96" fmla="*/ 2180085 h 3482342"/>
              <a:gd name="connsiteX97" fmla="*/ 5414282 w 12192000"/>
              <a:gd name="connsiteY97" fmla="*/ 2183070 h 3482342"/>
              <a:gd name="connsiteX98" fmla="*/ 5368369 w 12192000"/>
              <a:gd name="connsiteY98" fmla="*/ 2204272 h 3482342"/>
              <a:gd name="connsiteX99" fmla="*/ 5336354 w 12192000"/>
              <a:gd name="connsiteY99" fmla="*/ 2218920 h 3482342"/>
              <a:gd name="connsiteX100" fmla="*/ 5291263 w 12192000"/>
              <a:gd name="connsiteY100" fmla="*/ 2239182 h 3482342"/>
              <a:gd name="connsiteX101" fmla="*/ 5255152 w 12192000"/>
              <a:gd name="connsiteY101" fmla="*/ 2247164 h 3482342"/>
              <a:gd name="connsiteX102" fmla="*/ 5233796 w 12192000"/>
              <a:gd name="connsiteY102" fmla="*/ 2268260 h 3482342"/>
              <a:gd name="connsiteX103" fmla="*/ 5212786 w 12192000"/>
              <a:gd name="connsiteY103" fmla="*/ 2296592 h 3482342"/>
              <a:gd name="connsiteX104" fmla="*/ 5173523 w 12192000"/>
              <a:gd name="connsiteY104" fmla="*/ 2309057 h 3482342"/>
              <a:gd name="connsiteX105" fmla="*/ 5123830 w 12192000"/>
              <a:gd name="connsiteY105" fmla="*/ 2307070 h 3482342"/>
              <a:gd name="connsiteX106" fmla="*/ 5065426 w 12192000"/>
              <a:gd name="connsiteY106" fmla="*/ 2324076 h 3482342"/>
              <a:gd name="connsiteX107" fmla="*/ 4975908 w 12192000"/>
              <a:gd name="connsiteY107" fmla="*/ 2364128 h 3482342"/>
              <a:gd name="connsiteX108" fmla="*/ 4913723 w 12192000"/>
              <a:gd name="connsiteY108" fmla="*/ 2385265 h 3482342"/>
              <a:gd name="connsiteX109" fmla="*/ 4746485 w 12192000"/>
              <a:gd name="connsiteY109" fmla="*/ 2451769 h 3482342"/>
              <a:gd name="connsiteX110" fmla="*/ 4681588 w 12192000"/>
              <a:gd name="connsiteY110" fmla="*/ 2467494 h 3482342"/>
              <a:gd name="connsiteX111" fmla="*/ 1783655 w 12192000"/>
              <a:gd name="connsiteY111" fmla="*/ 3163860 h 3482342"/>
              <a:gd name="connsiteX112" fmla="*/ 1325955 w 12192000"/>
              <a:gd name="connsiteY112" fmla="*/ 3176692 h 3482342"/>
              <a:gd name="connsiteX113" fmla="*/ 1190384 w 12192000"/>
              <a:gd name="connsiteY113" fmla="*/ 3203504 h 3482342"/>
              <a:gd name="connsiteX114" fmla="*/ 1094537 w 12192000"/>
              <a:gd name="connsiteY114" fmla="*/ 3229469 h 3482342"/>
              <a:gd name="connsiteX115" fmla="*/ 779276 w 12192000"/>
              <a:gd name="connsiteY115" fmla="*/ 3327290 h 3482342"/>
              <a:gd name="connsiteX116" fmla="*/ 600378 w 12192000"/>
              <a:gd name="connsiteY116" fmla="*/ 3335250 h 3482342"/>
              <a:gd name="connsiteX117" fmla="*/ 493457 w 12192000"/>
              <a:gd name="connsiteY117" fmla="*/ 3365044 h 3482342"/>
              <a:gd name="connsiteX118" fmla="*/ 349402 w 12192000"/>
              <a:gd name="connsiteY118" fmla="*/ 3380897 h 3482342"/>
              <a:gd name="connsiteX119" fmla="*/ 192183 w 12192000"/>
              <a:gd name="connsiteY119" fmla="*/ 3460075 h 3482342"/>
              <a:gd name="connsiteX120" fmla="*/ 46713 w 12192000"/>
              <a:gd name="connsiteY120" fmla="*/ 3462986 h 3482342"/>
              <a:gd name="connsiteX121" fmla="*/ 2765 w 12192000"/>
              <a:gd name="connsiteY121" fmla="*/ 3480770 h 3482342"/>
              <a:gd name="connsiteX122" fmla="*/ 0 w 12192000"/>
              <a:gd name="connsiteY122" fmla="*/ 3482342 h 3482342"/>
              <a:gd name="connsiteX123" fmla="*/ 0 w 12192000"/>
              <a:gd name="connsiteY12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60443 w 12192000"/>
              <a:gd name="connsiteY26" fmla="*/ 1244502 h 3482342"/>
              <a:gd name="connsiteX27" fmla="*/ 10850998 w 12192000"/>
              <a:gd name="connsiteY27" fmla="*/ 1269215 h 3482342"/>
              <a:gd name="connsiteX28" fmla="*/ 10815658 w 12192000"/>
              <a:gd name="connsiteY28" fmla="*/ 1287849 h 3482342"/>
              <a:gd name="connsiteX29" fmla="*/ 10679906 w 12192000"/>
              <a:gd name="connsiteY29" fmla="*/ 1332049 h 3482342"/>
              <a:gd name="connsiteX30" fmla="*/ 10636304 w 12192000"/>
              <a:gd name="connsiteY30" fmla="*/ 1317928 h 3482342"/>
              <a:gd name="connsiteX31" fmla="*/ 10603863 w 12192000"/>
              <a:gd name="connsiteY31" fmla="*/ 1346886 h 3482342"/>
              <a:gd name="connsiteX32" fmla="*/ 10573203 w 12192000"/>
              <a:gd name="connsiteY32" fmla="*/ 1351996 h 3482342"/>
              <a:gd name="connsiteX33" fmla="*/ 10513263 w 12192000"/>
              <a:gd name="connsiteY33" fmla="*/ 1350756 h 3482342"/>
              <a:gd name="connsiteX34" fmla="*/ 10464012 w 12192000"/>
              <a:gd name="connsiteY34" fmla="*/ 1391778 h 3482342"/>
              <a:gd name="connsiteX35" fmla="*/ 10405409 w 12192000"/>
              <a:gd name="connsiteY35" fmla="*/ 1422789 h 3482342"/>
              <a:gd name="connsiteX36" fmla="*/ 10370530 w 12192000"/>
              <a:gd name="connsiteY36" fmla="*/ 1441596 h 3482342"/>
              <a:gd name="connsiteX37" fmla="*/ 10314361 w 12192000"/>
              <a:gd name="connsiteY37" fmla="*/ 1466924 h 3482342"/>
              <a:gd name="connsiteX38" fmla="*/ 10264922 w 12192000"/>
              <a:gd name="connsiteY38" fmla="*/ 1472107 h 3482342"/>
              <a:gd name="connsiteX39" fmla="*/ 10201385 w 12192000"/>
              <a:gd name="connsiteY39" fmla="*/ 1477515 h 3482342"/>
              <a:gd name="connsiteX40" fmla="*/ 10120184 w 12192000"/>
              <a:gd name="connsiteY40" fmla="*/ 1466924 h 3482342"/>
              <a:gd name="connsiteX41" fmla="*/ 10058690 w 12192000"/>
              <a:gd name="connsiteY41" fmla="*/ 1474888 h 3482342"/>
              <a:gd name="connsiteX42" fmla="*/ 10004424 w 12192000"/>
              <a:gd name="connsiteY42" fmla="*/ 1489801 h 3482342"/>
              <a:gd name="connsiteX43" fmla="*/ 9999951 w 12192000"/>
              <a:gd name="connsiteY43" fmla="*/ 1499127 h 3482342"/>
              <a:gd name="connsiteX44" fmla="*/ 9845462 w 12192000"/>
              <a:gd name="connsiteY44" fmla="*/ 1548192 h 3482342"/>
              <a:gd name="connsiteX45" fmla="*/ 9736156 w 12192000"/>
              <a:gd name="connsiteY45" fmla="*/ 1581928 h 3482342"/>
              <a:gd name="connsiteX46" fmla="*/ 9693355 w 12192000"/>
              <a:gd name="connsiteY46" fmla="*/ 1602632 h 3482342"/>
              <a:gd name="connsiteX47" fmla="*/ 9664242 w 12192000"/>
              <a:gd name="connsiteY47" fmla="*/ 1622075 h 3482342"/>
              <a:gd name="connsiteX48" fmla="*/ 9579195 w 12192000"/>
              <a:gd name="connsiteY48" fmla="*/ 1648017 h 3482342"/>
              <a:gd name="connsiteX49" fmla="*/ 9433652 w 12192000"/>
              <a:gd name="connsiteY49" fmla="*/ 1681174 h 3482342"/>
              <a:gd name="connsiteX50" fmla="*/ 9403775 w 12192000"/>
              <a:gd name="connsiteY50" fmla="*/ 1690403 h 3482342"/>
              <a:gd name="connsiteX51" fmla="*/ 9382503 w 12192000"/>
              <a:gd name="connsiteY51" fmla="*/ 1706957 h 3482342"/>
              <a:gd name="connsiteX52" fmla="*/ 9381410 w 12192000"/>
              <a:gd name="connsiteY52" fmla="*/ 1718312 h 3482342"/>
              <a:gd name="connsiteX53" fmla="*/ 9365685 w 12192000"/>
              <a:gd name="connsiteY53" fmla="*/ 1724772 h 3482342"/>
              <a:gd name="connsiteX54" fmla="*/ 9278020 w 12192000"/>
              <a:gd name="connsiteY54" fmla="*/ 1741161 h 3482342"/>
              <a:gd name="connsiteX55" fmla="*/ 9217145 w 12192000"/>
              <a:gd name="connsiteY55" fmla="*/ 1771195 h 3482342"/>
              <a:gd name="connsiteX56" fmla="*/ 8955875 w 12192000"/>
              <a:gd name="connsiteY56" fmla="*/ 1796806 h 3482342"/>
              <a:gd name="connsiteX57" fmla="*/ 8648415 w 12192000"/>
              <a:gd name="connsiteY57" fmla="*/ 1878623 h 3482342"/>
              <a:gd name="connsiteX58" fmla="*/ 8495949 w 12192000"/>
              <a:gd name="connsiteY58" fmla="*/ 1902425 h 3482342"/>
              <a:gd name="connsiteX59" fmla="*/ 8236214 w 12192000"/>
              <a:gd name="connsiteY59" fmla="*/ 1909725 h 3482342"/>
              <a:gd name="connsiteX60" fmla="*/ 8132104 w 12192000"/>
              <a:gd name="connsiteY60" fmla="*/ 1895727 h 3482342"/>
              <a:gd name="connsiteX61" fmla="*/ 7918078 w 12192000"/>
              <a:gd name="connsiteY61" fmla="*/ 1862668 h 3482342"/>
              <a:gd name="connsiteX62" fmla="*/ 7817899 w 12192000"/>
              <a:gd name="connsiteY62" fmla="*/ 1862176 h 3482342"/>
              <a:gd name="connsiteX63" fmla="*/ 7768994 w 12192000"/>
              <a:gd name="connsiteY63" fmla="*/ 1855721 h 3482342"/>
              <a:gd name="connsiteX64" fmla="*/ 7618027 w 12192000"/>
              <a:gd name="connsiteY64" fmla="*/ 1830959 h 3482342"/>
              <a:gd name="connsiteX65" fmla="*/ 7449425 w 12192000"/>
              <a:gd name="connsiteY65" fmla="*/ 1810910 h 3482342"/>
              <a:gd name="connsiteX66" fmla="*/ 7342915 w 12192000"/>
              <a:gd name="connsiteY66" fmla="*/ 1819827 h 3482342"/>
              <a:gd name="connsiteX67" fmla="*/ 7255191 w 12192000"/>
              <a:gd name="connsiteY67" fmla="*/ 1834354 h 3482342"/>
              <a:gd name="connsiteX68" fmla="*/ 7131205 w 12192000"/>
              <a:gd name="connsiteY68" fmla="*/ 1845557 h 3482342"/>
              <a:gd name="connsiteX69" fmla="*/ 6941837 w 12192000"/>
              <a:gd name="connsiteY69" fmla="*/ 1840640 h 3482342"/>
              <a:gd name="connsiteX70" fmla="*/ 6837145 w 12192000"/>
              <a:gd name="connsiteY70" fmla="*/ 1870724 h 3482342"/>
              <a:gd name="connsiteX71" fmla="*/ 6753991 w 12192000"/>
              <a:gd name="connsiteY71" fmla="*/ 1860969 h 3482342"/>
              <a:gd name="connsiteX72" fmla="*/ 6727754 w 12192000"/>
              <a:gd name="connsiteY72" fmla="*/ 1882372 h 3482342"/>
              <a:gd name="connsiteX73" fmla="*/ 6723371 w 12192000"/>
              <a:gd name="connsiteY73" fmla="*/ 1886494 h 3482342"/>
              <a:gd name="connsiteX74" fmla="*/ 6702779 w 12192000"/>
              <a:gd name="connsiteY74" fmla="*/ 1893601 h 3482342"/>
              <a:gd name="connsiteX75" fmla="*/ 6686657 w 12192000"/>
              <a:gd name="connsiteY75" fmla="*/ 1907344 h 3482342"/>
              <a:gd name="connsiteX76" fmla="*/ 6651330 w 12192000"/>
              <a:gd name="connsiteY76" fmla="*/ 1922921 h 3482342"/>
              <a:gd name="connsiteX77" fmla="*/ 6622958 w 12192000"/>
              <a:gd name="connsiteY77" fmla="*/ 1936255 h 3482342"/>
              <a:gd name="connsiteX78" fmla="*/ 6522602 w 12192000"/>
              <a:gd name="connsiteY78" fmla="*/ 1954133 h 3482342"/>
              <a:gd name="connsiteX79" fmla="*/ 6444344 w 12192000"/>
              <a:gd name="connsiteY79" fmla="*/ 1969663 h 3482342"/>
              <a:gd name="connsiteX80" fmla="*/ 6409626 w 12192000"/>
              <a:gd name="connsiteY80" fmla="*/ 1978846 h 3482342"/>
              <a:gd name="connsiteX81" fmla="*/ 6333446 w 12192000"/>
              <a:gd name="connsiteY81" fmla="*/ 1997163 h 3482342"/>
              <a:gd name="connsiteX82" fmla="*/ 6294933 w 12192000"/>
              <a:gd name="connsiteY82" fmla="*/ 2019412 h 3482342"/>
              <a:gd name="connsiteX83" fmla="*/ 6238719 w 12192000"/>
              <a:gd name="connsiteY83" fmla="*/ 2042547 h 3482342"/>
              <a:gd name="connsiteX84" fmla="*/ 6187205 w 12192000"/>
              <a:gd name="connsiteY84" fmla="*/ 2060048 h 3482342"/>
              <a:gd name="connsiteX85" fmla="*/ 6138780 w 12192000"/>
              <a:gd name="connsiteY85" fmla="*/ 2081918 h 3482342"/>
              <a:gd name="connsiteX86" fmla="*/ 6120125 w 12192000"/>
              <a:gd name="connsiteY86" fmla="*/ 2109475 h 3482342"/>
              <a:gd name="connsiteX87" fmla="*/ 6056576 w 12192000"/>
              <a:gd name="connsiteY87" fmla="*/ 2120066 h 3482342"/>
              <a:gd name="connsiteX88" fmla="*/ 5993794 w 12192000"/>
              <a:gd name="connsiteY88" fmla="*/ 2122569 h 3482342"/>
              <a:gd name="connsiteX89" fmla="*/ 5943601 w 12192000"/>
              <a:gd name="connsiteY89" fmla="*/ 2137719 h 3482342"/>
              <a:gd name="connsiteX90" fmla="*/ 5898141 w 12192000"/>
              <a:gd name="connsiteY90" fmla="*/ 2144806 h 3482342"/>
              <a:gd name="connsiteX91" fmla="*/ 5855337 w 12192000"/>
              <a:gd name="connsiteY91" fmla="*/ 2137719 h 3482342"/>
              <a:gd name="connsiteX92" fmla="*/ 5817682 w 12192000"/>
              <a:gd name="connsiteY92" fmla="*/ 2157358 h 3482342"/>
              <a:gd name="connsiteX93" fmla="*/ 5735300 w 12192000"/>
              <a:gd name="connsiteY93" fmla="*/ 2158902 h 3482342"/>
              <a:gd name="connsiteX94" fmla="*/ 5591469 w 12192000"/>
              <a:gd name="connsiteY94" fmla="*/ 2178389 h 3482342"/>
              <a:gd name="connsiteX95" fmla="*/ 5505818 w 12192000"/>
              <a:gd name="connsiteY95" fmla="*/ 2194207 h 3482342"/>
              <a:gd name="connsiteX96" fmla="*/ 5452860 w 12192000"/>
              <a:gd name="connsiteY96" fmla="*/ 2180085 h 3482342"/>
              <a:gd name="connsiteX97" fmla="*/ 5414282 w 12192000"/>
              <a:gd name="connsiteY97" fmla="*/ 2183070 h 3482342"/>
              <a:gd name="connsiteX98" fmla="*/ 5368369 w 12192000"/>
              <a:gd name="connsiteY98" fmla="*/ 2204272 h 3482342"/>
              <a:gd name="connsiteX99" fmla="*/ 5336354 w 12192000"/>
              <a:gd name="connsiteY99" fmla="*/ 2218920 h 3482342"/>
              <a:gd name="connsiteX100" fmla="*/ 5291263 w 12192000"/>
              <a:gd name="connsiteY100" fmla="*/ 2239182 h 3482342"/>
              <a:gd name="connsiteX101" fmla="*/ 5255152 w 12192000"/>
              <a:gd name="connsiteY101" fmla="*/ 2247164 h 3482342"/>
              <a:gd name="connsiteX102" fmla="*/ 5233796 w 12192000"/>
              <a:gd name="connsiteY102" fmla="*/ 2268260 h 3482342"/>
              <a:gd name="connsiteX103" fmla="*/ 5212786 w 12192000"/>
              <a:gd name="connsiteY103" fmla="*/ 2296592 h 3482342"/>
              <a:gd name="connsiteX104" fmla="*/ 5173523 w 12192000"/>
              <a:gd name="connsiteY104" fmla="*/ 2309057 h 3482342"/>
              <a:gd name="connsiteX105" fmla="*/ 5123830 w 12192000"/>
              <a:gd name="connsiteY105" fmla="*/ 2307070 h 3482342"/>
              <a:gd name="connsiteX106" fmla="*/ 5065426 w 12192000"/>
              <a:gd name="connsiteY106" fmla="*/ 2324076 h 3482342"/>
              <a:gd name="connsiteX107" fmla="*/ 4975908 w 12192000"/>
              <a:gd name="connsiteY107" fmla="*/ 2364128 h 3482342"/>
              <a:gd name="connsiteX108" fmla="*/ 4913723 w 12192000"/>
              <a:gd name="connsiteY108" fmla="*/ 2385265 h 3482342"/>
              <a:gd name="connsiteX109" fmla="*/ 4746485 w 12192000"/>
              <a:gd name="connsiteY109" fmla="*/ 2451769 h 3482342"/>
              <a:gd name="connsiteX110" fmla="*/ 4681588 w 12192000"/>
              <a:gd name="connsiteY110" fmla="*/ 2467494 h 3482342"/>
              <a:gd name="connsiteX111" fmla="*/ 1783655 w 12192000"/>
              <a:gd name="connsiteY111" fmla="*/ 3163860 h 3482342"/>
              <a:gd name="connsiteX112" fmla="*/ 1325955 w 12192000"/>
              <a:gd name="connsiteY112" fmla="*/ 3176692 h 3482342"/>
              <a:gd name="connsiteX113" fmla="*/ 1190384 w 12192000"/>
              <a:gd name="connsiteY113" fmla="*/ 3203504 h 3482342"/>
              <a:gd name="connsiteX114" fmla="*/ 1094537 w 12192000"/>
              <a:gd name="connsiteY114" fmla="*/ 3229469 h 3482342"/>
              <a:gd name="connsiteX115" fmla="*/ 779276 w 12192000"/>
              <a:gd name="connsiteY115" fmla="*/ 3327290 h 3482342"/>
              <a:gd name="connsiteX116" fmla="*/ 600378 w 12192000"/>
              <a:gd name="connsiteY116" fmla="*/ 3335250 h 3482342"/>
              <a:gd name="connsiteX117" fmla="*/ 493457 w 12192000"/>
              <a:gd name="connsiteY117" fmla="*/ 3365044 h 3482342"/>
              <a:gd name="connsiteX118" fmla="*/ 349402 w 12192000"/>
              <a:gd name="connsiteY118" fmla="*/ 3380897 h 3482342"/>
              <a:gd name="connsiteX119" fmla="*/ 192183 w 12192000"/>
              <a:gd name="connsiteY119" fmla="*/ 3460075 h 3482342"/>
              <a:gd name="connsiteX120" fmla="*/ 46713 w 12192000"/>
              <a:gd name="connsiteY120" fmla="*/ 3462986 h 3482342"/>
              <a:gd name="connsiteX121" fmla="*/ 2765 w 12192000"/>
              <a:gd name="connsiteY121" fmla="*/ 3480770 h 3482342"/>
              <a:gd name="connsiteX122" fmla="*/ 0 w 12192000"/>
              <a:gd name="connsiteY122" fmla="*/ 3482342 h 3482342"/>
              <a:gd name="connsiteX123" fmla="*/ 0 w 12192000"/>
              <a:gd name="connsiteY12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60443 w 12192000"/>
              <a:gd name="connsiteY26" fmla="*/ 1244502 h 3482342"/>
              <a:gd name="connsiteX27" fmla="*/ 10850998 w 12192000"/>
              <a:gd name="connsiteY27" fmla="*/ 1269215 h 3482342"/>
              <a:gd name="connsiteX28" fmla="*/ 10815658 w 12192000"/>
              <a:gd name="connsiteY28" fmla="*/ 1287849 h 3482342"/>
              <a:gd name="connsiteX29" fmla="*/ 10679906 w 12192000"/>
              <a:gd name="connsiteY29" fmla="*/ 1332049 h 3482342"/>
              <a:gd name="connsiteX30" fmla="*/ 10639834 w 12192000"/>
              <a:gd name="connsiteY30" fmla="*/ 1324989 h 3482342"/>
              <a:gd name="connsiteX31" fmla="*/ 10603863 w 12192000"/>
              <a:gd name="connsiteY31" fmla="*/ 1346886 h 3482342"/>
              <a:gd name="connsiteX32" fmla="*/ 10573203 w 12192000"/>
              <a:gd name="connsiteY32" fmla="*/ 1351996 h 3482342"/>
              <a:gd name="connsiteX33" fmla="*/ 10513263 w 12192000"/>
              <a:gd name="connsiteY33" fmla="*/ 1350756 h 3482342"/>
              <a:gd name="connsiteX34" fmla="*/ 10464012 w 12192000"/>
              <a:gd name="connsiteY34" fmla="*/ 1391778 h 3482342"/>
              <a:gd name="connsiteX35" fmla="*/ 10405409 w 12192000"/>
              <a:gd name="connsiteY35" fmla="*/ 1422789 h 3482342"/>
              <a:gd name="connsiteX36" fmla="*/ 10370530 w 12192000"/>
              <a:gd name="connsiteY36" fmla="*/ 1441596 h 3482342"/>
              <a:gd name="connsiteX37" fmla="*/ 10314361 w 12192000"/>
              <a:gd name="connsiteY37" fmla="*/ 1466924 h 3482342"/>
              <a:gd name="connsiteX38" fmla="*/ 10264922 w 12192000"/>
              <a:gd name="connsiteY38" fmla="*/ 1472107 h 3482342"/>
              <a:gd name="connsiteX39" fmla="*/ 10201385 w 12192000"/>
              <a:gd name="connsiteY39" fmla="*/ 1477515 h 3482342"/>
              <a:gd name="connsiteX40" fmla="*/ 10120184 w 12192000"/>
              <a:gd name="connsiteY40" fmla="*/ 1466924 h 3482342"/>
              <a:gd name="connsiteX41" fmla="*/ 10058690 w 12192000"/>
              <a:gd name="connsiteY41" fmla="*/ 1474888 h 3482342"/>
              <a:gd name="connsiteX42" fmla="*/ 10004424 w 12192000"/>
              <a:gd name="connsiteY42" fmla="*/ 1489801 h 3482342"/>
              <a:gd name="connsiteX43" fmla="*/ 9999951 w 12192000"/>
              <a:gd name="connsiteY43" fmla="*/ 1499127 h 3482342"/>
              <a:gd name="connsiteX44" fmla="*/ 9845462 w 12192000"/>
              <a:gd name="connsiteY44" fmla="*/ 1548192 h 3482342"/>
              <a:gd name="connsiteX45" fmla="*/ 9736156 w 12192000"/>
              <a:gd name="connsiteY45" fmla="*/ 1581928 h 3482342"/>
              <a:gd name="connsiteX46" fmla="*/ 9693355 w 12192000"/>
              <a:gd name="connsiteY46" fmla="*/ 1602632 h 3482342"/>
              <a:gd name="connsiteX47" fmla="*/ 9664242 w 12192000"/>
              <a:gd name="connsiteY47" fmla="*/ 1622075 h 3482342"/>
              <a:gd name="connsiteX48" fmla="*/ 9579195 w 12192000"/>
              <a:gd name="connsiteY48" fmla="*/ 1648017 h 3482342"/>
              <a:gd name="connsiteX49" fmla="*/ 9433652 w 12192000"/>
              <a:gd name="connsiteY49" fmla="*/ 1681174 h 3482342"/>
              <a:gd name="connsiteX50" fmla="*/ 9403775 w 12192000"/>
              <a:gd name="connsiteY50" fmla="*/ 1690403 h 3482342"/>
              <a:gd name="connsiteX51" fmla="*/ 9382503 w 12192000"/>
              <a:gd name="connsiteY51" fmla="*/ 1706957 h 3482342"/>
              <a:gd name="connsiteX52" fmla="*/ 9381410 w 12192000"/>
              <a:gd name="connsiteY52" fmla="*/ 1718312 h 3482342"/>
              <a:gd name="connsiteX53" fmla="*/ 9365685 w 12192000"/>
              <a:gd name="connsiteY53" fmla="*/ 1724772 h 3482342"/>
              <a:gd name="connsiteX54" fmla="*/ 9278020 w 12192000"/>
              <a:gd name="connsiteY54" fmla="*/ 1741161 h 3482342"/>
              <a:gd name="connsiteX55" fmla="*/ 9217145 w 12192000"/>
              <a:gd name="connsiteY55" fmla="*/ 1771195 h 3482342"/>
              <a:gd name="connsiteX56" fmla="*/ 8955875 w 12192000"/>
              <a:gd name="connsiteY56" fmla="*/ 1796806 h 3482342"/>
              <a:gd name="connsiteX57" fmla="*/ 8648415 w 12192000"/>
              <a:gd name="connsiteY57" fmla="*/ 1878623 h 3482342"/>
              <a:gd name="connsiteX58" fmla="*/ 8495949 w 12192000"/>
              <a:gd name="connsiteY58" fmla="*/ 1902425 h 3482342"/>
              <a:gd name="connsiteX59" fmla="*/ 8236214 w 12192000"/>
              <a:gd name="connsiteY59" fmla="*/ 1909725 h 3482342"/>
              <a:gd name="connsiteX60" fmla="*/ 8132104 w 12192000"/>
              <a:gd name="connsiteY60" fmla="*/ 1895727 h 3482342"/>
              <a:gd name="connsiteX61" fmla="*/ 7918078 w 12192000"/>
              <a:gd name="connsiteY61" fmla="*/ 1862668 h 3482342"/>
              <a:gd name="connsiteX62" fmla="*/ 7817899 w 12192000"/>
              <a:gd name="connsiteY62" fmla="*/ 1862176 h 3482342"/>
              <a:gd name="connsiteX63" fmla="*/ 7768994 w 12192000"/>
              <a:gd name="connsiteY63" fmla="*/ 1855721 h 3482342"/>
              <a:gd name="connsiteX64" fmla="*/ 7618027 w 12192000"/>
              <a:gd name="connsiteY64" fmla="*/ 1830959 h 3482342"/>
              <a:gd name="connsiteX65" fmla="*/ 7449425 w 12192000"/>
              <a:gd name="connsiteY65" fmla="*/ 1810910 h 3482342"/>
              <a:gd name="connsiteX66" fmla="*/ 7342915 w 12192000"/>
              <a:gd name="connsiteY66" fmla="*/ 1819827 h 3482342"/>
              <a:gd name="connsiteX67" fmla="*/ 7255191 w 12192000"/>
              <a:gd name="connsiteY67" fmla="*/ 1834354 h 3482342"/>
              <a:gd name="connsiteX68" fmla="*/ 7131205 w 12192000"/>
              <a:gd name="connsiteY68" fmla="*/ 1845557 h 3482342"/>
              <a:gd name="connsiteX69" fmla="*/ 6941837 w 12192000"/>
              <a:gd name="connsiteY69" fmla="*/ 1840640 h 3482342"/>
              <a:gd name="connsiteX70" fmla="*/ 6837145 w 12192000"/>
              <a:gd name="connsiteY70" fmla="*/ 1870724 h 3482342"/>
              <a:gd name="connsiteX71" fmla="*/ 6753991 w 12192000"/>
              <a:gd name="connsiteY71" fmla="*/ 1860969 h 3482342"/>
              <a:gd name="connsiteX72" fmla="*/ 6727754 w 12192000"/>
              <a:gd name="connsiteY72" fmla="*/ 1882372 h 3482342"/>
              <a:gd name="connsiteX73" fmla="*/ 6723371 w 12192000"/>
              <a:gd name="connsiteY73" fmla="*/ 1886494 h 3482342"/>
              <a:gd name="connsiteX74" fmla="*/ 6702779 w 12192000"/>
              <a:gd name="connsiteY74" fmla="*/ 1893601 h 3482342"/>
              <a:gd name="connsiteX75" fmla="*/ 6686657 w 12192000"/>
              <a:gd name="connsiteY75" fmla="*/ 1907344 h 3482342"/>
              <a:gd name="connsiteX76" fmla="*/ 6651330 w 12192000"/>
              <a:gd name="connsiteY76" fmla="*/ 1922921 h 3482342"/>
              <a:gd name="connsiteX77" fmla="*/ 6622958 w 12192000"/>
              <a:gd name="connsiteY77" fmla="*/ 1936255 h 3482342"/>
              <a:gd name="connsiteX78" fmla="*/ 6522602 w 12192000"/>
              <a:gd name="connsiteY78" fmla="*/ 1954133 h 3482342"/>
              <a:gd name="connsiteX79" fmla="*/ 6444344 w 12192000"/>
              <a:gd name="connsiteY79" fmla="*/ 1969663 h 3482342"/>
              <a:gd name="connsiteX80" fmla="*/ 6409626 w 12192000"/>
              <a:gd name="connsiteY80" fmla="*/ 1978846 h 3482342"/>
              <a:gd name="connsiteX81" fmla="*/ 6333446 w 12192000"/>
              <a:gd name="connsiteY81" fmla="*/ 1997163 h 3482342"/>
              <a:gd name="connsiteX82" fmla="*/ 6294933 w 12192000"/>
              <a:gd name="connsiteY82" fmla="*/ 2019412 h 3482342"/>
              <a:gd name="connsiteX83" fmla="*/ 6238719 w 12192000"/>
              <a:gd name="connsiteY83" fmla="*/ 2042547 h 3482342"/>
              <a:gd name="connsiteX84" fmla="*/ 6187205 w 12192000"/>
              <a:gd name="connsiteY84" fmla="*/ 2060048 h 3482342"/>
              <a:gd name="connsiteX85" fmla="*/ 6138780 w 12192000"/>
              <a:gd name="connsiteY85" fmla="*/ 2081918 h 3482342"/>
              <a:gd name="connsiteX86" fmla="*/ 6120125 w 12192000"/>
              <a:gd name="connsiteY86" fmla="*/ 2109475 h 3482342"/>
              <a:gd name="connsiteX87" fmla="*/ 6056576 w 12192000"/>
              <a:gd name="connsiteY87" fmla="*/ 2120066 h 3482342"/>
              <a:gd name="connsiteX88" fmla="*/ 5993794 w 12192000"/>
              <a:gd name="connsiteY88" fmla="*/ 2122569 h 3482342"/>
              <a:gd name="connsiteX89" fmla="*/ 5943601 w 12192000"/>
              <a:gd name="connsiteY89" fmla="*/ 2137719 h 3482342"/>
              <a:gd name="connsiteX90" fmla="*/ 5898141 w 12192000"/>
              <a:gd name="connsiteY90" fmla="*/ 2144806 h 3482342"/>
              <a:gd name="connsiteX91" fmla="*/ 5855337 w 12192000"/>
              <a:gd name="connsiteY91" fmla="*/ 2137719 h 3482342"/>
              <a:gd name="connsiteX92" fmla="*/ 5817682 w 12192000"/>
              <a:gd name="connsiteY92" fmla="*/ 2157358 h 3482342"/>
              <a:gd name="connsiteX93" fmla="*/ 5735300 w 12192000"/>
              <a:gd name="connsiteY93" fmla="*/ 2158902 h 3482342"/>
              <a:gd name="connsiteX94" fmla="*/ 5591469 w 12192000"/>
              <a:gd name="connsiteY94" fmla="*/ 2178389 h 3482342"/>
              <a:gd name="connsiteX95" fmla="*/ 5505818 w 12192000"/>
              <a:gd name="connsiteY95" fmla="*/ 2194207 h 3482342"/>
              <a:gd name="connsiteX96" fmla="*/ 5452860 w 12192000"/>
              <a:gd name="connsiteY96" fmla="*/ 2180085 h 3482342"/>
              <a:gd name="connsiteX97" fmla="*/ 5414282 w 12192000"/>
              <a:gd name="connsiteY97" fmla="*/ 2183070 h 3482342"/>
              <a:gd name="connsiteX98" fmla="*/ 5368369 w 12192000"/>
              <a:gd name="connsiteY98" fmla="*/ 2204272 h 3482342"/>
              <a:gd name="connsiteX99" fmla="*/ 5336354 w 12192000"/>
              <a:gd name="connsiteY99" fmla="*/ 2218920 h 3482342"/>
              <a:gd name="connsiteX100" fmla="*/ 5291263 w 12192000"/>
              <a:gd name="connsiteY100" fmla="*/ 2239182 h 3482342"/>
              <a:gd name="connsiteX101" fmla="*/ 5255152 w 12192000"/>
              <a:gd name="connsiteY101" fmla="*/ 2247164 h 3482342"/>
              <a:gd name="connsiteX102" fmla="*/ 5233796 w 12192000"/>
              <a:gd name="connsiteY102" fmla="*/ 2268260 h 3482342"/>
              <a:gd name="connsiteX103" fmla="*/ 5212786 w 12192000"/>
              <a:gd name="connsiteY103" fmla="*/ 2296592 h 3482342"/>
              <a:gd name="connsiteX104" fmla="*/ 5173523 w 12192000"/>
              <a:gd name="connsiteY104" fmla="*/ 2309057 h 3482342"/>
              <a:gd name="connsiteX105" fmla="*/ 5123830 w 12192000"/>
              <a:gd name="connsiteY105" fmla="*/ 2307070 h 3482342"/>
              <a:gd name="connsiteX106" fmla="*/ 5065426 w 12192000"/>
              <a:gd name="connsiteY106" fmla="*/ 2324076 h 3482342"/>
              <a:gd name="connsiteX107" fmla="*/ 4975908 w 12192000"/>
              <a:gd name="connsiteY107" fmla="*/ 2364128 h 3482342"/>
              <a:gd name="connsiteX108" fmla="*/ 4913723 w 12192000"/>
              <a:gd name="connsiteY108" fmla="*/ 2385265 h 3482342"/>
              <a:gd name="connsiteX109" fmla="*/ 4746485 w 12192000"/>
              <a:gd name="connsiteY109" fmla="*/ 2451769 h 3482342"/>
              <a:gd name="connsiteX110" fmla="*/ 4681588 w 12192000"/>
              <a:gd name="connsiteY110" fmla="*/ 2467494 h 3482342"/>
              <a:gd name="connsiteX111" fmla="*/ 1783655 w 12192000"/>
              <a:gd name="connsiteY111" fmla="*/ 3163860 h 3482342"/>
              <a:gd name="connsiteX112" fmla="*/ 1325955 w 12192000"/>
              <a:gd name="connsiteY112" fmla="*/ 3176692 h 3482342"/>
              <a:gd name="connsiteX113" fmla="*/ 1190384 w 12192000"/>
              <a:gd name="connsiteY113" fmla="*/ 3203504 h 3482342"/>
              <a:gd name="connsiteX114" fmla="*/ 1094537 w 12192000"/>
              <a:gd name="connsiteY114" fmla="*/ 3229469 h 3482342"/>
              <a:gd name="connsiteX115" fmla="*/ 779276 w 12192000"/>
              <a:gd name="connsiteY115" fmla="*/ 3327290 h 3482342"/>
              <a:gd name="connsiteX116" fmla="*/ 600378 w 12192000"/>
              <a:gd name="connsiteY116" fmla="*/ 3335250 h 3482342"/>
              <a:gd name="connsiteX117" fmla="*/ 493457 w 12192000"/>
              <a:gd name="connsiteY117" fmla="*/ 3365044 h 3482342"/>
              <a:gd name="connsiteX118" fmla="*/ 349402 w 12192000"/>
              <a:gd name="connsiteY118" fmla="*/ 3380897 h 3482342"/>
              <a:gd name="connsiteX119" fmla="*/ 192183 w 12192000"/>
              <a:gd name="connsiteY119" fmla="*/ 3460075 h 3482342"/>
              <a:gd name="connsiteX120" fmla="*/ 46713 w 12192000"/>
              <a:gd name="connsiteY120" fmla="*/ 3462986 h 3482342"/>
              <a:gd name="connsiteX121" fmla="*/ 2765 w 12192000"/>
              <a:gd name="connsiteY121" fmla="*/ 3480770 h 3482342"/>
              <a:gd name="connsiteX122" fmla="*/ 0 w 12192000"/>
              <a:gd name="connsiteY122" fmla="*/ 3482342 h 3482342"/>
              <a:gd name="connsiteX123" fmla="*/ 0 w 12192000"/>
              <a:gd name="connsiteY12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60443 w 12192000"/>
              <a:gd name="connsiteY26" fmla="*/ 1244502 h 3482342"/>
              <a:gd name="connsiteX27" fmla="*/ 10850998 w 12192000"/>
              <a:gd name="connsiteY27" fmla="*/ 1269215 h 3482342"/>
              <a:gd name="connsiteX28" fmla="*/ 10815658 w 12192000"/>
              <a:gd name="connsiteY28" fmla="*/ 1287849 h 3482342"/>
              <a:gd name="connsiteX29" fmla="*/ 10723900 w 12192000"/>
              <a:gd name="connsiteY29" fmla="*/ 1318642 h 3482342"/>
              <a:gd name="connsiteX30" fmla="*/ 10679906 w 12192000"/>
              <a:gd name="connsiteY30" fmla="*/ 1332049 h 3482342"/>
              <a:gd name="connsiteX31" fmla="*/ 10639834 w 12192000"/>
              <a:gd name="connsiteY31" fmla="*/ 1324989 h 3482342"/>
              <a:gd name="connsiteX32" fmla="*/ 10603863 w 12192000"/>
              <a:gd name="connsiteY32" fmla="*/ 1346886 h 3482342"/>
              <a:gd name="connsiteX33" fmla="*/ 10573203 w 12192000"/>
              <a:gd name="connsiteY33" fmla="*/ 1351996 h 3482342"/>
              <a:gd name="connsiteX34" fmla="*/ 10513263 w 12192000"/>
              <a:gd name="connsiteY34" fmla="*/ 1350756 h 3482342"/>
              <a:gd name="connsiteX35" fmla="*/ 10464012 w 12192000"/>
              <a:gd name="connsiteY35" fmla="*/ 1391778 h 3482342"/>
              <a:gd name="connsiteX36" fmla="*/ 10405409 w 12192000"/>
              <a:gd name="connsiteY36" fmla="*/ 1422789 h 3482342"/>
              <a:gd name="connsiteX37" fmla="*/ 10370530 w 12192000"/>
              <a:gd name="connsiteY37" fmla="*/ 1441596 h 3482342"/>
              <a:gd name="connsiteX38" fmla="*/ 10314361 w 12192000"/>
              <a:gd name="connsiteY38" fmla="*/ 1466924 h 3482342"/>
              <a:gd name="connsiteX39" fmla="*/ 10264922 w 12192000"/>
              <a:gd name="connsiteY39" fmla="*/ 1472107 h 3482342"/>
              <a:gd name="connsiteX40" fmla="*/ 10201385 w 12192000"/>
              <a:gd name="connsiteY40" fmla="*/ 1477515 h 3482342"/>
              <a:gd name="connsiteX41" fmla="*/ 10120184 w 12192000"/>
              <a:gd name="connsiteY41" fmla="*/ 1466924 h 3482342"/>
              <a:gd name="connsiteX42" fmla="*/ 10058690 w 12192000"/>
              <a:gd name="connsiteY42" fmla="*/ 1474888 h 3482342"/>
              <a:gd name="connsiteX43" fmla="*/ 10004424 w 12192000"/>
              <a:gd name="connsiteY43" fmla="*/ 1489801 h 3482342"/>
              <a:gd name="connsiteX44" fmla="*/ 9999951 w 12192000"/>
              <a:gd name="connsiteY44" fmla="*/ 1499127 h 3482342"/>
              <a:gd name="connsiteX45" fmla="*/ 9845462 w 12192000"/>
              <a:gd name="connsiteY45" fmla="*/ 1548192 h 3482342"/>
              <a:gd name="connsiteX46" fmla="*/ 9736156 w 12192000"/>
              <a:gd name="connsiteY46" fmla="*/ 1581928 h 3482342"/>
              <a:gd name="connsiteX47" fmla="*/ 9693355 w 12192000"/>
              <a:gd name="connsiteY47" fmla="*/ 1602632 h 3482342"/>
              <a:gd name="connsiteX48" fmla="*/ 9664242 w 12192000"/>
              <a:gd name="connsiteY48" fmla="*/ 1622075 h 3482342"/>
              <a:gd name="connsiteX49" fmla="*/ 9579195 w 12192000"/>
              <a:gd name="connsiteY49" fmla="*/ 1648017 h 3482342"/>
              <a:gd name="connsiteX50" fmla="*/ 9433652 w 12192000"/>
              <a:gd name="connsiteY50" fmla="*/ 1681174 h 3482342"/>
              <a:gd name="connsiteX51" fmla="*/ 9403775 w 12192000"/>
              <a:gd name="connsiteY51" fmla="*/ 1690403 h 3482342"/>
              <a:gd name="connsiteX52" fmla="*/ 9382503 w 12192000"/>
              <a:gd name="connsiteY52" fmla="*/ 1706957 h 3482342"/>
              <a:gd name="connsiteX53" fmla="*/ 9381410 w 12192000"/>
              <a:gd name="connsiteY53" fmla="*/ 1718312 h 3482342"/>
              <a:gd name="connsiteX54" fmla="*/ 9365685 w 12192000"/>
              <a:gd name="connsiteY54" fmla="*/ 1724772 h 3482342"/>
              <a:gd name="connsiteX55" fmla="*/ 9278020 w 12192000"/>
              <a:gd name="connsiteY55" fmla="*/ 1741161 h 3482342"/>
              <a:gd name="connsiteX56" fmla="*/ 9217145 w 12192000"/>
              <a:gd name="connsiteY56" fmla="*/ 1771195 h 3482342"/>
              <a:gd name="connsiteX57" fmla="*/ 8955875 w 12192000"/>
              <a:gd name="connsiteY57" fmla="*/ 1796806 h 3482342"/>
              <a:gd name="connsiteX58" fmla="*/ 8648415 w 12192000"/>
              <a:gd name="connsiteY58" fmla="*/ 1878623 h 3482342"/>
              <a:gd name="connsiteX59" fmla="*/ 8495949 w 12192000"/>
              <a:gd name="connsiteY59" fmla="*/ 1902425 h 3482342"/>
              <a:gd name="connsiteX60" fmla="*/ 8236214 w 12192000"/>
              <a:gd name="connsiteY60" fmla="*/ 1909725 h 3482342"/>
              <a:gd name="connsiteX61" fmla="*/ 8132104 w 12192000"/>
              <a:gd name="connsiteY61" fmla="*/ 1895727 h 3482342"/>
              <a:gd name="connsiteX62" fmla="*/ 7918078 w 12192000"/>
              <a:gd name="connsiteY62" fmla="*/ 1862668 h 3482342"/>
              <a:gd name="connsiteX63" fmla="*/ 7817899 w 12192000"/>
              <a:gd name="connsiteY63" fmla="*/ 1862176 h 3482342"/>
              <a:gd name="connsiteX64" fmla="*/ 7768994 w 12192000"/>
              <a:gd name="connsiteY64" fmla="*/ 1855721 h 3482342"/>
              <a:gd name="connsiteX65" fmla="*/ 7618027 w 12192000"/>
              <a:gd name="connsiteY65" fmla="*/ 1830959 h 3482342"/>
              <a:gd name="connsiteX66" fmla="*/ 7449425 w 12192000"/>
              <a:gd name="connsiteY66" fmla="*/ 1810910 h 3482342"/>
              <a:gd name="connsiteX67" fmla="*/ 7342915 w 12192000"/>
              <a:gd name="connsiteY67" fmla="*/ 1819827 h 3482342"/>
              <a:gd name="connsiteX68" fmla="*/ 7255191 w 12192000"/>
              <a:gd name="connsiteY68" fmla="*/ 1834354 h 3482342"/>
              <a:gd name="connsiteX69" fmla="*/ 7131205 w 12192000"/>
              <a:gd name="connsiteY69" fmla="*/ 1845557 h 3482342"/>
              <a:gd name="connsiteX70" fmla="*/ 6941837 w 12192000"/>
              <a:gd name="connsiteY70" fmla="*/ 1840640 h 3482342"/>
              <a:gd name="connsiteX71" fmla="*/ 6837145 w 12192000"/>
              <a:gd name="connsiteY71" fmla="*/ 1870724 h 3482342"/>
              <a:gd name="connsiteX72" fmla="*/ 6753991 w 12192000"/>
              <a:gd name="connsiteY72" fmla="*/ 1860969 h 3482342"/>
              <a:gd name="connsiteX73" fmla="*/ 6727754 w 12192000"/>
              <a:gd name="connsiteY73" fmla="*/ 1882372 h 3482342"/>
              <a:gd name="connsiteX74" fmla="*/ 6723371 w 12192000"/>
              <a:gd name="connsiteY74" fmla="*/ 1886494 h 3482342"/>
              <a:gd name="connsiteX75" fmla="*/ 6702779 w 12192000"/>
              <a:gd name="connsiteY75" fmla="*/ 1893601 h 3482342"/>
              <a:gd name="connsiteX76" fmla="*/ 6686657 w 12192000"/>
              <a:gd name="connsiteY76" fmla="*/ 1907344 h 3482342"/>
              <a:gd name="connsiteX77" fmla="*/ 6651330 w 12192000"/>
              <a:gd name="connsiteY77" fmla="*/ 1922921 h 3482342"/>
              <a:gd name="connsiteX78" fmla="*/ 6622958 w 12192000"/>
              <a:gd name="connsiteY78" fmla="*/ 1936255 h 3482342"/>
              <a:gd name="connsiteX79" fmla="*/ 6522602 w 12192000"/>
              <a:gd name="connsiteY79" fmla="*/ 1954133 h 3482342"/>
              <a:gd name="connsiteX80" fmla="*/ 6444344 w 12192000"/>
              <a:gd name="connsiteY80" fmla="*/ 1969663 h 3482342"/>
              <a:gd name="connsiteX81" fmla="*/ 6409626 w 12192000"/>
              <a:gd name="connsiteY81" fmla="*/ 1978846 h 3482342"/>
              <a:gd name="connsiteX82" fmla="*/ 6333446 w 12192000"/>
              <a:gd name="connsiteY82" fmla="*/ 1997163 h 3482342"/>
              <a:gd name="connsiteX83" fmla="*/ 6294933 w 12192000"/>
              <a:gd name="connsiteY83" fmla="*/ 2019412 h 3482342"/>
              <a:gd name="connsiteX84" fmla="*/ 6238719 w 12192000"/>
              <a:gd name="connsiteY84" fmla="*/ 2042547 h 3482342"/>
              <a:gd name="connsiteX85" fmla="*/ 6187205 w 12192000"/>
              <a:gd name="connsiteY85" fmla="*/ 2060048 h 3482342"/>
              <a:gd name="connsiteX86" fmla="*/ 6138780 w 12192000"/>
              <a:gd name="connsiteY86" fmla="*/ 2081918 h 3482342"/>
              <a:gd name="connsiteX87" fmla="*/ 6120125 w 12192000"/>
              <a:gd name="connsiteY87" fmla="*/ 2109475 h 3482342"/>
              <a:gd name="connsiteX88" fmla="*/ 6056576 w 12192000"/>
              <a:gd name="connsiteY88" fmla="*/ 2120066 h 3482342"/>
              <a:gd name="connsiteX89" fmla="*/ 5993794 w 12192000"/>
              <a:gd name="connsiteY89" fmla="*/ 2122569 h 3482342"/>
              <a:gd name="connsiteX90" fmla="*/ 5943601 w 12192000"/>
              <a:gd name="connsiteY90" fmla="*/ 2137719 h 3482342"/>
              <a:gd name="connsiteX91" fmla="*/ 5898141 w 12192000"/>
              <a:gd name="connsiteY91" fmla="*/ 2144806 h 3482342"/>
              <a:gd name="connsiteX92" fmla="*/ 5855337 w 12192000"/>
              <a:gd name="connsiteY92" fmla="*/ 2137719 h 3482342"/>
              <a:gd name="connsiteX93" fmla="*/ 5817682 w 12192000"/>
              <a:gd name="connsiteY93" fmla="*/ 2157358 h 3482342"/>
              <a:gd name="connsiteX94" fmla="*/ 5735300 w 12192000"/>
              <a:gd name="connsiteY94" fmla="*/ 2158902 h 3482342"/>
              <a:gd name="connsiteX95" fmla="*/ 5591469 w 12192000"/>
              <a:gd name="connsiteY95" fmla="*/ 2178389 h 3482342"/>
              <a:gd name="connsiteX96" fmla="*/ 5505818 w 12192000"/>
              <a:gd name="connsiteY96" fmla="*/ 2194207 h 3482342"/>
              <a:gd name="connsiteX97" fmla="*/ 5452860 w 12192000"/>
              <a:gd name="connsiteY97" fmla="*/ 2180085 h 3482342"/>
              <a:gd name="connsiteX98" fmla="*/ 5414282 w 12192000"/>
              <a:gd name="connsiteY98" fmla="*/ 2183070 h 3482342"/>
              <a:gd name="connsiteX99" fmla="*/ 5368369 w 12192000"/>
              <a:gd name="connsiteY99" fmla="*/ 2204272 h 3482342"/>
              <a:gd name="connsiteX100" fmla="*/ 5336354 w 12192000"/>
              <a:gd name="connsiteY100" fmla="*/ 2218920 h 3482342"/>
              <a:gd name="connsiteX101" fmla="*/ 5291263 w 12192000"/>
              <a:gd name="connsiteY101" fmla="*/ 2239182 h 3482342"/>
              <a:gd name="connsiteX102" fmla="*/ 5255152 w 12192000"/>
              <a:gd name="connsiteY102" fmla="*/ 2247164 h 3482342"/>
              <a:gd name="connsiteX103" fmla="*/ 5233796 w 12192000"/>
              <a:gd name="connsiteY103" fmla="*/ 2268260 h 3482342"/>
              <a:gd name="connsiteX104" fmla="*/ 5212786 w 12192000"/>
              <a:gd name="connsiteY104" fmla="*/ 2296592 h 3482342"/>
              <a:gd name="connsiteX105" fmla="*/ 5173523 w 12192000"/>
              <a:gd name="connsiteY105" fmla="*/ 2309057 h 3482342"/>
              <a:gd name="connsiteX106" fmla="*/ 5123830 w 12192000"/>
              <a:gd name="connsiteY106" fmla="*/ 2307070 h 3482342"/>
              <a:gd name="connsiteX107" fmla="*/ 5065426 w 12192000"/>
              <a:gd name="connsiteY107" fmla="*/ 2324076 h 3482342"/>
              <a:gd name="connsiteX108" fmla="*/ 4975908 w 12192000"/>
              <a:gd name="connsiteY108" fmla="*/ 2364128 h 3482342"/>
              <a:gd name="connsiteX109" fmla="*/ 4913723 w 12192000"/>
              <a:gd name="connsiteY109" fmla="*/ 2385265 h 3482342"/>
              <a:gd name="connsiteX110" fmla="*/ 4746485 w 12192000"/>
              <a:gd name="connsiteY110" fmla="*/ 2451769 h 3482342"/>
              <a:gd name="connsiteX111" fmla="*/ 4681588 w 12192000"/>
              <a:gd name="connsiteY111" fmla="*/ 2467494 h 3482342"/>
              <a:gd name="connsiteX112" fmla="*/ 1783655 w 12192000"/>
              <a:gd name="connsiteY112" fmla="*/ 3163860 h 3482342"/>
              <a:gd name="connsiteX113" fmla="*/ 1325955 w 12192000"/>
              <a:gd name="connsiteY113" fmla="*/ 3176692 h 3482342"/>
              <a:gd name="connsiteX114" fmla="*/ 1190384 w 12192000"/>
              <a:gd name="connsiteY114" fmla="*/ 3203504 h 3482342"/>
              <a:gd name="connsiteX115" fmla="*/ 1094537 w 12192000"/>
              <a:gd name="connsiteY115" fmla="*/ 3229469 h 3482342"/>
              <a:gd name="connsiteX116" fmla="*/ 779276 w 12192000"/>
              <a:gd name="connsiteY116" fmla="*/ 3327290 h 3482342"/>
              <a:gd name="connsiteX117" fmla="*/ 600378 w 12192000"/>
              <a:gd name="connsiteY117" fmla="*/ 3335250 h 3482342"/>
              <a:gd name="connsiteX118" fmla="*/ 493457 w 12192000"/>
              <a:gd name="connsiteY118" fmla="*/ 3365044 h 3482342"/>
              <a:gd name="connsiteX119" fmla="*/ 349402 w 12192000"/>
              <a:gd name="connsiteY119" fmla="*/ 3380897 h 3482342"/>
              <a:gd name="connsiteX120" fmla="*/ 192183 w 12192000"/>
              <a:gd name="connsiteY120" fmla="*/ 3460075 h 3482342"/>
              <a:gd name="connsiteX121" fmla="*/ 46713 w 12192000"/>
              <a:gd name="connsiteY121" fmla="*/ 3462986 h 3482342"/>
              <a:gd name="connsiteX122" fmla="*/ 2765 w 12192000"/>
              <a:gd name="connsiteY122" fmla="*/ 3480770 h 3482342"/>
              <a:gd name="connsiteX123" fmla="*/ 0 w 12192000"/>
              <a:gd name="connsiteY123" fmla="*/ 3482342 h 3482342"/>
              <a:gd name="connsiteX124" fmla="*/ 0 w 12192000"/>
              <a:gd name="connsiteY12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60443 w 12192000"/>
              <a:gd name="connsiteY26" fmla="*/ 1244502 h 3482342"/>
              <a:gd name="connsiteX27" fmla="*/ 10879242 w 12192000"/>
              <a:gd name="connsiteY27" fmla="*/ 1269215 h 3482342"/>
              <a:gd name="connsiteX28" fmla="*/ 10850998 w 12192000"/>
              <a:gd name="connsiteY28" fmla="*/ 1269215 h 3482342"/>
              <a:gd name="connsiteX29" fmla="*/ 10815658 w 12192000"/>
              <a:gd name="connsiteY29" fmla="*/ 1287849 h 3482342"/>
              <a:gd name="connsiteX30" fmla="*/ 10723900 w 12192000"/>
              <a:gd name="connsiteY30" fmla="*/ 1318642 h 3482342"/>
              <a:gd name="connsiteX31" fmla="*/ 10679906 w 12192000"/>
              <a:gd name="connsiteY31" fmla="*/ 1332049 h 3482342"/>
              <a:gd name="connsiteX32" fmla="*/ 10639834 w 12192000"/>
              <a:gd name="connsiteY32" fmla="*/ 1324989 h 3482342"/>
              <a:gd name="connsiteX33" fmla="*/ 10603863 w 12192000"/>
              <a:gd name="connsiteY33" fmla="*/ 1346886 h 3482342"/>
              <a:gd name="connsiteX34" fmla="*/ 10573203 w 12192000"/>
              <a:gd name="connsiteY34" fmla="*/ 1351996 h 3482342"/>
              <a:gd name="connsiteX35" fmla="*/ 10513263 w 12192000"/>
              <a:gd name="connsiteY35" fmla="*/ 1350756 h 3482342"/>
              <a:gd name="connsiteX36" fmla="*/ 10464012 w 12192000"/>
              <a:gd name="connsiteY36" fmla="*/ 1391778 h 3482342"/>
              <a:gd name="connsiteX37" fmla="*/ 10405409 w 12192000"/>
              <a:gd name="connsiteY37" fmla="*/ 1422789 h 3482342"/>
              <a:gd name="connsiteX38" fmla="*/ 10370530 w 12192000"/>
              <a:gd name="connsiteY38" fmla="*/ 1441596 h 3482342"/>
              <a:gd name="connsiteX39" fmla="*/ 10314361 w 12192000"/>
              <a:gd name="connsiteY39" fmla="*/ 1466924 h 3482342"/>
              <a:gd name="connsiteX40" fmla="*/ 10264922 w 12192000"/>
              <a:gd name="connsiteY40" fmla="*/ 1472107 h 3482342"/>
              <a:gd name="connsiteX41" fmla="*/ 10201385 w 12192000"/>
              <a:gd name="connsiteY41" fmla="*/ 1477515 h 3482342"/>
              <a:gd name="connsiteX42" fmla="*/ 10120184 w 12192000"/>
              <a:gd name="connsiteY42" fmla="*/ 1466924 h 3482342"/>
              <a:gd name="connsiteX43" fmla="*/ 10058690 w 12192000"/>
              <a:gd name="connsiteY43" fmla="*/ 1474888 h 3482342"/>
              <a:gd name="connsiteX44" fmla="*/ 10004424 w 12192000"/>
              <a:gd name="connsiteY44" fmla="*/ 1489801 h 3482342"/>
              <a:gd name="connsiteX45" fmla="*/ 9999951 w 12192000"/>
              <a:gd name="connsiteY45" fmla="*/ 1499127 h 3482342"/>
              <a:gd name="connsiteX46" fmla="*/ 9845462 w 12192000"/>
              <a:gd name="connsiteY46" fmla="*/ 1548192 h 3482342"/>
              <a:gd name="connsiteX47" fmla="*/ 9736156 w 12192000"/>
              <a:gd name="connsiteY47" fmla="*/ 1581928 h 3482342"/>
              <a:gd name="connsiteX48" fmla="*/ 9693355 w 12192000"/>
              <a:gd name="connsiteY48" fmla="*/ 1602632 h 3482342"/>
              <a:gd name="connsiteX49" fmla="*/ 9664242 w 12192000"/>
              <a:gd name="connsiteY49" fmla="*/ 1622075 h 3482342"/>
              <a:gd name="connsiteX50" fmla="*/ 9579195 w 12192000"/>
              <a:gd name="connsiteY50" fmla="*/ 1648017 h 3482342"/>
              <a:gd name="connsiteX51" fmla="*/ 9433652 w 12192000"/>
              <a:gd name="connsiteY51" fmla="*/ 1681174 h 3482342"/>
              <a:gd name="connsiteX52" fmla="*/ 9403775 w 12192000"/>
              <a:gd name="connsiteY52" fmla="*/ 1690403 h 3482342"/>
              <a:gd name="connsiteX53" fmla="*/ 9382503 w 12192000"/>
              <a:gd name="connsiteY53" fmla="*/ 1706957 h 3482342"/>
              <a:gd name="connsiteX54" fmla="*/ 9381410 w 12192000"/>
              <a:gd name="connsiteY54" fmla="*/ 1718312 h 3482342"/>
              <a:gd name="connsiteX55" fmla="*/ 9365685 w 12192000"/>
              <a:gd name="connsiteY55" fmla="*/ 1724772 h 3482342"/>
              <a:gd name="connsiteX56" fmla="*/ 9278020 w 12192000"/>
              <a:gd name="connsiteY56" fmla="*/ 1741161 h 3482342"/>
              <a:gd name="connsiteX57" fmla="*/ 9217145 w 12192000"/>
              <a:gd name="connsiteY57" fmla="*/ 1771195 h 3482342"/>
              <a:gd name="connsiteX58" fmla="*/ 8955875 w 12192000"/>
              <a:gd name="connsiteY58" fmla="*/ 1796806 h 3482342"/>
              <a:gd name="connsiteX59" fmla="*/ 8648415 w 12192000"/>
              <a:gd name="connsiteY59" fmla="*/ 1878623 h 3482342"/>
              <a:gd name="connsiteX60" fmla="*/ 8495949 w 12192000"/>
              <a:gd name="connsiteY60" fmla="*/ 1902425 h 3482342"/>
              <a:gd name="connsiteX61" fmla="*/ 8236214 w 12192000"/>
              <a:gd name="connsiteY61" fmla="*/ 1909725 h 3482342"/>
              <a:gd name="connsiteX62" fmla="*/ 8132104 w 12192000"/>
              <a:gd name="connsiteY62" fmla="*/ 1895727 h 3482342"/>
              <a:gd name="connsiteX63" fmla="*/ 7918078 w 12192000"/>
              <a:gd name="connsiteY63" fmla="*/ 1862668 h 3482342"/>
              <a:gd name="connsiteX64" fmla="*/ 7817899 w 12192000"/>
              <a:gd name="connsiteY64" fmla="*/ 1862176 h 3482342"/>
              <a:gd name="connsiteX65" fmla="*/ 7768994 w 12192000"/>
              <a:gd name="connsiteY65" fmla="*/ 1855721 h 3482342"/>
              <a:gd name="connsiteX66" fmla="*/ 7618027 w 12192000"/>
              <a:gd name="connsiteY66" fmla="*/ 1830959 h 3482342"/>
              <a:gd name="connsiteX67" fmla="*/ 7449425 w 12192000"/>
              <a:gd name="connsiteY67" fmla="*/ 1810910 h 3482342"/>
              <a:gd name="connsiteX68" fmla="*/ 7342915 w 12192000"/>
              <a:gd name="connsiteY68" fmla="*/ 1819827 h 3482342"/>
              <a:gd name="connsiteX69" fmla="*/ 7255191 w 12192000"/>
              <a:gd name="connsiteY69" fmla="*/ 1834354 h 3482342"/>
              <a:gd name="connsiteX70" fmla="*/ 7131205 w 12192000"/>
              <a:gd name="connsiteY70" fmla="*/ 1845557 h 3482342"/>
              <a:gd name="connsiteX71" fmla="*/ 6941837 w 12192000"/>
              <a:gd name="connsiteY71" fmla="*/ 1840640 h 3482342"/>
              <a:gd name="connsiteX72" fmla="*/ 6837145 w 12192000"/>
              <a:gd name="connsiteY72" fmla="*/ 1870724 h 3482342"/>
              <a:gd name="connsiteX73" fmla="*/ 6753991 w 12192000"/>
              <a:gd name="connsiteY73" fmla="*/ 1860969 h 3482342"/>
              <a:gd name="connsiteX74" fmla="*/ 6727754 w 12192000"/>
              <a:gd name="connsiteY74" fmla="*/ 1882372 h 3482342"/>
              <a:gd name="connsiteX75" fmla="*/ 6723371 w 12192000"/>
              <a:gd name="connsiteY75" fmla="*/ 1886494 h 3482342"/>
              <a:gd name="connsiteX76" fmla="*/ 6702779 w 12192000"/>
              <a:gd name="connsiteY76" fmla="*/ 1893601 h 3482342"/>
              <a:gd name="connsiteX77" fmla="*/ 6686657 w 12192000"/>
              <a:gd name="connsiteY77" fmla="*/ 1907344 h 3482342"/>
              <a:gd name="connsiteX78" fmla="*/ 6651330 w 12192000"/>
              <a:gd name="connsiteY78" fmla="*/ 1922921 h 3482342"/>
              <a:gd name="connsiteX79" fmla="*/ 6622958 w 12192000"/>
              <a:gd name="connsiteY79" fmla="*/ 1936255 h 3482342"/>
              <a:gd name="connsiteX80" fmla="*/ 6522602 w 12192000"/>
              <a:gd name="connsiteY80" fmla="*/ 1954133 h 3482342"/>
              <a:gd name="connsiteX81" fmla="*/ 6444344 w 12192000"/>
              <a:gd name="connsiteY81" fmla="*/ 1969663 h 3482342"/>
              <a:gd name="connsiteX82" fmla="*/ 6409626 w 12192000"/>
              <a:gd name="connsiteY82" fmla="*/ 1978846 h 3482342"/>
              <a:gd name="connsiteX83" fmla="*/ 6333446 w 12192000"/>
              <a:gd name="connsiteY83" fmla="*/ 1997163 h 3482342"/>
              <a:gd name="connsiteX84" fmla="*/ 6294933 w 12192000"/>
              <a:gd name="connsiteY84" fmla="*/ 2019412 h 3482342"/>
              <a:gd name="connsiteX85" fmla="*/ 6238719 w 12192000"/>
              <a:gd name="connsiteY85" fmla="*/ 2042547 h 3482342"/>
              <a:gd name="connsiteX86" fmla="*/ 6187205 w 12192000"/>
              <a:gd name="connsiteY86" fmla="*/ 2060048 h 3482342"/>
              <a:gd name="connsiteX87" fmla="*/ 6138780 w 12192000"/>
              <a:gd name="connsiteY87" fmla="*/ 2081918 h 3482342"/>
              <a:gd name="connsiteX88" fmla="*/ 6120125 w 12192000"/>
              <a:gd name="connsiteY88" fmla="*/ 2109475 h 3482342"/>
              <a:gd name="connsiteX89" fmla="*/ 6056576 w 12192000"/>
              <a:gd name="connsiteY89" fmla="*/ 2120066 h 3482342"/>
              <a:gd name="connsiteX90" fmla="*/ 5993794 w 12192000"/>
              <a:gd name="connsiteY90" fmla="*/ 2122569 h 3482342"/>
              <a:gd name="connsiteX91" fmla="*/ 5943601 w 12192000"/>
              <a:gd name="connsiteY91" fmla="*/ 2137719 h 3482342"/>
              <a:gd name="connsiteX92" fmla="*/ 5898141 w 12192000"/>
              <a:gd name="connsiteY92" fmla="*/ 2144806 h 3482342"/>
              <a:gd name="connsiteX93" fmla="*/ 5855337 w 12192000"/>
              <a:gd name="connsiteY93" fmla="*/ 2137719 h 3482342"/>
              <a:gd name="connsiteX94" fmla="*/ 5817682 w 12192000"/>
              <a:gd name="connsiteY94" fmla="*/ 2157358 h 3482342"/>
              <a:gd name="connsiteX95" fmla="*/ 5735300 w 12192000"/>
              <a:gd name="connsiteY95" fmla="*/ 2158902 h 3482342"/>
              <a:gd name="connsiteX96" fmla="*/ 5591469 w 12192000"/>
              <a:gd name="connsiteY96" fmla="*/ 2178389 h 3482342"/>
              <a:gd name="connsiteX97" fmla="*/ 5505818 w 12192000"/>
              <a:gd name="connsiteY97" fmla="*/ 2194207 h 3482342"/>
              <a:gd name="connsiteX98" fmla="*/ 5452860 w 12192000"/>
              <a:gd name="connsiteY98" fmla="*/ 2180085 h 3482342"/>
              <a:gd name="connsiteX99" fmla="*/ 5414282 w 12192000"/>
              <a:gd name="connsiteY99" fmla="*/ 2183070 h 3482342"/>
              <a:gd name="connsiteX100" fmla="*/ 5368369 w 12192000"/>
              <a:gd name="connsiteY100" fmla="*/ 2204272 h 3482342"/>
              <a:gd name="connsiteX101" fmla="*/ 5336354 w 12192000"/>
              <a:gd name="connsiteY101" fmla="*/ 2218920 h 3482342"/>
              <a:gd name="connsiteX102" fmla="*/ 5291263 w 12192000"/>
              <a:gd name="connsiteY102" fmla="*/ 2239182 h 3482342"/>
              <a:gd name="connsiteX103" fmla="*/ 5255152 w 12192000"/>
              <a:gd name="connsiteY103" fmla="*/ 2247164 h 3482342"/>
              <a:gd name="connsiteX104" fmla="*/ 5233796 w 12192000"/>
              <a:gd name="connsiteY104" fmla="*/ 2268260 h 3482342"/>
              <a:gd name="connsiteX105" fmla="*/ 5212786 w 12192000"/>
              <a:gd name="connsiteY105" fmla="*/ 2296592 h 3482342"/>
              <a:gd name="connsiteX106" fmla="*/ 5173523 w 12192000"/>
              <a:gd name="connsiteY106" fmla="*/ 2309057 h 3482342"/>
              <a:gd name="connsiteX107" fmla="*/ 5123830 w 12192000"/>
              <a:gd name="connsiteY107" fmla="*/ 2307070 h 3482342"/>
              <a:gd name="connsiteX108" fmla="*/ 5065426 w 12192000"/>
              <a:gd name="connsiteY108" fmla="*/ 2324076 h 3482342"/>
              <a:gd name="connsiteX109" fmla="*/ 4975908 w 12192000"/>
              <a:gd name="connsiteY109" fmla="*/ 2364128 h 3482342"/>
              <a:gd name="connsiteX110" fmla="*/ 4913723 w 12192000"/>
              <a:gd name="connsiteY110" fmla="*/ 2385265 h 3482342"/>
              <a:gd name="connsiteX111" fmla="*/ 4746485 w 12192000"/>
              <a:gd name="connsiteY111" fmla="*/ 2451769 h 3482342"/>
              <a:gd name="connsiteX112" fmla="*/ 4681588 w 12192000"/>
              <a:gd name="connsiteY112" fmla="*/ 2467494 h 3482342"/>
              <a:gd name="connsiteX113" fmla="*/ 1783655 w 12192000"/>
              <a:gd name="connsiteY113" fmla="*/ 3163860 h 3482342"/>
              <a:gd name="connsiteX114" fmla="*/ 1325955 w 12192000"/>
              <a:gd name="connsiteY114" fmla="*/ 3176692 h 3482342"/>
              <a:gd name="connsiteX115" fmla="*/ 1190384 w 12192000"/>
              <a:gd name="connsiteY115" fmla="*/ 3203504 h 3482342"/>
              <a:gd name="connsiteX116" fmla="*/ 1094537 w 12192000"/>
              <a:gd name="connsiteY116" fmla="*/ 3229469 h 3482342"/>
              <a:gd name="connsiteX117" fmla="*/ 779276 w 12192000"/>
              <a:gd name="connsiteY117" fmla="*/ 3327290 h 3482342"/>
              <a:gd name="connsiteX118" fmla="*/ 600378 w 12192000"/>
              <a:gd name="connsiteY118" fmla="*/ 3335250 h 3482342"/>
              <a:gd name="connsiteX119" fmla="*/ 493457 w 12192000"/>
              <a:gd name="connsiteY119" fmla="*/ 3365044 h 3482342"/>
              <a:gd name="connsiteX120" fmla="*/ 349402 w 12192000"/>
              <a:gd name="connsiteY120" fmla="*/ 3380897 h 3482342"/>
              <a:gd name="connsiteX121" fmla="*/ 192183 w 12192000"/>
              <a:gd name="connsiteY121" fmla="*/ 3460075 h 3482342"/>
              <a:gd name="connsiteX122" fmla="*/ 46713 w 12192000"/>
              <a:gd name="connsiteY122" fmla="*/ 3462986 h 3482342"/>
              <a:gd name="connsiteX123" fmla="*/ 2765 w 12192000"/>
              <a:gd name="connsiteY123" fmla="*/ 3480770 h 3482342"/>
              <a:gd name="connsiteX124" fmla="*/ 0 w 12192000"/>
              <a:gd name="connsiteY124" fmla="*/ 3482342 h 3482342"/>
              <a:gd name="connsiteX125" fmla="*/ 0 w 12192000"/>
              <a:gd name="connsiteY12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13263 w 12192000"/>
              <a:gd name="connsiteY36" fmla="*/ 1350756 h 3482342"/>
              <a:gd name="connsiteX37" fmla="*/ 10464012 w 12192000"/>
              <a:gd name="connsiteY37" fmla="*/ 1391778 h 3482342"/>
              <a:gd name="connsiteX38" fmla="*/ 10405409 w 12192000"/>
              <a:gd name="connsiteY38" fmla="*/ 1422789 h 3482342"/>
              <a:gd name="connsiteX39" fmla="*/ 10370530 w 12192000"/>
              <a:gd name="connsiteY39" fmla="*/ 1441596 h 3482342"/>
              <a:gd name="connsiteX40" fmla="*/ 10314361 w 12192000"/>
              <a:gd name="connsiteY40" fmla="*/ 1466924 h 3482342"/>
              <a:gd name="connsiteX41" fmla="*/ 10264922 w 12192000"/>
              <a:gd name="connsiteY41" fmla="*/ 1472107 h 3482342"/>
              <a:gd name="connsiteX42" fmla="*/ 10201385 w 12192000"/>
              <a:gd name="connsiteY42" fmla="*/ 1477515 h 3482342"/>
              <a:gd name="connsiteX43" fmla="*/ 10120184 w 12192000"/>
              <a:gd name="connsiteY43" fmla="*/ 1466924 h 3482342"/>
              <a:gd name="connsiteX44" fmla="*/ 10058690 w 12192000"/>
              <a:gd name="connsiteY44" fmla="*/ 1474888 h 3482342"/>
              <a:gd name="connsiteX45" fmla="*/ 10004424 w 12192000"/>
              <a:gd name="connsiteY45" fmla="*/ 1489801 h 3482342"/>
              <a:gd name="connsiteX46" fmla="*/ 9999951 w 12192000"/>
              <a:gd name="connsiteY46" fmla="*/ 1499127 h 3482342"/>
              <a:gd name="connsiteX47" fmla="*/ 9845462 w 12192000"/>
              <a:gd name="connsiteY47" fmla="*/ 1548192 h 3482342"/>
              <a:gd name="connsiteX48" fmla="*/ 9736156 w 12192000"/>
              <a:gd name="connsiteY48" fmla="*/ 1581928 h 3482342"/>
              <a:gd name="connsiteX49" fmla="*/ 9693355 w 12192000"/>
              <a:gd name="connsiteY49" fmla="*/ 1602632 h 3482342"/>
              <a:gd name="connsiteX50" fmla="*/ 9664242 w 12192000"/>
              <a:gd name="connsiteY50" fmla="*/ 1622075 h 3482342"/>
              <a:gd name="connsiteX51" fmla="*/ 9579195 w 12192000"/>
              <a:gd name="connsiteY51" fmla="*/ 1648017 h 3482342"/>
              <a:gd name="connsiteX52" fmla="*/ 9433652 w 12192000"/>
              <a:gd name="connsiteY52" fmla="*/ 1681174 h 3482342"/>
              <a:gd name="connsiteX53" fmla="*/ 9403775 w 12192000"/>
              <a:gd name="connsiteY53" fmla="*/ 1690403 h 3482342"/>
              <a:gd name="connsiteX54" fmla="*/ 9382503 w 12192000"/>
              <a:gd name="connsiteY54" fmla="*/ 1706957 h 3482342"/>
              <a:gd name="connsiteX55" fmla="*/ 9381410 w 12192000"/>
              <a:gd name="connsiteY55" fmla="*/ 1718312 h 3482342"/>
              <a:gd name="connsiteX56" fmla="*/ 9365685 w 12192000"/>
              <a:gd name="connsiteY56" fmla="*/ 1724772 h 3482342"/>
              <a:gd name="connsiteX57" fmla="*/ 9278020 w 12192000"/>
              <a:gd name="connsiteY57" fmla="*/ 1741161 h 3482342"/>
              <a:gd name="connsiteX58" fmla="*/ 9217145 w 12192000"/>
              <a:gd name="connsiteY58" fmla="*/ 1771195 h 3482342"/>
              <a:gd name="connsiteX59" fmla="*/ 8955875 w 12192000"/>
              <a:gd name="connsiteY59" fmla="*/ 1796806 h 3482342"/>
              <a:gd name="connsiteX60" fmla="*/ 8648415 w 12192000"/>
              <a:gd name="connsiteY60" fmla="*/ 1878623 h 3482342"/>
              <a:gd name="connsiteX61" fmla="*/ 8495949 w 12192000"/>
              <a:gd name="connsiteY61" fmla="*/ 1902425 h 3482342"/>
              <a:gd name="connsiteX62" fmla="*/ 8236214 w 12192000"/>
              <a:gd name="connsiteY62" fmla="*/ 1909725 h 3482342"/>
              <a:gd name="connsiteX63" fmla="*/ 8132104 w 12192000"/>
              <a:gd name="connsiteY63" fmla="*/ 1895727 h 3482342"/>
              <a:gd name="connsiteX64" fmla="*/ 7918078 w 12192000"/>
              <a:gd name="connsiteY64" fmla="*/ 1862668 h 3482342"/>
              <a:gd name="connsiteX65" fmla="*/ 7817899 w 12192000"/>
              <a:gd name="connsiteY65" fmla="*/ 1862176 h 3482342"/>
              <a:gd name="connsiteX66" fmla="*/ 7768994 w 12192000"/>
              <a:gd name="connsiteY66" fmla="*/ 1855721 h 3482342"/>
              <a:gd name="connsiteX67" fmla="*/ 7618027 w 12192000"/>
              <a:gd name="connsiteY67" fmla="*/ 1830959 h 3482342"/>
              <a:gd name="connsiteX68" fmla="*/ 7449425 w 12192000"/>
              <a:gd name="connsiteY68" fmla="*/ 1810910 h 3482342"/>
              <a:gd name="connsiteX69" fmla="*/ 7342915 w 12192000"/>
              <a:gd name="connsiteY69" fmla="*/ 1819827 h 3482342"/>
              <a:gd name="connsiteX70" fmla="*/ 7255191 w 12192000"/>
              <a:gd name="connsiteY70" fmla="*/ 1834354 h 3482342"/>
              <a:gd name="connsiteX71" fmla="*/ 7131205 w 12192000"/>
              <a:gd name="connsiteY71" fmla="*/ 1845557 h 3482342"/>
              <a:gd name="connsiteX72" fmla="*/ 6941837 w 12192000"/>
              <a:gd name="connsiteY72" fmla="*/ 1840640 h 3482342"/>
              <a:gd name="connsiteX73" fmla="*/ 6837145 w 12192000"/>
              <a:gd name="connsiteY73" fmla="*/ 1870724 h 3482342"/>
              <a:gd name="connsiteX74" fmla="*/ 6753991 w 12192000"/>
              <a:gd name="connsiteY74" fmla="*/ 1860969 h 3482342"/>
              <a:gd name="connsiteX75" fmla="*/ 6727754 w 12192000"/>
              <a:gd name="connsiteY75" fmla="*/ 1882372 h 3482342"/>
              <a:gd name="connsiteX76" fmla="*/ 6723371 w 12192000"/>
              <a:gd name="connsiteY76" fmla="*/ 1886494 h 3482342"/>
              <a:gd name="connsiteX77" fmla="*/ 6702779 w 12192000"/>
              <a:gd name="connsiteY77" fmla="*/ 1893601 h 3482342"/>
              <a:gd name="connsiteX78" fmla="*/ 6686657 w 12192000"/>
              <a:gd name="connsiteY78" fmla="*/ 1907344 h 3482342"/>
              <a:gd name="connsiteX79" fmla="*/ 6651330 w 12192000"/>
              <a:gd name="connsiteY79" fmla="*/ 1922921 h 3482342"/>
              <a:gd name="connsiteX80" fmla="*/ 6622958 w 12192000"/>
              <a:gd name="connsiteY80" fmla="*/ 1936255 h 3482342"/>
              <a:gd name="connsiteX81" fmla="*/ 6522602 w 12192000"/>
              <a:gd name="connsiteY81" fmla="*/ 1954133 h 3482342"/>
              <a:gd name="connsiteX82" fmla="*/ 6444344 w 12192000"/>
              <a:gd name="connsiteY82" fmla="*/ 1969663 h 3482342"/>
              <a:gd name="connsiteX83" fmla="*/ 6409626 w 12192000"/>
              <a:gd name="connsiteY83" fmla="*/ 1978846 h 3482342"/>
              <a:gd name="connsiteX84" fmla="*/ 6333446 w 12192000"/>
              <a:gd name="connsiteY84" fmla="*/ 1997163 h 3482342"/>
              <a:gd name="connsiteX85" fmla="*/ 6294933 w 12192000"/>
              <a:gd name="connsiteY85" fmla="*/ 2019412 h 3482342"/>
              <a:gd name="connsiteX86" fmla="*/ 6238719 w 12192000"/>
              <a:gd name="connsiteY86" fmla="*/ 2042547 h 3482342"/>
              <a:gd name="connsiteX87" fmla="*/ 6187205 w 12192000"/>
              <a:gd name="connsiteY87" fmla="*/ 2060048 h 3482342"/>
              <a:gd name="connsiteX88" fmla="*/ 6138780 w 12192000"/>
              <a:gd name="connsiteY88" fmla="*/ 2081918 h 3482342"/>
              <a:gd name="connsiteX89" fmla="*/ 6120125 w 12192000"/>
              <a:gd name="connsiteY89" fmla="*/ 2109475 h 3482342"/>
              <a:gd name="connsiteX90" fmla="*/ 6056576 w 12192000"/>
              <a:gd name="connsiteY90" fmla="*/ 2120066 h 3482342"/>
              <a:gd name="connsiteX91" fmla="*/ 5993794 w 12192000"/>
              <a:gd name="connsiteY91" fmla="*/ 2122569 h 3482342"/>
              <a:gd name="connsiteX92" fmla="*/ 5943601 w 12192000"/>
              <a:gd name="connsiteY92" fmla="*/ 2137719 h 3482342"/>
              <a:gd name="connsiteX93" fmla="*/ 5898141 w 12192000"/>
              <a:gd name="connsiteY93" fmla="*/ 2144806 h 3482342"/>
              <a:gd name="connsiteX94" fmla="*/ 5855337 w 12192000"/>
              <a:gd name="connsiteY94" fmla="*/ 2137719 h 3482342"/>
              <a:gd name="connsiteX95" fmla="*/ 5817682 w 12192000"/>
              <a:gd name="connsiteY95" fmla="*/ 2157358 h 3482342"/>
              <a:gd name="connsiteX96" fmla="*/ 5735300 w 12192000"/>
              <a:gd name="connsiteY96" fmla="*/ 2158902 h 3482342"/>
              <a:gd name="connsiteX97" fmla="*/ 5591469 w 12192000"/>
              <a:gd name="connsiteY97" fmla="*/ 2178389 h 3482342"/>
              <a:gd name="connsiteX98" fmla="*/ 5505818 w 12192000"/>
              <a:gd name="connsiteY98" fmla="*/ 2194207 h 3482342"/>
              <a:gd name="connsiteX99" fmla="*/ 5452860 w 12192000"/>
              <a:gd name="connsiteY99" fmla="*/ 2180085 h 3482342"/>
              <a:gd name="connsiteX100" fmla="*/ 5414282 w 12192000"/>
              <a:gd name="connsiteY100" fmla="*/ 2183070 h 3482342"/>
              <a:gd name="connsiteX101" fmla="*/ 5368369 w 12192000"/>
              <a:gd name="connsiteY101" fmla="*/ 2204272 h 3482342"/>
              <a:gd name="connsiteX102" fmla="*/ 5336354 w 12192000"/>
              <a:gd name="connsiteY102" fmla="*/ 2218920 h 3482342"/>
              <a:gd name="connsiteX103" fmla="*/ 5291263 w 12192000"/>
              <a:gd name="connsiteY103" fmla="*/ 2239182 h 3482342"/>
              <a:gd name="connsiteX104" fmla="*/ 5255152 w 12192000"/>
              <a:gd name="connsiteY104" fmla="*/ 2247164 h 3482342"/>
              <a:gd name="connsiteX105" fmla="*/ 5233796 w 12192000"/>
              <a:gd name="connsiteY105" fmla="*/ 2268260 h 3482342"/>
              <a:gd name="connsiteX106" fmla="*/ 5212786 w 12192000"/>
              <a:gd name="connsiteY106" fmla="*/ 2296592 h 3482342"/>
              <a:gd name="connsiteX107" fmla="*/ 5173523 w 12192000"/>
              <a:gd name="connsiteY107" fmla="*/ 2309057 h 3482342"/>
              <a:gd name="connsiteX108" fmla="*/ 5123830 w 12192000"/>
              <a:gd name="connsiteY108" fmla="*/ 2307070 h 3482342"/>
              <a:gd name="connsiteX109" fmla="*/ 5065426 w 12192000"/>
              <a:gd name="connsiteY109" fmla="*/ 2324076 h 3482342"/>
              <a:gd name="connsiteX110" fmla="*/ 4975908 w 12192000"/>
              <a:gd name="connsiteY110" fmla="*/ 2364128 h 3482342"/>
              <a:gd name="connsiteX111" fmla="*/ 4913723 w 12192000"/>
              <a:gd name="connsiteY111" fmla="*/ 2385265 h 3482342"/>
              <a:gd name="connsiteX112" fmla="*/ 4746485 w 12192000"/>
              <a:gd name="connsiteY112" fmla="*/ 2451769 h 3482342"/>
              <a:gd name="connsiteX113" fmla="*/ 4681588 w 12192000"/>
              <a:gd name="connsiteY113" fmla="*/ 2467494 h 3482342"/>
              <a:gd name="connsiteX114" fmla="*/ 1783655 w 12192000"/>
              <a:gd name="connsiteY114" fmla="*/ 3163860 h 3482342"/>
              <a:gd name="connsiteX115" fmla="*/ 1325955 w 12192000"/>
              <a:gd name="connsiteY115" fmla="*/ 3176692 h 3482342"/>
              <a:gd name="connsiteX116" fmla="*/ 1190384 w 12192000"/>
              <a:gd name="connsiteY116" fmla="*/ 3203504 h 3482342"/>
              <a:gd name="connsiteX117" fmla="*/ 1094537 w 12192000"/>
              <a:gd name="connsiteY117" fmla="*/ 3229469 h 3482342"/>
              <a:gd name="connsiteX118" fmla="*/ 779276 w 12192000"/>
              <a:gd name="connsiteY118" fmla="*/ 3327290 h 3482342"/>
              <a:gd name="connsiteX119" fmla="*/ 600378 w 12192000"/>
              <a:gd name="connsiteY119" fmla="*/ 3335250 h 3482342"/>
              <a:gd name="connsiteX120" fmla="*/ 493457 w 12192000"/>
              <a:gd name="connsiteY120" fmla="*/ 3365044 h 3482342"/>
              <a:gd name="connsiteX121" fmla="*/ 349402 w 12192000"/>
              <a:gd name="connsiteY121" fmla="*/ 3380897 h 3482342"/>
              <a:gd name="connsiteX122" fmla="*/ 192183 w 12192000"/>
              <a:gd name="connsiteY122" fmla="*/ 3460075 h 3482342"/>
              <a:gd name="connsiteX123" fmla="*/ 46713 w 12192000"/>
              <a:gd name="connsiteY123" fmla="*/ 3462986 h 3482342"/>
              <a:gd name="connsiteX124" fmla="*/ 2765 w 12192000"/>
              <a:gd name="connsiteY124" fmla="*/ 3480770 h 3482342"/>
              <a:gd name="connsiteX125" fmla="*/ 0 w 12192000"/>
              <a:gd name="connsiteY125" fmla="*/ 3482342 h 3482342"/>
              <a:gd name="connsiteX126" fmla="*/ 0 w 12192000"/>
              <a:gd name="connsiteY12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13263 w 12192000"/>
              <a:gd name="connsiteY36" fmla="*/ 1350756 h 3482342"/>
              <a:gd name="connsiteX37" fmla="*/ 10464012 w 12192000"/>
              <a:gd name="connsiteY37" fmla="*/ 1391778 h 3482342"/>
              <a:gd name="connsiteX38" fmla="*/ 10405409 w 12192000"/>
              <a:gd name="connsiteY38" fmla="*/ 1422789 h 3482342"/>
              <a:gd name="connsiteX39" fmla="*/ 10370530 w 12192000"/>
              <a:gd name="connsiteY39" fmla="*/ 1441596 h 3482342"/>
              <a:gd name="connsiteX40" fmla="*/ 10300239 w 12192000"/>
              <a:gd name="connsiteY40" fmla="*/ 1456332 h 3482342"/>
              <a:gd name="connsiteX41" fmla="*/ 10264922 w 12192000"/>
              <a:gd name="connsiteY41" fmla="*/ 1472107 h 3482342"/>
              <a:gd name="connsiteX42" fmla="*/ 10201385 w 12192000"/>
              <a:gd name="connsiteY42" fmla="*/ 1477515 h 3482342"/>
              <a:gd name="connsiteX43" fmla="*/ 10120184 w 12192000"/>
              <a:gd name="connsiteY43" fmla="*/ 1466924 h 3482342"/>
              <a:gd name="connsiteX44" fmla="*/ 10058690 w 12192000"/>
              <a:gd name="connsiteY44" fmla="*/ 1474888 h 3482342"/>
              <a:gd name="connsiteX45" fmla="*/ 10004424 w 12192000"/>
              <a:gd name="connsiteY45" fmla="*/ 1489801 h 3482342"/>
              <a:gd name="connsiteX46" fmla="*/ 9999951 w 12192000"/>
              <a:gd name="connsiteY46" fmla="*/ 1499127 h 3482342"/>
              <a:gd name="connsiteX47" fmla="*/ 9845462 w 12192000"/>
              <a:gd name="connsiteY47" fmla="*/ 1548192 h 3482342"/>
              <a:gd name="connsiteX48" fmla="*/ 9736156 w 12192000"/>
              <a:gd name="connsiteY48" fmla="*/ 1581928 h 3482342"/>
              <a:gd name="connsiteX49" fmla="*/ 9693355 w 12192000"/>
              <a:gd name="connsiteY49" fmla="*/ 1602632 h 3482342"/>
              <a:gd name="connsiteX50" fmla="*/ 9664242 w 12192000"/>
              <a:gd name="connsiteY50" fmla="*/ 1622075 h 3482342"/>
              <a:gd name="connsiteX51" fmla="*/ 9579195 w 12192000"/>
              <a:gd name="connsiteY51" fmla="*/ 1648017 h 3482342"/>
              <a:gd name="connsiteX52" fmla="*/ 9433652 w 12192000"/>
              <a:gd name="connsiteY52" fmla="*/ 1681174 h 3482342"/>
              <a:gd name="connsiteX53" fmla="*/ 9403775 w 12192000"/>
              <a:gd name="connsiteY53" fmla="*/ 1690403 h 3482342"/>
              <a:gd name="connsiteX54" fmla="*/ 9382503 w 12192000"/>
              <a:gd name="connsiteY54" fmla="*/ 1706957 h 3482342"/>
              <a:gd name="connsiteX55" fmla="*/ 9381410 w 12192000"/>
              <a:gd name="connsiteY55" fmla="*/ 1718312 h 3482342"/>
              <a:gd name="connsiteX56" fmla="*/ 9365685 w 12192000"/>
              <a:gd name="connsiteY56" fmla="*/ 1724772 h 3482342"/>
              <a:gd name="connsiteX57" fmla="*/ 9278020 w 12192000"/>
              <a:gd name="connsiteY57" fmla="*/ 1741161 h 3482342"/>
              <a:gd name="connsiteX58" fmla="*/ 9217145 w 12192000"/>
              <a:gd name="connsiteY58" fmla="*/ 1771195 h 3482342"/>
              <a:gd name="connsiteX59" fmla="*/ 8955875 w 12192000"/>
              <a:gd name="connsiteY59" fmla="*/ 1796806 h 3482342"/>
              <a:gd name="connsiteX60" fmla="*/ 8648415 w 12192000"/>
              <a:gd name="connsiteY60" fmla="*/ 1878623 h 3482342"/>
              <a:gd name="connsiteX61" fmla="*/ 8495949 w 12192000"/>
              <a:gd name="connsiteY61" fmla="*/ 1902425 h 3482342"/>
              <a:gd name="connsiteX62" fmla="*/ 8236214 w 12192000"/>
              <a:gd name="connsiteY62" fmla="*/ 1909725 h 3482342"/>
              <a:gd name="connsiteX63" fmla="*/ 8132104 w 12192000"/>
              <a:gd name="connsiteY63" fmla="*/ 1895727 h 3482342"/>
              <a:gd name="connsiteX64" fmla="*/ 7918078 w 12192000"/>
              <a:gd name="connsiteY64" fmla="*/ 1862668 h 3482342"/>
              <a:gd name="connsiteX65" fmla="*/ 7817899 w 12192000"/>
              <a:gd name="connsiteY65" fmla="*/ 1862176 h 3482342"/>
              <a:gd name="connsiteX66" fmla="*/ 7768994 w 12192000"/>
              <a:gd name="connsiteY66" fmla="*/ 1855721 h 3482342"/>
              <a:gd name="connsiteX67" fmla="*/ 7618027 w 12192000"/>
              <a:gd name="connsiteY67" fmla="*/ 1830959 h 3482342"/>
              <a:gd name="connsiteX68" fmla="*/ 7449425 w 12192000"/>
              <a:gd name="connsiteY68" fmla="*/ 1810910 h 3482342"/>
              <a:gd name="connsiteX69" fmla="*/ 7342915 w 12192000"/>
              <a:gd name="connsiteY69" fmla="*/ 1819827 h 3482342"/>
              <a:gd name="connsiteX70" fmla="*/ 7255191 w 12192000"/>
              <a:gd name="connsiteY70" fmla="*/ 1834354 h 3482342"/>
              <a:gd name="connsiteX71" fmla="*/ 7131205 w 12192000"/>
              <a:gd name="connsiteY71" fmla="*/ 1845557 h 3482342"/>
              <a:gd name="connsiteX72" fmla="*/ 6941837 w 12192000"/>
              <a:gd name="connsiteY72" fmla="*/ 1840640 h 3482342"/>
              <a:gd name="connsiteX73" fmla="*/ 6837145 w 12192000"/>
              <a:gd name="connsiteY73" fmla="*/ 1870724 h 3482342"/>
              <a:gd name="connsiteX74" fmla="*/ 6753991 w 12192000"/>
              <a:gd name="connsiteY74" fmla="*/ 1860969 h 3482342"/>
              <a:gd name="connsiteX75" fmla="*/ 6727754 w 12192000"/>
              <a:gd name="connsiteY75" fmla="*/ 1882372 h 3482342"/>
              <a:gd name="connsiteX76" fmla="*/ 6723371 w 12192000"/>
              <a:gd name="connsiteY76" fmla="*/ 1886494 h 3482342"/>
              <a:gd name="connsiteX77" fmla="*/ 6702779 w 12192000"/>
              <a:gd name="connsiteY77" fmla="*/ 1893601 h 3482342"/>
              <a:gd name="connsiteX78" fmla="*/ 6686657 w 12192000"/>
              <a:gd name="connsiteY78" fmla="*/ 1907344 h 3482342"/>
              <a:gd name="connsiteX79" fmla="*/ 6651330 w 12192000"/>
              <a:gd name="connsiteY79" fmla="*/ 1922921 h 3482342"/>
              <a:gd name="connsiteX80" fmla="*/ 6622958 w 12192000"/>
              <a:gd name="connsiteY80" fmla="*/ 1936255 h 3482342"/>
              <a:gd name="connsiteX81" fmla="*/ 6522602 w 12192000"/>
              <a:gd name="connsiteY81" fmla="*/ 1954133 h 3482342"/>
              <a:gd name="connsiteX82" fmla="*/ 6444344 w 12192000"/>
              <a:gd name="connsiteY82" fmla="*/ 1969663 h 3482342"/>
              <a:gd name="connsiteX83" fmla="*/ 6409626 w 12192000"/>
              <a:gd name="connsiteY83" fmla="*/ 1978846 h 3482342"/>
              <a:gd name="connsiteX84" fmla="*/ 6333446 w 12192000"/>
              <a:gd name="connsiteY84" fmla="*/ 1997163 h 3482342"/>
              <a:gd name="connsiteX85" fmla="*/ 6294933 w 12192000"/>
              <a:gd name="connsiteY85" fmla="*/ 2019412 h 3482342"/>
              <a:gd name="connsiteX86" fmla="*/ 6238719 w 12192000"/>
              <a:gd name="connsiteY86" fmla="*/ 2042547 h 3482342"/>
              <a:gd name="connsiteX87" fmla="*/ 6187205 w 12192000"/>
              <a:gd name="connsiteY87" fmla="*/ 2060048 h 3482342"/>
              <a:gd name="connsiteX88" fmla="*/ 6138780 w 12192000"/>
              <a:gd name="connsiteY88" fmla="*/ 2081918 h 3482342"/>
              <a:gd name="connsiteX89" fmla="*/ 6120125 w 12192000"/>
              <a:gd name="connsiteY89" fmla="*/ 2109475 h 3482342"/>
              <a:gd name="connsiteX90" fmla="*/ 6056576 w 12192000"/>
              <a:gd name="connsiteY90" fmla="*/ 2120066 h 3482342"/>
              <a:gd name="connsiteX91" fmla="*/ 5993794 w 12192000"/>
              <a:gd name="connsiteY91" fmla="*/ 2122569 h 3482342"/>
              <a:gd name="connsiteX92" fmla="*/ 5943601 w 12192000"/>
              <a:gd name="connsiteY92" fmla="*/ 2137719 h 3482342"/>
              <a:gd name="connsiteX93" fmla="*/ 5898141 w 12192000"/>
              <a:gd name="connsiteY93" fmla="*/ 2144806 h 3482342"/>
              <a:gd name="connsiteX94" fmla="*/ 5855337 w 12192000"/>
              <a:gd name="connsiteY94" fmla="*/ 2137719 h 3482342"/>
              <a:gd name="connsiteX95" fmla="*/ 5817682 w 12192000"/>
              <a:gd name="connsiteY95" fmla="*/ 2157358 h 3482342"/>
              <a:gd name="connsiteX96" fmla="*/ 5735300 w 12192000"/>
              <a:gd name="connsiteY96" fmla="*/ 2158902 h 3482342"/>
              <a:gd name="connsiteX97" fmla="*/ 5591469 w 12192000"/>
              <a:gd name="connsiteY97" fmla="*/ 2178389 h 3482342"/>
              <a:gd name="connsiteX98" fmla="*/ 5505818 w 12192000"/>
              <a:gd name="connsiteY98" fmla="*/ 2194207 h 3482342"/>
              <a:gd name="connsiteX99" fmla="*/ 5452860 w 12192000"/>
              <a:gd name="connsiteY99" fmla="*/ 2180085 h 3482342"/>
              <a:gd name="connsiteX100" fmla="*/ 5414282 w 12192000"/>
              <a:gd name="connsiteY100" fmla="*/ 2183070 h 3482342"/>
              <a:gd name="connsiteX101" fmla="*/ 5368369 w 12192000"/>
              <a:gd name="connsiteY101" fmla="*/ 2204272 h 3482342"/>
              <a:gd name="connsiteX102" fmla="*/ 5336354 w 12192000"/>
              <a:gd name="connsiteY102" fmla="*/ 2218920 h 3482342"/>
              <a:gd name="connsiteX103" fmla="*/ 5291263 w 12192000"/>
              <a:gd name="connsiteY103" fmla="*/ 2239182 h 3482342"/>
              <a:gd name="connsiteX104" fmla="*/ 5255152 w 12192000"/>
              <a:gd name="connsiteY104" fmla="*/ 2247164 h 3482342"/>
              <a:gd name="connsiteX105" fmla="*/ 5233796 w 12192000"/>
              <a:gd name="connsiteY105" fmla="*/ 2268260 h 3482342"/>
              <a:gd name="connsiteX106" fmla="*/ 5212786 w 12192000"/>
              <a:gd name="connsiteY106" fmla="*/ 2296592 h 3482342"/>
              <a:gd name="connsiteX107" fmla="*/ 5173523 w 12192000"/>
              <a:gd name="connsiteY107" fmla="*/ 2309057 h 3482342"/>
              <a:gd name="connsiteX108" fmla="*/ 5123830 w 12192000"/>
              <a:gd name="connsiteY108" fmla="*/ 2307070 h 3482342"/>
              <a:gd name="connsiteX109" fmla="*/ 5065426 w 12192000"/>
              <a:gd name="connsiteY109" fmla="*/ 2324076 h 3482342"/>
              <a:gd name="connsiteX110" fmla="*/ 4975908 w 12192000"/>
              <a:gd name="connsiteY110" fmla="*/ 2364128 h 3482342"/>
              <a:gd name="connsiteX111" fmla="*/ 4913723 w 12192000"/>
              <a:gd name="connsiteY111" fmla="*/ 2385265 h 3482342"/>
              <a:gd name="connsiteX112" fmla="*/ 4746485 w 12192000"/>
              <a:gd name="connsiteY112" fmla="*/ 2451769 h 3482342"/>
              <a:gd name="connsiteX113" fmla="*/ 4681588 w 12192000"/>
              <a:gd name="connsiteY113" fmla="*/ 2467494 h 3482342"/>
              <a:gd name="connsiteX114" fmla="*/ 1783655 w 12192000"/>
              <a:gd name="connsiteY114" fmla="*/ 3163860 h 3482342"/>
              <a:gd name="connsiteX115" fmla="*/ 1325955 w 12192000"/>
              <a:gd name="connsiteY115" fmla="*/ 3176692 h 3482342"/>
              <a:gd name="connsiteX116" fmla="*/ 1190384 w 12192000"/>
              <a:gd name="connsiteY116" fmla="*/ 3203504 h 3482342"/>
              <a:gd name="connsiteX117" fmla="*/ 1094537 w 12192000"/>
              <a:gd name="connsiteY117" fmla="*/ 3229469 h 3482342"/>
              <a:gd name="connsiteX118" fmla="*/ 779276 w 12192000"/>
              <a:gd name="connsiteY118" fmla="*/ 3327290 h 3482342"/>
              <a:gd name="connsiteX119" fmla="*/ 600378 w 12192000"/>
              <a:gd name="connsiteY119" fmla="*/ 3335250 h 3482342"/>
              <a:gd name="connsiteX120" fmla="*/ 493457 w 12192000"/>
              <a:gd name="connsiteY120" fmla="*/ 3365044 h 3482342"/>
              <a:gd name="connsiteX121" fmla="*/ 349402 w 12192000"/>
              <a:gd name="connsiteY121" fmla="*/ 3380897 h 3482342"/>
              <a:gd name="connsiteX122" fmla="*/ 192183 w 12192000"/>
              <a:gd name="connsiteY122" fmla="*/ 3460075 h 3482342"/>
              <a:gd name="connsiteX123" fmla="*/ 46713 w 12192000"/>
              <a:gd name="connsiteY123" fmla="*/ 3462986 h 3482342"/>
              <a:gd name="connsiteX124" fmla="*/ 2765 w 12192000"/>
              <a:gd name="connsiteY124" fmla="*/ 3480770 h 3482342"/>
              <a:gd name="connsiteX125" fmla="*/ 0 w 12192000"/>
              <a:gd name="connsiteY125" fmla="*/ 3482342 h 3482342"/>
              <a:gd name="connsiteX126" fmla="*/ 0 w 12192000"/>
              <a:gd name="connsiteY12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13263 w 12192000"/>
              <a:gd name="connsiteY36" fmla="*/ 1350756 h 3482342"/>
              <a:gd name="connsiteX37" fmla="*/ 10464012 w 12192000"/>
              <a:gd name="connsiteY37" fmla="*/ 1391778 h 3482342"/>
              <a:gd name="connsiteX38" fmla="*/ 10405409 w 12192000"/>
              <a:gd name="connsiteY38" fmla="*/ 1422789 h 3482342"/>
              <a:gd name="connsiteX39" fmla="*/ 10370530 w 12192000"/>
              <a:gd name="connsiteY39" fmla="*/ 1441596 h 3482342"/>
              <a:gd name="connsiteX40" fmla="*/ 10300239 w 12192000"/>
              <a:gd name="connsiteY40" fmla="*/ 1456332 h 3482342"/>
              <a:gd name="connsiteX41" fmla="*/ 10264922 w 12192000"/>
              <a:gd name="connsiteY41" fmla="*/ 1472107 h 3482342"/>
              <a:gd name="connsiteX42" fmla="*/ 10201385 w 12192000"/>
              <a:gd name="connsiteY42" fmla="*/ 1477515 h 3482342"/>
              <a:gd name="connsiteX43" fmla="*/ 10151958 w 12192000"/>
              <a:gd name="connsiteY43" fmla="*/ 1477515 h 3482342"/>
              <a:gd name="connsiteX44" fmla="*/ 10120184 w 12192000"/>
              <a:gd name="connsiteY44" fmla="*/ 1466924 h 3482342"/>
              <a:gd name="connsiteX45" fmla="*/ 10058690 w 12192000"/>
              <a:gd name="connsiteY45" fmla="*/ 1474888 h 3482342"/>
              <a:gd name="connsiteX46" fmla="*/ 10004424 w 12192000"/>
              <a:gd name="connsiteY46" fmla="*/ 1489801 h 3482342"/>
              <a:gd name="connsiteX47" fmla="*/ 9999951 w 12192000"/>
              <a:gd name="connsiteY47" fmla="*/ 1499127 h 3482342"/>
              <a:gd name="connsiteX48" fmla="*/ 9845462 w 12192000"/>
              <a:gd name="connsiteY48" fmla="*/ 1548192 h 3482342"/>
              <a:gd name="connsiteX49" fmla="*/ 9736156 w 12192000"/>
              <a:gd name="connsiteY49" fmla="*/ 1581928 h 3482342"/>
              <a:gd name="connsiteX50" fmla="*/ 9693355 w 12192000"/>
              <a:gd name="connsiteY50" fmla="*/ 1602632 h 3482342"/>
              <a:gd name="connsiteX51" fmla="*/ 9664242 w 12192000"/>
              <a:gd name="connsiteY51" fmla="*/ 1622075 h 3482342"/>
              <a:gd name="connsiteX52" fmla="*/ 9579195 w 12192000"/>
              <a:gd name="connsiteY52" fmla="*/ 1648017 h 3482342"/>
              <a:gd name="connsiteX53" fmla="*/ 9433652 w 12192000"/>
              <a:gd name="connsiteY53" fmla="*/ 1681174 h 3482342"/>
              <a:gd name="connsiteX54" fmla="*/ 9403775 w 12192000"/>
              <a:gd name="connsiteY54" fmla="*/ 1690403 h 3482342"/>
              <a:gd name="connsiteX55" fmla="*/ 9382503 w 12192000"/>
              <a:gd name="connsiteY55" fmla="*/ 1706957 h 3482342"/>
              <a:gd name="connsiteX56" fmla="*/ 9381410 w 12192000"/>
              <a:gd name="connsiteY56" fmla="*/ 1718312 h 3482342"/>
              <a:gd name="connsiteX57" fmla="*/ 9365685 w 12192000"/>
              <a:gd name="connsiteY57" fmla="*/ 1724772 h 3482342"/>
              <a:gd name="connsiteX58" fmla="*/ 9278020 w 12192000"/>
              <a:gd name="connsiteY58" fmla="*/ 1741161 h 3482342"/>
              <a:gd name="connsiteX59" fmla="*/ 9217145 w 12192000"/>
              <a:gd name="connsiteY59" fmla="*/ 1771195 h 3482342"/>
              <a:gd name="connsiteX60" fmla="*/ 8955875 w 12192000"/>
              <a:gd name="connsiteY60" fmla="*/ 1796806 h 3482342"/>
              <a:gd name="connsiteX61" fmla="*/ 8648415 w 12192000"/>
              <a:gd name="connsiteY61" fmla="*/ 1878623 h 3482342"/>
              <a:gd name="connsiteX62" fmla="*/ 8495949 w 12192000"/>
              <a:gd name="connsiteY62" fmla="*/ 1902425 h 3482342"/>
              <a:gd name="connsiteX63" fmla="*/ 8236214 w 12192000"/>
              <a:gd name="connsiteY63" fmla="*/ 1909725 h 3482342"/>
              <a:gd name="connsiteX64" fmla="*/ 8132104 w 12192000"/>
              <a:gd name="connsiteY64" fmla="*/ 1895727 h 3482342"/>
              <a:gd name="connsiteX65" fmla="*/ 7918078 w 12192000"/>
              <a:gd name="connsiteY65" fmla="*/ 1862668 h 3482342"/>
              <a:gd name="connsiteX66" fmla="*/ 7817899 w 12192000"/>
              <a:gd name="connsiteY66" fmla="*/ 1862176 h 3482342"/>
              <a:gd name="connsiteX67" fmla="*/ 7768994 w 12192000"/>
              <a:gd name="connsiteY67" fmla="*/ 1855721 h 3482342"/>
              <a:gd name="connsiteX68" fmla="*/ 7618027 w 12192000"/>
              <a:gd name="connsiteY68" fmla="*/ 1830959 h 3482342"/>
              <a:gd name="connsiteX69" fmla="*/ 7449425 w 12192000"/>
              <a:gd name="connsiteY69" fmla="*/ 1810910 h 3482342"/>
              <a:gd name="connsiteX70" fmla="*/ 7342915 w 12192000"/>
              <a:gd name="connsiteY70" fmla="*/ 1819827 h 3482342"/>
              <a:gd name="connsiteX71" fmla="*/ 7255191 w 12192000"/>
              <a:gd name="connsiteY71" fmla="*/ 1834354 h 3482342"/>
              <a:gd name="connsiteX72" fmla="*/ 7131205 w 12192000"/>
              <a:gd name="connsiteY72" fmla="*/ 1845557 h 3482342"/>
              <a:gd name="connsiteX73" fmla="*/ 6941837 w 12192000"/>
              <a:gd name="connsiteY73" fmla="*/ 1840640 h 3482342"/>
              <a:gd name="connsiteX74" fmla="*/ 6837145 w 12192000"/>
              <a:gd name="connsiteY74" fmla="*/ 1870724 h 3482342"/>
              <a:gd name="connsiteX75" fmla="*/ 6753991 w 12192000"/>
              <a:gd name="connsiteY75" fmla="*/ 1860969 h 3482342"/>
              <a:gd name="connsiteX76" fmla="*/ 6727754 w 12192000"/>
              <a:gd name="connsiteY76" fmla="*/ 1882372 h 3482342"/>
              <a:gd name="connsiteX77" fmla="*/ 6723371 w 12192000"/>
              <a:gd name="connsiteY77" fmla="*/ 1886494 h 3482342"/>
              <a:gd name="connsiteX78" fmla="*/ 6702779 w 12192000"/>
              <a:gd name="connsiteY78" fmla="*/ 1893601 h 3482342"/>
              <a:gd name="connsiteX79" fmla="*/ 6686657 w 12192000"/>
              <a:gd name="connsiteY79" fmla="*/ 1907344 h 3482342"/>
              <a:gd name="connsiteX80" fmla="*/ 6651330 w 12192000"/>
              <a:gd name="connsiteY80" fmla="*/ 1922921 h 3482342"/>
              <a:gd name="connsiteX81" fmla="*/ 6622958 w 12192000"/>
              <a:gd name="connsiteY81" fmla="*/ 1936255 h 3482342"/>
              <a:gd name="connsiteX82" fmla="*/ 6522602 w 12192000"/>
              <a:gd name="connsiteY82" fmla="*/ 1954133 h 3482342"/>
              <a:gd name="connsiteX83" fmla="*/ 6444344 w 12192000"/>
              <a:gd name="connsiteY83" fmla="*/ 1969663 h 3482342"/>
              <a:gd name="connsiteX84" fmla="*/ 6409626 w 12192000"/>
              <a:gd name="connsiteY84" fmla="*/ 1978846 h 3482342"/>
              <a:gd name="connsiteX85" fmla="*/ 6333446 w 12192000"/>
              <a:gd name="connsiteY85" fmla="*/ 1997163 h 3482342"/>
              <a:gd name="connsiteX86" fmla="*/ 6294933 w 12192000"/>
              <a:gd name="connsiteY86" fmla="*/ 2019412 h 3482342"/>
              <a:gd name="connsiteX87" fmla="*/ 6238719 w 12192000"/>
              <a:gd name="connsiteY87" fmla="*/ 2042547 h 3482342"/>
              <a:gd name="connsiteX88" fmla="*/ 6187205 w 12192000"/>
              <a:gd name="connsiteY88" fmla="*/ 2060048 h 3482342"/>
              <a:gd name="connsiteX89" fmla="*/ 6138780 w 12192000"/>
              <a:gd name="connsiteY89" fmla="*/ 2081918 h 3482342"/>
              <a:gd name="connsiteX90" fmla="*/ 6120125 w 12192000"/>
              <a:gd name="connsiteY90" fmla="*/ 2109475 h 3482342"/>
              <a:gd name="connsiteX91" fmla="*/ 6056576 w 12192000"/>
              <a:gd name="connsiteY91" fmla="*/ 2120066 h 3482342"/>
              <a:gd name="connsiteX92" fmla="*/ 5993794 w 12192000"/>
              <a:gd name="connsiteY92" fmla="*/ 2122569 h 3482342"/>
              <a:gd name="connsiteX93" fmla="*/ 5943601 w 12192000"/>
              <a:gd name="connsiteY93" fmla="*/ 2137719 h 3482342"/>
              <a:gd name="connsiteX94" fmla="*/ 5898141 w 12192000"/>
              <a:gd name="connsiteY94" fmla="*/ 2144806 h 3482342"/>
              <a:gd name="connsiteX95" fmla="*/ 5855337 w 12192000"/>
              <a:gd name="connsiteY95" fmla="*/ 2137719 h 3482342"/>
              <a:gd name="connsiteX96" fmla="*/ 5817682 w 12192000"/>
              <a:gd name="connsiteY96" fmla="*/ 2157358 h 3482342"/>
              <a:gd name="connsiteX97" fmla="*/ 5735300 w 12192000"/>
              <a:gd name="connsiteY97" fmla="*/ 2158902 h 3482342"/>
              <a:gd name="connsiteX98" fmla="*/ 5591469 w 12192000"/>
              <a:gd name="connsiteY98" fmla="*/ 2178389 h 3482342"/>
              <a:gd name="connsiteX99" fmla="*/ 5505818 w 12192000"/>
              <a:gd name="connsiteY99" fmla="*/ 2194207 h 3482342"/>
              <a:gd name="connsiteX100" fmla="*/ 5452860 w 12192000"/>
              <a:gd name="connsiteY100" fmla="*/ 2180085 h 3482342"/>
              <a:gd name="connsiteX101" fmla="*/ 5414282 w 12192000"/>
              <a:gd name="connsiteY101" fmla="*/ 2183070 h 3482342"/>
              <a:gd name="connsiteX102" fmla="*/ 5368369 w 12192000"/>
              <a:gd name="connsiteY102" fmla="*/ 2204272 h 3482342"/>
              <a:gd name="connsiteX103" fmla="*/ 5336354 w 12192000"/>
              <a:gd name="connsiteY103" fmla="*/ 2218920 h 3482342"/>
              <a:gd name="connsiteX104" fmla="*/ 5291263 w 12192000"/>
              <a:gd name="connsiteY104" fmla="*/ 2239182 h 3482342"/>
              <a:gd name="connsiteX105" fmla="*/ 5255152 w 12192000"/>
              <a:gd name="connsiteY105" fmla="*/ 2247164 h 3482342"/>
              <a:gd name="connsiteX106" fmla="*/ 5233796 w 12192000"/>
              <a:gd name="connsiteY106" fmla="*/ 2268260 h 3482342"/>
              <a:gd name="connsiteX107" fmla="*/ 5212786 w 12192000"/>
              <a:gd name="connsiteY107" fmla="*/ 2296592 h 3482342"/>
              <a:gd name="connsiteX108" fmla="*/ 5173523 w 12192000"/>
              <a:gd name="connsiteY108" fmla="*/ 2309057 h 3482342"/>
              <a:gd name="connsiteX109" fmla="*/ 5123830 w 12192000"/>
              <a:gd name="connsiteY109" fmla="*/ 2307070 h 3482342"/>
              <a:gd name="connsiteX110" fmla="*/ 5065426 w 12192000"/>
              <a:gd name="connsiteY110" fmla="*/ 2324076 h 3482342"/>
              <a:gd name="connsiteX111" fmla="*/ 4975908 w 12192000"/>
              <a:gd name="connsiteY111" fmla="*/ 2364128 h 3482342"/>
              <a:gd name="connsiteX112" fmla="*/ 4913723 w 12192000"/>
              <a:gd name="connsiteY112" fmla="*/ 2385265 h 3482342"/>
              <a:gd name="connsiteX113" fmla="*/ 4746485 w 12192000"/>
              <a:gd name="connsiteY113" fmla="*/ 2451769 h 3482342"/>
              <a:gd name="connsiteX114" fmla="*/ 4681588 w 12192000"/>
              <a:gd name="connsiteY114" fmla="*/ 2467494 h 3482342"/>
              <a:gd name="connsiteX115" fmla="*/ 1783655 w 12192000"/>
              <a:gd name="connsiteY115" fmla="*/ 3163860 h 3482342"/>
              <a:gd name="connsiteX116" fmla="*/ 1325955 w 12192000"/>
              <a:gd name="connsiteY116" fmla="*/ 3176692 h 3482342"/>
              <a:gd name="connsiteX117" fmla="*/ 1190384 w 12192000"/>
              <a:gd name="connsiteY117" fmla="*/ 3203504 h 3482342"/>
              <a:gd name="connsiteX118" fmla="*/ 1094537 w 12192000"/>
              <a:gd name="connsiteY118" fmla="*/ 3229469 h 3482342"/>
              <a:gd name="connsiteX119" fmla="*/ 779276 w 12192000"/>
              <a:gd name="connsiteY119" fmla="*/ 3327290 h 3482342"/>
              <a:gd name="connsiteX120" fmla="*/ 600378 w 12192000"/>
              <a:gd name="connsiteY120" fmla="*/ 3335250 h 3482342"/>
              <a:gd name="connsiteX121" fmla="*/ 493457 w 12192000"/>
              <a:gd name="connsiteY121" fmla="*/ 3365044 h 3482342"/>
              <a:gd name="connsiteX122" fmla="*/ 349402 w 12192000"/>
              <a:gd name="connsiteY122" fmla="*/ 3380897 h 3482342"/>
              <a:gd name="connsiteX123" fmla="*/ 192183 w 12192000"/>
              <a:gd name="connsiteY123" fmla="*/ 3460075 h 3482342"/>
              <a:gd name="connsiteX124" fmla="*/ 46713 w 12192000"/>
              <a:gd name="connsiteY124" fmla="*/ 3462986 h 3482342"/>
              <a:gd name="connsiteX125" fmla="*/ 2765 w 12192000"/>
              <a:gd name="connsiteY125" fmla="*/ 3480770 h 3482342"/>
              <a:gd name="connsiteX126" fmla="*/ 0 w 12192000"/>
              <a:gd name="connsiteY126" fmla="*/ 3482342 h 3482342"/>
              <a:gd name="connsiteX127" fmla="*/ 0 w 12192000"/>
              <a:gd name="connsiteY12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13263 w 12192000"/>
              <a:gd name="connsiteY36" fmla="*/ 1350756 h 3482342"/>
              <a:gd name="connsiteX37" fmla="*/ 10464012 w 12192000"/>
              <a:gd name="connsiteY37" fmla="*/ 1391778 h 3482342"/>
              <a:gd name="connsiteX38" fmla="*/ 10405409 w 12192000"/>
              <a:gd name="connsiteY38" fmla="*/ 1422789 h 3482342"/>
              <a:gd name="connsiteX39" fmla="*/ 10370530 w 12192000"/>
              <a:gd name="connsiteY39" fmla="*/ 1441596 h 3482342"/>
              <a:gd name="connsiteX40" fmla="*/ 10300239 w 12192000"/>
              <a:gd name="connsiteY40" fmla="*/ 1456332 h 3482342"/>
              <a:gd name="connsiteX41" fmla="*/ 10264922 w 12192000"/>
              <a:gd name="connsiteY41" fmla="*/ 1472107 h 3482342"/>
              <a:gd name="connsiteX42" fmla="*/ 10229629 w 12192000"/>
              <a:gd name="connsiteY42" fmla="*/ 1470454 h 3482342"/>
              <a:gd name="connsiteX43" fmla="*/ 10201385 w 12192000"/>
              <a:gd name="connsiteY43" fmla="*/ 1477515 h 3482342"/>
              <a:gd name="connsiteX44" fmla="*/ 10151958 w 12192000"/>
              <a:gd name="connsiteY44" fmla="*/ 1477515 h 3482342"/>
              <a:gd name="connsiteX45" fmla="*/ 10120184 w 12192000"/>
              <a:gd name="connsiteY45" fmla="*/ 1466924 h 3482342"/>
              <a:gd name="connsiteX46" fmla="*/ 10058690 w 12192000"/>
              <a:gd name="connsiteY46" fmla="*/ 1474888 h 3482342"/>
              <a:gd name="connsiteX47" fmla="*/ 10004424 w 12192000"/>
              <a:gd name="connsiteY47" fmla="*/ 1489801 h 3482342"/>
              <a:gd name="connsiteX48" fmla="*/ 9999951 w 12192000"/>
              <a:gd name="connsiteY48" fmla="*/ 1499127 h 3482342"/>
              <a:gd name="connsiteX49" fmla="*/ 9845462 w 12192000"/>
              <a:gd name="connsiteY49" fmla="*/ 1548192 h 3482342"/>
              <a:gd name="connsiteX50" fmla="*/ 9736156 w 12192000"/>
              <a:gd name="connsiteY50" fmla="*/ 1581928 h 3482342"/>
              <a:gd name="connsiteX51" fmla="*/ 9693355 w 12192000"/>
              <a:gd name="connsiteY51" fmla="*/ 1602632 h 3482342"/>
              <a:gd name="connsiteX52" fmla="*/ 9664242 w 12192000"/>
              <a:gd name="connsiteY52" fmla="*/ 1622075 h 3482342"/>
              <a:gd name="connsiteX53" fmla="*/ 9579195 w 12192000"/>
              <a:gd name="connsiteY53" fmla="*/ 1648017 h 3482342"/>
              <a:gd name="connsiteX54" fmla="*/ 9433652 w 12192000"/>
              <a:gd name="connsiteY54" fmla="*/ 1681174 h 3482342"/>
              <a:gd name="connsiteX55" fmla="*/ 9403775 w 12192000"/>
              <a:gd name="connsiteY55" fmla="*/ 1690403 h 3482342"/>
              <a:gd name="connsiteX56" fmla="*/ 9382503 w 12192000"/>
              <a:gd name="connsiteY56" fmla="*/ 1706957 h 3482342"/>
              <a:gd name="connsiteX57" fmla="*/ 9381410 w 12192000"/>
              <a:gd name="connsiteY57" fmla="*/ 1718312 h 3482342"/>
              <a:gd name="connsiteX58" fmla="*/ 9365685 w 12192000"/>
              <a:gd name="connsiteY58" fmla="*/ 1724772 h 3482342"/>
              <a:gd name="connsiteX59" fmla="*/ 9278020 w 12192000"/>
              <a:gd name="connsiteY59" fmla="*/ 1741161 h 3482342"/>
              <a:gd name="connsiteX60" fmla="*/ 9217145 w 12192000"/>
              <a:gd name="connsiteY60" fmla="*/ 1771195 h 3482342"/>
              <a:gd name="connsiteX61" fmla="*/ 8955875 w 12192000"/>
              <a:gd name="connsiteY61" fmla="*/ 1796806 h 3482342"/>
              <a:gd name="connsiteX62" fmla="*/ 8648415 w 12192000"/>
              <a:gd name="connsiteY62" fmla="*/ 1878623 h 3482342"/>
              <a:gd name="connsiteX63" fmla="*/ 8495949 w 12192000"/>
              <a:gd name="connsiteY63" fmla="*/ 1902425 h 3482342"/>
              <a:gd name="connsiteX64" fmla="*/ 8236214 w 12192000"/>
              <a:gd name="connsiteY64" fmla="*/ 1909725 h 3482342"/>
              <a:gd name="connsiteX65" fmla="*/ 8132104 w 12192000"/>
              <a:gd name="connsiteY65" fmla="*/ 1895727 h 3482342"/>
              <a:gd name="connsiteX66" fmla="*/ 7918078 w 12192000"/>
              <a:gd name="connsiteY66" fmla="*/ 1862668 h 3482342"/>
              <a:gd name="connsiteX67" fmla="*/ 7817899 w 12192000"/>
              <a:gd name="connsiteY67" fmla="*/ 1862176 h 3482342"/>
              <a:gd name="connsiteX68" fmla="*/ 7768994 w 12192000"/>
              <a:gd name="connsiteY68" fmla="*/ 1855721 h 3482342"/>
              <a:gd name="connsiteX69" fmla="*/ 7618027 w 12192000"/>
              <a:gd name="connsiteY69" fmla="*/ 1830959 h 3482342"/>
              <a:gd name="connsiteX70" fmla="*/ 7449425 w 12192000"/>
              <a:gd name="connsiteY70" fmla="*/ 1810910 h 3482342"/>
              <a:gd name="connsiteX71" fmla="*/ 7342915 w 12192000"/>
              <a:gd name="connsiteY71" fmla="*/ 1819827 h 3482342"/>
              <a:gd name="connsiteX72" fmla="*/ 7255191 w 12192000"/>
              <a:gd name="connsiteY72" fmla="*/ 1834354 h 3482342"/>
              <a:gd name="connsiteX73" fmla="*/ 7131205 w 12192000"/>
              <a:gd name="connsiteY73" fmla="*/ 1845557 h 3482342"/>
              <a:gd name="connsiteX74" fmla="*/ 6941837 w 12192000"/>
              <a:gd name="connsiteY74" fmla="*/ 1840640 h 3482342"/>
              <a:gd name="connsiteX75" fmla="*/ 6837145 w 12192000"/>
              <a:gd name="connsiteY75" fmla="*/ 1870724 h 3482342"/>
              <a:gd name="connsiteX76" fmla="*/ 6753991 w 12192000"/>
              <a:gd name="connsiteY76" fmla="*/ 1860969 h 3482342"/>
              <a:gd name="connsiteX77" fmla="*/ 6727754 w 12192000"/>
              <a:gd name="connsiteY77" fmla="*/ 1882372 h 3482342"/>
              <a:gd name="connsiteX78" fmla="*/ 6723371 w 12192000"/>
              <a:gd name="connsiteY78" fmla="*/ 1886494 h 3482342"/>
              <a:gd name="connsiteX79" fmla="*/ 6702779 w 12192000"/>
              <a:gd name="connsiteY79" fmla="*/ 1893601 h 3482342"/>
              <a:gd name="connsiteX80" fmla="*/ 6686657 w 12192000"/>
              <a:gd name="connsiteY80" fmla="*/ 1907344 h 3482342"/>
              <a:gd name="connsiteX81" fmla="*/ 6651330 w 12192000"/>
              <a:gd name="connsiteY81" fmla="*/ 1922921 h 3482342"/>
              <a:gd name="connsiteX82" fmla="*/ 6622958 w 12192000"/>
              <a:gd name="connsiteY82" fmla="*/ 1936255 h 3482342"/>
              <a:gd name="connsiteX83" fmla="*/ 6522602 w 12192000"/>
              <a:gd name="connsiteY83" fmla="*/ 1954133 h 3482342"/>
              <a:gd name="connsiteX84" fmla="*/ 6444344 w 12192000"/>
              <a:gd name="connsiteY84" fmla="*/ 1969663 h 3482342"/>
              <a:gd name="connsiteX85" fmla="*/ 6409626 w 12192000"/>
              <a:gd name="connsiteY85" fmla="*/ 1978846 h 3482342"/>
              <a:gd name="connsiteX86" fmla="*/ 6333446 w 12192000"/>
              <a:gd name="connsiteY86" fmla="*/ 1997163 h 3482342"/>
              <a:gd name="connsiteX87" fmla="*/ 6294933 w 12192000"/>
              <a:gd name="connsiteY87" fmla="*/ 2019412 h 3482342"/>
              <a:gd name="connsiteX88" fmla="*/ 6238719 w 12192000"/>
              <a:gd name="connsiteY88" fmla="*/ 2042547 h 3482342"/>
              <a:gd name="connsiteX89" fmla="*/ 6187205 w 12192000"/>
              <a:gd name="connsiteY89" fmla="*/ 2060048 h 3482342"/>
              <a:gd name="connsiteX90" fmla="*/ 6138780 w 12192000"/>
              <a:gd name="connsiteY90" fmla="*/ 2081918 h 3482342"/>
              <a:gd name="connsiteX91" fmla="*/ 6120125 w 12192000"/>
              <a:gd name="connsiteY91" fmla="*/ 2109475 h 3482342"/>
              <a:gd name="connsiteX92" fmla="*/ 6056576 w 12192000"/>
              <a:gd name="connsiteY92" fmla="*/ 2120066 h 3482342"/>
              <a:gd name="connsiteX93" fmla="*/ 5993794 w 12192000"/>
              <a:gd name="connsiteY93" fmla="*/ 2122569 h 3482342"/>
              <a:gd name="connsiteX94" fmla="*/ 5943601 w 12192000"/>
              <a:gd name="connsiteY94" fmla="*/ 2137719 h 3482342"/>
              <a:gd name="connsiteX95" fmla="*/ 5898141 w 12192000"/>
              <a:gd name="connsiteY95" fmla="*/ 2144806 h 3482342"/>
              <a:gd name="connsiteX96" fmla="*/ 5855337 w 12192000"/>
              <a:gd name="connsiteY96" fmla="*/ 2137719 h 3482342"/>
              <a:gd name="connsiteX97" fmla="*/ 5817682 w 12192000"/>
              <a:gd name="connsiteY97" fmla="*/ 2157358 h 3482342"/>
              <a:gd name="connsiteX98" fmla="*/ 5735300 w 12192000"/>
              <a:gd name="connsiteY98" fmla="*/ 2158902 h 3482342"/>
              <a:gd name="connsiteX99" fmla="*/ 5591469 w 12192000"/>
              <a:gd name="connsiteY99" fmla="*/ 2178389 h 3482342"/>
              <a:gd name="connsiteX100" fmla="*/ 5505818 w 12192000"/>
              <a:gd name="connsiteY100" fmla="*/ 2194207 h 3482342"/>
              <a:gd name="connsiteX101" fmla="*/ 5452860 w 12192000"/>
              <a:gd name="connsiteY101" fmla="*/ 2180085 h 3482342"/>
              <a:gd name="connsiteX102" fmla="*/ 5414282 w 12192000"/>
              <a:gd name="connsiteY102" fmla="*/ 2183070 h 3482342"/>
              <a:gd name="connsiteX103" fmla="*/ 5368369 w 12192000"/>
              <a:gd name="connsiteY103" fmla="*/ 2204272 h 3482342"/>
              <a:gd name="connsiteX104" fmla="*/ 5336354 w 12192000"/>
              <a:gd name="connsiteY104" fmla="*/ 2218920 h 3482342"/>
              <a:gd name="connsiteX105" fmla="*/ 5291263 w 12192000"/>
              <a:gd name="connsiteY105" fmla="*/ 2239182 h 3482342"/>
              <a:gd name="connsiteX106" fmla="*/ 5255152 w 12192000"/>
              <a:gd name="connsiteY106" fmla="*/ 2247164 h 3482342"/>
              <a:gd name="connsiteX107" fmla="*/ 5233796 w 12192000"/>
              <a:gd name="connsiteY107" fmla="*/ 2268260 h 3482342"/>
              <a:gd name="connsiteX108" fmla="*/ 5212786 w 12192000"/>
              <a:gd name="connsiteY108" fmla="*/ 2296592 h 3482342"/>
              <a:gd name="connsiteX109" fmla="*/ 5173523 w 12192000"/>
              <a:gd name="connsiteY109" fmla="*/ 2309057 h 3482342"/>
              <a:gd name="connsiteX110" fmla="*/ 5123830 w 12192000"/>
              <a:gd name="connsiteY110" fmla="*/ 2307070 h 3482342"/>
              <a:gd name="connsiteX111" fmla="*/ 5065426 w 12192000"/>
              <a:gd name="connsiteY111" fmla="*/ 2324076 h 3482342"/>
              <a:gd name="connsiteX112" fmla="*/ 4975908 w 12192000"/>
              <a:gd name="connsiteY112" fmla="*/ 2364128 h 3482342"/>
              <a:gd name="connsiteX113" fmla="*/ 4913723 w 12192000"/>
              <a:gd name="connsiteY113" fmla="*/ 2385265 h 3482342"/>
              <a:gd name="connsiteX114" fmla="*/ 4746485 w 12192000"/>
              <a:gd name="connsiteY114" fmla="*/ 2451769 h 3482342"/>
              <a:gd name="connsiteX115" fmla="*/ 4681588 w 12192000"/>
              <a:gd name="connsiteY115" fmla="*/ 2467494 h 3482342"/>
              <a:gd name="connsiteX116" fmla="*/ 1783655 w 12192000"/>
              <a:gd name="connsiteY116" fmla="*/ 3163860 h 3482342"/>
              <a:gd name="connsiteX117" fmla="*/ 1325955 w 12192000"/>
              <a:gd name="connsiteY117" fmla="*/ 3176692 h 3482342"/>
              <a:gd name="connsiteX118" fmla="*/ 1190384 w 12192000"/>
              <a:gd name="connsiteY118" fmla="*/ 3203504 h 3482342"/>
              <a:gd name="connsiteX119" fmla="*/ 1094537 w 12192000"/>
              <a:gd name="connsiteY119" fmla="*/ 3229469 h 3482342"/>
              <a:gd name="connsiteX120" fmla="*/ 779276 w 12192000"/>
              <a:gd name="connsiteY120" fmla="*/ 3327290 h 3482342"/>
              <a:gd name="connsiteX121" fmla="*/ 600378 w 12192000"/>
              <a:gd name="connsiteY121" fmla="*/ 3335250 h 3482342"/>
              <a:gd name="connsiteX122" fmla="*/ 493457 w 12192000"/>
              <a:gd name="connsiteY122" fmla="*/ 3365044 h 3482342"/>
              <a:gd name="connsiteX123" fmla="*/ 349402 w 12192000"/>
              <a:gd name="connsiteY123" fmla="*/ 3380897 h 3482342"/>
              <a:gd name="connsiteX124" fmla="*/ 192183 w 12192000"/>
              <a:gd name="connsiteY124" fmla="*/ 3460075 h 3482342"/>
              <a:gd name="connsiteX125" fmla="*/ 46713 w 12192000"/>
              <a:gd name="connsiteY125" fmla="*/ 3462986 h 3482342"/>
              <a:gd name="connsiteX126" fmla="*/ 2765 w 12192000"/>
              <a:gd name="connsiteY126" fmla="*/ 3480770 h 3482342"/>
              <a:gd name="connsiteX127" fmla="*/ 0 w 12192000"/>
              <a:gd name="connsiteY127" fmla="*/ 3482342 h 3482342"/>
              <a:gd name="connsiteX128" fmla="*/ 0 w 12192000"/>
              <a:gd name="connsiteY12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13263 w 12192000"/>
              <a:gd name="connsiteY36" fmla="*/ 1350756 h 3482342"/>
              <a:gd name="connsiteX37" fmla="*/ 10487356 w 12192000"/>
              <a:gd name="connsiteY37" fmla="*/ 1385722 h 3482342"/>
              <a:gd name="connsiteX38" fmla="*/ 10464012 w 12192000"/>
              <a:gd name="connsiteY38" fmla="*/ 1391778 h 3482342"/>
              <a:gd name="connsiteX39" fmla="*/ 10405409 w 12192000"/>
              <a:gd name="connsiteY39" fmla="*/ 1422789 h 3482342"/>
              <a:gd name="connsiteX40" fmla="*/ 10370530 w 12192000"/>
              <a:gd name="connsiteY40" fmla="*/ 1441596 h 3482342"/>
              <a:gd name="connsiteX41" fmla="*/ 10300239 w 12192000"/>
              <a:gd name="connsiteY41" fmla="*/ 1456332 h 3482342"/>
              <a:gd name="connsiteX42" fmla="*/ 10264922 w 12192000"/>
              <a:gd name="connsiteY42" fmla="*/ 1472107 h 3482342"/>
              <a:gd name="connsiteX43" fmla="*/ 10229629 w 12192000"/>
              <a:gd name="connsiteY43" fmla="*/ 1470454 h 3482342"/>
              <a:gd name="connsiteX44" fmla="*/ 10201385 w 12192000"/>
              <a:gd name="connsiteY44" fmla="*/ 1477515 h 3482342"/>
              <a:gd name="connsiteX45" fmla="*/ 10151958 w 12192000"/>
              <a:gd name="connsiteY45" fmla="*/ 1477515 h 3482342"/>
              <a:gd name="connsiteX46" fmla="*/ 10120184 w 12192000"/>
              <a:gd name="connsiteY46" fmla="*/ 1466924 h 3482342"/>
              <a:gd name="connsiteX47" fmla="*/ 10058690 w 12192000"/>
              <a:gd name="connsiteY47" fmla="*/ 1474888 h 3482342"/>
              <a:gd name="connsiteX48" fmla="*/ 10004424 w 12192000"/>
              <a:gd name="connsiteY48" fmla="*/ 1489801 h 3482342"/>
              <a:gd name="connsiteX49" fmla="*/ 9999951 w 12192000"/>
              <a:gd name="connsiteY49" fmla="*/ 1499127 h 3482342"/>
              <a:gd name="connsiteX50" fmla="*/ 9845462 w 12192000"/>
              <a:gd name="connsiteY50" fmla="*/ 1548192 h 3482342"/>
              <a:gd name="connsiteX51" fmla="*/ 9736156 w 12192000"/>
              <a:gd name="connsiteY51" fmla="*/ 1581928 h 3482342"/>
              <a:gd name="connsiteX52" fmla="*/ 9693355 w 12192000"/>
              <a:gd name="connsiteY52" fmla="*/ 1602632 h 3482342"/>
              <a:gd name="connsiteX53" fmla="*/ 9664242 w 12192000"/>
              <a:gd name="connsiteY53" fmla="*/ 1622075 h 3482342"/>
              <a:gd name="connsiteX54" fmla="*/ 9579195 w 12192000"/>
              <a:gd name="connsiteY54" fmla="*/ 1648017 h 3482342"/>
              <a:gd name="connsiteX55" fmla="*/ 9433652 w 12192000"/>
              <a:gd name="connsiteY55" fmla="*/ 1681174 h 3482342"/>
              <a:gd name="connsiteX56" fmla="*/ 9403775 w 12192000"/>
              <a:gd name="connsiteY56" fmla="*/ 1690403 h 3482342"/>
              <a:gd name="connsiteX57" fmla="*/ 9382503 w 12192000"/>
              <a:gd name="connsiteY57" fmla="*/ 1706957 h 3482342"/>
              <a:gd name="connsiteX58" fmla="*/ 9381410 w 12192000"/>
              <a:gd name="connsiteY58" fmla="*/ 1718312 h 3482342"/>
              <a:gd name="connsiteX59" fmla="*/ 9365685 w 12192000"/>
              <a:gd name="connsiteY59" fmla="*/ 1724772 h 3482342"/>
              <a:gd name="connsiteX60" fmla="*/ 9278020 w 12192000"/>
              <a:gd name="connsiteY60" fmla="*/ 1741161 h 3482342"/>
              <a:gd name="connsiteX61" fmla="*/ 9217145 w 12192000"/>
              <a:gd name="connsiteY61" fmla="*/ 1771195 h 3482342"/>
              <a:gd name="connsiteX62" fmla="*/ 8955875 w 12192000"/>
              <a:gd name="connsiteY62" fmla="*/ 1796806 h 3482342"/>
              <a:gd name="connsiteX63" fmla="*/ 8648415 w 12192000"/>
              <a:gd name="connsiteY63" fmla="*/ 1878623 h 3482342"/>
              <a:gd name="connsiteX64" fmla="*/ 8495949 w 12192000"/>
              <a:gd name="connsiteY64" fmla="*/ 1902425 h 3482342"/>
              <a:gd name="connsiteX65" fmla="*/ 8236214 w 12192000"/>
              <a:gd name="connsiteY65" fmla="*/ 1909725 h 3482342"/>
              <a:gd name="connsiteX66" fmla="*/ 8132104 w 12192000"/>
              <a:gd name="connsiteY66" fmla="*/ 1895727 h 3482342"/>
              <a:gd name="connsiteX67" fmla="*/ 7918078 w 12192000"/>
              <a:gd name="connsiteY67" fmla="*/ 1862668 h 3482342"/>
              <a:gd name="connsiteX68" fmla="*/ 7817899 w 12192000"/>
              <a:gd name="connsiteY68" fmla="*/ 1862176 h 3482342"/>
              <a:gd name="connsiteX69" fmla="*/ 7768994 w 12192000"/>
              <a:gd name="connsiteY69" fmla="*/ 1855721 h 3482342"/>
              <a:gd name="connsiteX70" fmla="*/ 7618027 w 12192000"/>
              <a:gd name="connsiteY70" fmla="*/ 1830959 h 3482342"/>
              <a:gd name="connsiteX71" fmla="*/ 7449425 w 12192000"/>
              <a:gd name="connsiteY71" fmla="*/ 1810910 h 3482342"/>
              <a:gd name="connsiteX72" fmla="*/ 7342915 w 12192000"/>
              <a:gd name="connsiteY72" fmla="*/ 1819827 h 3482342"/>
              <a:gd name="connsiteX73" fmla="*/ 7255191 w 12192000"/>
              <a:gd name="connsiteY73" fmla="*/ 1834354 h 3482342"/>
              <a:gd name="connsiteX74" fmla="*/ 7131205 w 12192000"/>
              <a:gd name="connsiteY74" fmla="*/ 1845557 h 3482342"/>
              <a:gd name="connsiteX75" fmla="*/ 6941837 w 12192000"/>
              <a:gd name="connsiteY75" fmla="*/ 1840640 h 3482342"/>
              <a:gd name="connsiteX76" fmla="*/ 6837145 w 12192000"/>
              <a:gd name="connsiteY76" fmla="*/ 1870724 h 3482342"/>
              <a:gd name="connsiteX77" fmla="*/ 6753991 w 12192000"/>
              <a:gd name="connsiteY77" fmla="*/ 1860969 h 3482342"/>
              <a:gd name="connsiteX78" fmla="*/ 6727754 w 12192000"/>
              <a:gd name="connsiteY78" fmla="*/ 1882372 h 3482342"/>
              <a:gd name="connsiteX79" fmla="*/ 6723371 w 12192000"/>
              <a:gd name="connsiteY79" fmla="*/ 1886494 h 3482342"/>
              <a:gd name="connsiteX80" fmla="*/ 6702779 w 12192000"/>
              <a:gd name="connsiteY80" fmla="*/ 1893601 h 3482342"/>
              <a:gd name="connsiteX81" fmla="*/ 6686657 w 12192000"/>
              <a:gd name="connsiteY81" fmla="*/ 1907344 h 3482342"/>
              <a:gd name="connsiteX82" fmla="*/ 6651330 w 12192000"/>
              <a:gd name="connsiteY82" fmla="*/ 1922921 h 3482342"/>
              <a:gd name="connsiteX83" fmla="*/ 6622958 w 12192000"/>
              <a:gd name="connsiteY83" fmla="*/ 1936255 h 3482342"/>
              <a:gd name="connsiteX84" fmla="*/ 6522602 w 12192000"/>
              <a:gd name="connsiteY84" fmla="*/ 1954133 h 3482342"/>
              <a:gd name="connsiteX85" fmla="*/ 6444344 w 12192000"/>
              <a:gd name="connsiteY85" fmla="*/ 1969663 h 3482342"/>
              <a:gd name="connsiteX86" fmla="*/ 6409626 w 12192000"/>
              <a:gd name="connsiteY86" fmla="*/ 1978846 h 3482342"/>
              <a:gd name="connsiteX87" fmla="*/ 6333446 w 12192000"/>
              <a:gd name="connsiteY87" fmla="*/ 1997163 h 3482342"/>
              <a:gd name="connsiteX88" fmla="*/ 6294933 w 12192000"/>
              <a:gd name="connsiteY88" fmla="*/ 2019412 h 3482342"/>
              <a:gd name="connsiteX89" fmla="*/ 6238719 w 12192000"/>
              <a:gd name="connsiteY89" fmla="*/ 2042547 h 3482342"/>
              <a:gd name="connsiteX90" fmla="*/ 6187205 w 12192000"/>
              <a:gd name="connsiteY90" fmla="*/ 2060048 h 3482342"/>
              <a:gd name="connsiteX91" fmla="*/ 6138780 w 12192000"/>
              <a:gd name="connsiteY91" fmla="*/ 2081918 h 3482342"/>
              <a:gd name="connsiteX92" fmla="*/ 6120125 w 12192000"/>
              <a:gd name="connsiteY92" fmla="*/ 2109475 h 3482342"/>
              <a:gd name="connsiteX93" fmla="*/ 6056576 w 12192000"/>
              <a:gd name="connsiteY93" fmla="*/ 2120066 h 3482342"/>
              <a:gd name="connsiteX94" fmla="*/ 5993794 w 12192000"/>
              <a:gd name="connsiteY94" fmla="*/ 2122569 h 3482342"/>
              <a:gd name="connsiteX95" fmla="*/ 5943601 w 12192000"/>
              <a:gd name="connsiteY95" fmla="*/ 2137719 h 3482342"/>
              <a:gd name="connsiteX96" fmla="*/ 5898141 w 12192000"/>
              <a:gd name="connsiteY96" fmla="*/ 2144806 h 3482342"/>
              <a:gd name="connsiteX97" fmla="*/ 5855337 w 12192000"/>
              <a:gd name="connsiteY97" fmla="*/ 2137719 h 3482342"/>
              <a:gd name="connsiteX98" fmla="*/ 5817682 w 12192000"/>
              <a:gd name="connsiteY98" fmla="*/ 2157358 h 3482342"/>
              <a:gd name="connsiteX99" fmla="*/ 5735300 w 12192000"/>
              <a:gd name="connsiteY99" fmla="*/ 2158902 h 3482342"/>
              <a:gd name="connsiteX100" fmla="*/ 5591469 w 12192000"/>
              <a:gd name="connsiteY100" fmla="*/ 2178389 h 3482342"/>
              <a:gd name="connsiteX101" fmla="*/ 5505818 w 12192000"/>
              <a:gd name="connsiteY101" fmla="*/ 2194207 h 3482342"/>
              <a:gd name="connsiteX102" fmla="*/ 5452860 w 12192000"/>
              <a:gd name="connsiteY102" fmla="*/ 2180085 h 3482342"/>
              <a:gd name="connsiteX103" fmla="*/ 5414282 w 12192000"/>
              <a:gd name="connsiteY103" fmla="*/ 2183070 h 3482342"/>
              <a:gd name="connsiteX104" fmla="*/ 5368369 w 12192000"/>
              <a:gd name="connsiteY104" fmla="*/ 2204272 h 3482342"/>
              <a:gd name="connsiteX105" fmla="*/ 5336354 w 12192000"/>
              <a:gd name="connsiteY105" fmla="*/ 2218920 h 3482342"/>
              <a:gd name="connsiteX106" fmla="*/ 5291263 w 12192000"/>
              <a:gd name="connsiteY106" fmla="*/ 2239182 h 3482342"/>
              <a:gd name="connsiteX107" fmla="*/ 5255152 w 12192000"/>
              <a:gd name="connsiteY107" fmla="*/ 2247164 h 3482342"/>
              <a:gd name="connsiteX108" fmla="*/ 5233796 w 12192000"/>
              <a:gd name="connsiteY108" fmla="*/ 2268260 h 3482342"/>
              <a:gd name="connsiteX109" fmla="*/ 5212786 w 12192000"/>
              <a:gd name="connsiteY109" fmla="*/ 2296592 h 3482342"/>
              <a:gd name="connsiteX110" fmla="*/ 5173523 w 12192000"/>
              <a:gd name="connsiteY110" fmla="*/ 2309057 h 3482342"/>
              <a:gd name="connsiteX111" fmla="*/ 5123830 w 12192000"/>
              <a:gd name="connsiteY111" fmla="*/ 2307070 h 3482342"/>
              <a:gd name="connsiteX112" fmla="*/ 5065426 w 12192000"/>
              <a:gd name="connsiteY112" fmla="*/ 2324076 h 3482342"/>
              <a:gd name="connsiteX113" fmla="*/ 4975908 w 12192000"/>
              <a:gd name="connsiteY113" fmla="*/ 2364128 h 3482342"/>
              <a:gd name="connsiteX114" fmla="*/ 4913723 w 12192000"/>
              <a:gd name="connsiteY114" fmla="*/ 2385265 h 3482342"/>
              <a:gd name="connsiteX115" fmla="*/ 4746485 w 12192000"/>
              <a:gd name="connsiteY115" fmla="*/ 2451769 h 3482342"/>
              <a:gd name="connsiteX116" fmla="*/ 4681588 w 12192000"/>
              <a:gd name="connsiteY116" fmla="*/ 2467494 h 3482342"/>
              <a:gd name="connsiteX117" fmla="*/ 1783655 w 12192000"/>
              <a:gd name="connsiteY117" fmla="*/ 3163860 h 3482342"/>
              <a:gd name="connsiteX118" fmla="*/ 1325955 w 12192000"/>
              <a:gd name="connsiteY118" fmla="*/ 3176692 h 3482342"/>
              <a:gd name="connsiteX119" fmla="*/ 1190384 w 12192000"/>
              <a:gd name="connsiteY119" fmla="*/ 3203504 h 3482342"/>
              <a:gd name="connsiteX120" fmla="*/ 1094537 w 12192000"/>
              <a:gd name="connsiteY120" fmla="*/ 3229469 h 3482342"/>
              <a:gd name="connsiteX121" fmla="*/ 779276 w 12192000"/>
              <a:gd name="connsiteY121" fmla="*/ 3327290 h 3482342"/>
              <a:gd name="connsiteX122" fmla="*/ 600378 w 12192000"/>
              <a:gd name="connsiteY122" fmla="*/ 3335250 h 3482342"/>
              <a:gd name="connsiteX123" fmla="*/ 493457 w 12192000"/>
              <a:gd name="connsiteY123" fmla="*/ 3365044 h 3482342"/>
              <a:gd name="connsiteX124" fmla="*/ 349402 w 12192000"/>
              <a:gd name="connsiteY124" fmla="*/ 3380897 h 3482342"/>
              <a:gd name="connsiteX125" fmla="*/ 192183 w 12192000"/>
              <a:gd name="connsiteY125" fmla="*/ 3460075 h 3482342"/>
              <a:gd name="connsiteX126" fmla="*/ 46713 w 12192000"/>
              <a:gd name="connsiteY126" fmla="*/ 3462986 h 3482342"/>
              <a:gd name="connsiteX127" fmla="*/ 2765 w 12192000"/>
              <a:gd name="connsiteY127" fmla="*/ 3480770 h 3482342"/>
              <a:gd name="connsiteX128" fmla="*/ 0 w 12192000"/>
              <a:gd name="connsiteY128" fmla="*/ 3482342 h 3482342"/>
              <a:gd name="connsiteX129" fmla="*/ 0 w 12192000"/>
              <a:gd name="connsiteY12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40314 w 12192000"/>
              <a:gd name="connsiteY36" fmla="*/ 1343356 h 3482342"/>
              <a:gd name="connsiteX37" fmla="*/ 10513263 w 12192000"/>
              <a:gd name="connsiteY37" fmla="*/ 1350756 h 3482342"/>
              <a:gd name="connsiteX38" fmla="*/ 10487356 w 12192000"/>
              <a:gd name="connsiteY38" fmla="*/ 1385722 h 3482342"/>
              <a:gd name="connsiteX39" fmla="*/ 10464012 w 12192000"/>
              <a:gd name="connsiteY39" fmla="*/ 1391778 h 3482342"/>
              <a:gd name="connsiteX40" fmla="*/ 10405409 w 12192000"/>
              <a:gd name="connsiteY40" fmla="*/ 1422789 h 3482342"/>
              <a:gd name="connsiteX41" fmla="*/ 10370530 w 12192000"/>
              <a:gd name="connsiteY41" fmla="*/ 1441596 h 3482342"/>
              <a:gd name="connsiteX42" fmla="*/ 10300239 w 12192000"/>
              <a:gd name="connsiteY42" fmla="*/ 1456332 h 3482342"/>
              <a:gd name="connsiteX43" fmla="*/ 10264922 w 12192000"/>
              <a:gd name="connsiteY43" fmla="*/ 1472107 h 3482342"/>
              <a:gd name="connsiteX44" fmla="*/ 10229629 w 12192000"/>
              <a:gd name="connsiteY44" fmla="*/ 1470454 h 3482342"/>
              <a:gd name="connsiteX45" fmla="*/ 10201385 w 12192000"/>
              <a:gd name="connsiteY45" fmla="*/ 1477515 h 3482342"/>
              <a:gd name="connsiteX46" fmla="*/ 10151958 w 12192000"/>
              <a:gd name="connsiteY46" fmla="*/ 1477515 h 3482342"/>
              <a:gd name="connsiteX47" fmla="*/ 10120184 w 12192000"/>
              <a:gd name="connsiteY47" fmla="*/ 1466924 h 3482342"/>
              <a:gd name="connsiteX48" fmla="*/ 10058690 w 12192000"/>
              <a:gd name="connsiteY48" fmla="*/ 1474888 h 3482342"/>
              <a:gd name="connsiteX49" fmla="*/ 10004424 w 12192000"/>
              <a:gd name="connsiteY49" fmla="*/ 1489801 h 3482342"/>
              <a:gd name="connsiteX50" fmla="*/ 9999951 w 12192000"/>
              <a:gd name="connsiteY50" fmla="*/ 1499127 h 3482342"/>
              <a:gd name="connsiteX51" fmla="*/ 9845462 w 12192000"/>
              <a:gd name="connsiteY51" fmla="*/ 1548192 h 3482342"/>
              <a:gd name="connsiteX52" fmla="*/ 9736156 w 12192000"/>
              <a:gd name="connsiteY52" fmla="*/ 1581928 h 3482342"/>
              <a:gd name="connsiteX53" fmla="*/ 9693355 w 12192000"/>
              <a:gd name="connsiteY53" fmla="*/ 1602632 h 3482342"/>
              <a:gd name="connsiteX54" fmla="*/ 9664242 w 12192000"/>
              <a:gd name="connsiteY54" fmla="*/ 1622075 h 3482342"/>
              <a:gd name="connsiteX55" fmla="*/ 9579195 w 12192000"/>
              <a:gd name="connsiteY55" fmla="*/ 1648017 h 3482342"/>
              <a:gd name="connsiteX56" fmla="*/ 9433652 w 12192000"/>
              <a:gd name="connsiteY56" fmla="*/ 1681174 h 3482342"/>
              <a:gd name="connsiteX57" fmla="*/ 9403775 w 12192000"/>
              <a:gd name="connsiteY57" fmla="*/ 1690403 h 3482342"/>
              <a:gd name="connsiteX58" fmla="*/ 9382503 w 12192000"/>
              <a:gd name="connsiteY58" fmla="*/ 1706957 h 3482342"/>
              <a:gd name="connsiteX59" fmla="*/ 9381410 w 12192000"/>
              <a:gd name="connsiteY59" fmla="*/ 1718312 h 3482342"/>
              <a:gd name="connsiteX60" fmla="*/ 9365685 w 12192000"/>
              <a:gd name="connsiteY60" fmla="*/ 1724772 h 3482342"/>
              <a:gd name="connsiteX61" fmla="*/ 9278020 w 12192000"/>
              <a:gd name="connsiteY61" fmla="*/ 1741161 h 3482342"/>
              <a:gd name="connsiteX62" fmla="*/ 9217145 w 12192000"/>
              <a:gd name="connsiteY62" fmla="*/ 1771195 h 3482342"/>
              <a:gd name="connsiteX63" fmla="*/ 8955875 w 12192000"/>
              <a:gd name="connsiteY63" fmla="*/ 1796806 h 3482342"/>
              <a:gd name="connsiteX64" fmla="*/ 8648415 w 12192000"/>
              <a:gd name="connsiteY64" fmla="*/ 1878623 h 3482342"/>
              <a:gd name="connsiteX65" fmla="*/ 8495949 w 12192000"/>
              <a:gd name="connsiteY65" fmla="*/ 1902425 h 3482342"/>
              <a:gd name="connsiteX66" fmla="*/ 8236214 w 12192000"/>
              <a:gd name="connsiteY66" fmla="*/ 1909725 h 3482342"/>
              <a:gd name="connsiteX67" fmla="*/ 8132104 w 12192000"/>
              <a:gd name="connsiteY67" fmla="*/ 1895727 h 3482342"/>
              <a:gd name="connsiteX68" fmla="*/ 7918078 w 12192000"/>
              <a:gd name="connsiteY68" fmla="*/ 1862668 h 3482342"/>
              <a:gd name="connsiteX69" fmla="*/ 7817899 w 12192000"/>
              <a:gd name="connsiteY69" fmla="*/ 1862176 h 3482342"/>
              <a:gd name="connsiteX70" fmla="*/ 7768994 w 12192000"/>
              <a:gd name="connsiteY70" fmla="*/ 1855721 h 3482342"/>
              <a:gd name="connsiteX71" fmla="*/ 7618027 w 12192000"/>
              <a:gd name="connsiteY71" fmla="*/ 1830959 h 3482342"/>
              <a:gd name="connsiteX72" fmla="*/ 7449425 w 12192000"/>
              <a:gd name="connsiteY72" fmla="*/ 1810910 h 3482342"/>
              <a:gd name="connsiteX73" fmla="*/ 7342915 w 12192000"/>
              <a:gd name="connsiteY73" fmla="*/ 1819827 h 3482342"/>
              <a:gd name="connsiteX74" fmla="*/ 7255191 w 12192000"/>
              <a:gd name="connsiteY74" fmla="*/ 1834354 h 3482342"/>
              <a:gd name="connsiteX75" fmla="*/ 7131205 w 12192000"/>
              <a:gd name="connsiteY75" fmla="*/ 1845557 h 3482342"/>
              <a:gd name="connsiteX76" fmla="*/ 6941837 w 12192000"/>
              <a:gd name="connsiteY76" fmla="*/ 1840640 h 3482342"/>
              <a:gd name="connsiteX77" fmla="*/ 6837145 w 12192000"/>
              <a:gd name="connsiteY77" fmla="*/ 1870724 h 3482342"/>
              <a:gd name="connsiteX78" fmla="*/ 6753991 w 12192000"/>
              <a:gd name="connsiteY78" fmla="*/ 1860969 h 3482342"/>
              <a:gd name="connsiteX79" fmla="*/ 6727754 w 12192000"/>
              <a:gd name="connsiteY79" fmla="*/ 1882372 h 3482342"/>
              <a:gd name="connsiteX80" fmla="*/ 6723371 w 12192000"/>
              <a:gd name="connsiteY80" fmla="*/ 1886494 h 3482342"/>
              <a:gd name="connsiteX81" fmla="*/ 6702779 w 12192000"/>
              <a:gd name="connsiteY81" fmla="*/ 1893601 h 3482342"/>
              <a:gd name="connsiteX82" fmla="*/ 6686657 w 12192000"/>
              <a:gd name="connsiteY82" fmla="*/ 1907344 h 3482342"/>
              <a:gd name="connsiteX83" fmla="*/ 6651330 w 12192000"/>
              <a:gd name="connsiteY83" fmla="*/ 1922921 h 3482342"/>
              <a:gd name="connsiteX84" fmla="*/ 6622958 w 12192000"/>
              <a:gd name="connsiteY84" fmla="*/ 1936255 h 3482342"/>
              <a:gd name="connsiteX85" fmla="*/ 6522602 w 12192000"/>
              <a:gd name="connsiteY85" fmla="*/ 1954133 h 3482342"/>
              <a:gd name="connsiteX86" fmla="*/ 6444344 w 12192000"/>
              <a:gd name="connsiteY86" fmla="*/ 1969663 h 3482342"/>
              <a:gd name="connsiteX87" fmla="*/ 6409626 w 12192000"/>
              <a:gd name="connsiteY87" fmla="*/ 1978846 h 3482342"/>
              <a:gd name="connsiteX88" fmla="*/ 6333446 w 12192000"/>
              <a:gd name="connsiteY88" fmla="*/ 1997163 h 3482342"/>
              <a:gd name="connsiteX89" fmla="*/ 6294933 w 12192000"/>
              <a:gd name="connsiteY89" fmla="*/ 2019412 h 3482342"/>
              <a:gd name="connsiteX90" fmla="*/ 6238719 w 12192000"/>
              <a:gd name="connsiteY90" fmla="*/ 2042547 h 3482342"/>
              <a:gd name="connsiteX91" fmla="*/ 6187205 w 12192000"/>
              <a:gd name="connsiteY91" fmla="*/ 2060048 h 3482342"/>
              <a:gd name="connsiteX92" fmla="*/ 6138780 w 12192000"/>
              <a:gd name="connsiteY92" fmla="*/ 2081918 h 3482342"/>
              <a:gd name="connsiteX93" fmla="*/ 6120125 w 12192000"/>
              <a:gd name="connsiteY93" fmla="*/ 2109475 h 3482342"/>
              <a:gd name="connsiteX94" fmla="*/ 6056576 w 12192000"/>
              <a:gd name="connsiteY94" fmla="*/ 2120066 h 3482342"/>
              <a:gd name="connsiteX95" fmla="*/ 5993794 w 12192000"/>
              <a:gd name="connsiteY95" fmla="*/ 2122569 h 3482342"/>
              <a:gd name="connsiteX96" fmla="*/ 5943601 w 12192000"/>
              <a:gd name="connsiteY96" fmla="*/ 2137719 h 3482342"/>
              <a:gd name="connsiteX97" fmla="*/ 5898141 w 12192000"/>
              <a:gd name="connsiteY97" fmla="*/ 2144806 h 3482342"/>
              <a:gd name="connsiteX98" fmla="*/ 5855337 w 12192000"/>
              <a:gd name="connsiteY98" fmla="*/ 2137719 h 3482342"/>
              <a:gd name="connsiteX99" fmla="*/ 5817682 w 12192000"/>
              <a:gd name="connsiteY99" fmla="*/ 2157358 h 3482342"/>
              <a:gd name="connsiteX100" fmla="*/ 5735300 w 12192000"/>
              <a:gd name="connsiteY100" fmla="*/ 2158902 h 3482342"/>
              <a:gd name="connsiteX101" fmla="*/ 5591469 w 12192000"/>
              <a:gd name="connsiteY101" fmla="*/ 2178389 h 3482342"/>
              <a:gd name="connsiteX102" fmla="*/ 5505818 w 12192000"/>
              <a:gd name="connsiteY102" fmla="*/ 2194207 h 3482342"/>
              <a:gd name="connsiteX103" fmla="*/ 5452860 w 12192000"/>
              <a:gd name="connsiteY103" fmla="*/ 2180085 h 3482342"/>
              <a:gd name="connsiteX104" fmla="*/ 5414282 w 12192000"/>
              <a:gd name="connsiteY104" fmla="*/ 2183070 h 3482342"/>
              <a:gd name="connsiteX105" fmla="*/ 5368369 w 12192000"/>
              <a:gd name="connsiteY105" fmla="*/ 2204272 h 3482342"/>
              <a:gd name="connsiteX106" fmla="*/ 5336354 w 12192000"/>
              <a:gd name="connsiteY106" fmla="*/ 2218920 h 3482342"/>
              <a:gd name="connsiteX107" fmla="*/ 5291263 w 12192000"/>
              <a:gd name="connsiteY107" fmla="*/ 2239182 h 3482342"/>
              <a:gd name="connsiteX108" fmla="*/ 5255152 w 12192000"/>
              <a:gd name="connsiteY108" fmla="*/ 2247164 h 3482342"/>
              <a:gd name="connsiteX109" fmla="*/ 5233796 w 12192000"/>
              <a:gd name="connsiteY109" fmla="*/ 2268260 h 3482342"/>
              <a:gd name="connsiteX110" fmla="*/ 5212786 w 12192000"/>
              <a:gd name="connsiteY110" fmla="*/ 2296592 h 3482342"/>
              <a:gd name="connsiteX111" fmla="*/ 5173523 w 12192000"/>
              <a:gd name="connsiteY111" fmla="*/ 2309057 h 3482342"/>
              <a:gd name="connsiteX112" fmla="*/ 5123830 w 12192000"/>
              <a:gd name="connsiteY112" fmla="*/ 2307070 h 3482342"/>
              <a:gd name="connsiteX113" fmla="*/ 5065426 w 12192000"/>
              <a:gd name="connsiteY113" fmla="*/ 2324076 h 3482342"/>
              <a:gd name="connsiteX114" fmla="*/ 4975908 w 12192000"/>
              <a:gd name="connsiteY114" fmla="*/ 2364128 h 3482342"/>
              <a:gd name="connsiteX115" fmla="*/ 4913723 w 12192000"/>
              <a:gd name="connsiteY115" fmla="*/ 2385265 h 3482342"/>
              <a:gd name="connsiteX116" fmla="*/ 4746485 w 12192000"/>
              <a:gd name="connsiteY116" fmla="*/ 2451769 h 3482342"/>
              <a:gd name="connsiteX117" fmla="*/ 4681588 w 12192000"/>
              <a:gd name="connsiteY117" fmla="*/ 2467494 h 3482342"/>
              <a:gd name="connsiteX118" fmla="*/ 1783655 w 12192000"/>
              <a:gd name="connsiteY118" fmla="*/ 3163860 h 3482342"/>
              <a:gd name="connsiteX119" fmla="*/ 1325955 w 12192000"/>
              <a:gd name="connsiteY119" fmla="*/ 3176692 h 3482342"/>
              <a:gd name="connsiteX120" fmla="*/ 1190384 w 12192000"/>
              <a:gd name="connsiteY120" fmla="*/ 3203504 h 3482342"/>
              <a:gd name="connsiteX121" fmla="*/ 1094537 w 12192000"/>
              <a:gd name="connsiteY121" fmla="*/ 3229469 h 3482342"/>
              <a:gd name="connsiteX122" fmla="*/ 779276 w 12192000"/>
              <a:gd name="connsiteY122" fmla="*/ 3327290 h 3482342"/>
              <a:gd name="connsiteX123" fmla="*/ 600378 w 12192000"/>
              <a:gd name="connsiteY123" fmla="*/ 3335250 h 3482342"/>
              <a:gd name="connsiteX124" fmla="*/ 493457 w 12192000"/>
              <a:gd name="connsiteY124" fmla="*/ 3365044 h 3482342"/>
              <a:gd name="connsiteX125" fmla="*/ 349402 w 12192000"/>
              <a:gd name="connsiteY125" fmla="*/ 3380897 h 3482342"/>
              <a:gd name="connsiteX126" fmla="*/ 192183 w 12192000"/>
              <a:gd name="connsiteY126" fmla="*/ 3460075 h 3482342"/>
              <a:gd name="connsiteX127" fmla="*/ 46713 w 12192000"/>
              <a:gd name="connsiteY127" fmla="*/ 3462986 h 3482342"/>
              <a:gd name="connsiteX128" fmla="*/ 2765 w 12192000"/>
              <a:gd name="connsiteY128" fmla="*/ 3480770 h 3482342"/>
              <a:gd name="connsiteX129" fmla="*/ 0 w 12192000"/>
              <a:gd name="connsiteY129" fmla="*/ 3482342 h 3482342"/>
              <a:gd name="connsiteX130" fmla="*/ 0 w 12192000"/>
              <a:gd name="connsiteY13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40314 w 12192000"/>
              <a:gd name="connsiteY36" fmla="*/ 1343356 h 3482342"/>
              <a:gd name="connsiteX37" fmla="*/ 10513263 w 12192000"/>
              <a:gd name="connsiteY37" fmla="*/ 1371939 h 3482342"/>
              <a:gd name="connsiteX38" fmla="*/ 10487356 w 12192000"/>
              <a:gd name="connsiteY38" fmla="*/ 1385722 h 3482342"/>
              <a:gd name="connsiteX39" fmla="*/ 10464012 w 12192000"/>
              <a:gd name="connsiteY39" fmla="*/ 1391778 h 3482342"/>
              <a:gd name="connsiteX40" fmla="*/ 10405409 w 12192000"/>
              <a:gd name="connsiteY40" fmla="*/ 1422789 h 3482342"/>
              <a:gd name="connsiteX41" fmla="*/ 10370530 w 12192000"/>
              <a:gd name="connsiteY41" fmla="*/ 1441596 h 3482342"/>
              <a:gd name="connsiteX42" fmla="*/ 10300239 w 12192000"/>
              <a:gd name="connsiteY42" fmla="*/ 1456332 h 3482342"/>
              <a:gd name="connsiteX43" fmla="*/ 10264922 w 12192000"/>
              <a:gd name="connsiteY43" fmla="*/ 1472107 h 3482342"/>
              <a:gd name="connsiteX44" fmla="*/ 10229629 w 12192000"/>
              <a:gd name="connsiteY44" fmla="*/ 1470454 h 3482342"/>
              <a:gd name="connsiteX45" fmla="*/ 10201385 w 12192000"/>
              <a:gd name="connsiteY45" fmla="*/ 1477515 h 3482342"/>
              <a:gd name="connsiteX46" fmla="*/ 10151958 w 12192000"/>
              <a:gd name="connsiteY46" fmla="*/ 1477515 h 3482342"/>
              <a:gd name="connsiteX47" fmla="*/ 10120184 w 12192000"/>
              <a:gd name="connsiteY47" fmla="*/ 1466924 h 3482342"/>
              <a:gd name="connsiteX48" fmla="*/ 10058690 w 12192000"/>
              <a:gd name="connsiteY48" fmla="*/ 1474888 h 3482342"/>
              <a:gd name="connsiteX49" fmla="*/ 10004424 w 12192000"/>
              <a:gd name="connsiteY49" fmla="*/ 1489801 h 3482342"/>
              <a:gd name="connsiteX50" fmla="*/ 9999951 w 12192000"/>
              <a:gd name="connsiteY50" fmla="*/ 1499127 h 3482342"/>
              <a:gd name="connsiteX51" fmla="*/ 9845462 w 12192000"/>
              <a:gd name="connsiteY51" fmla="*/ 1548192 h 3482342"/>
              <a:gd name="connsiteX52" fmla="*/ 9736156 w 12192000"/>
              <a:gd name="connsiteY52" fmla="*/ 1581928 h 3482342"/>
              <a:gd name="connsiteX53" fmla="*/ 9693355 w 12192000"/>
              <a:gd name="connsiteY53" fmla="*/ 1602632 h 3482342"/>
              <a:gd name="connsiteX54" fmla="*/ 9664242 w 12192000"/>
              <a:gd name="connsiteY54" fmla="*/ 1622075 h 3482342"/>
              <a:gd name="connsiteX55" fmla="*/ 9579195 w 12192000"/>
              <a:gd name="connsiteY55" fmla="*/ 1648017 h 3482342"/>
              <a:gd name="connsiteX56" fmla="*/ 9433652 w 12192000"/>
              <a:gd name="connsiteY56" fmla="*/ 1681174 h 3482342"/>
              <a:gd name="connsiteX57" fmla="*/ 9403775 w 12192000"/>
              <a:gd name="connsiteY57" fmla="*/ 1690403 h 3482342"/>
              <a:gd name="connsiteX58" fmla="*/ 9382503 w 12192000"/>
              <a:gd name="connsiteY58" fmla="*/ 1706957 h 3482342"/>
              <a:gd name="connsiteX59" fmla="*/ 9381410 w 12192000"/>
              <a:gd name="connsiteY59" fmla="*/ 1718312 h 3482342"/>
              <a:gd name="connsiteX60" fmla="*/ 9365685 w 12192000"/>
              <a:gd name="connsiteY60" fmla="*/ 1724772 h 3482342"/>
              <a:gd name="connsiteX61" fmla="*/ 9278020 w 12192000"/>
              <a:gd name="connsiteY61" fmla="*/ 1741161 h 3482342"/>
              <a:gd name="connsiteX62" fmla="*/ 9217145 w 12192000"/>
              <a:gd name="connsiteY62" fmla="*/ 1771195 h 3482342"/>
              <a:gd name="connsiteX63" fmla="*/ 8955875 w 12192000"/>
              <a:gd name="connsiteY63" fmla="*/ 1796806 h 3482342"/>
              <a:gd name="connsiteX64" fmla="*/ 8648415 w 12192000"/>
              <a:gd name="connsiteY64" fmla="*/ 1878623 h 3482342"/>
              <a:gd name="connsiteX65" fmla="*/ 8495949 w 12192000"/>
              <a:gd name="connsiteY65" fmla="*/ 1902425 h 3482342"/>
              <a:gd name="connsiteX66" fmla="*/ 8236214 w 12192000"/>
              <a:gd name="connsiteY66" fmla="*/ 1909725 h 3482342"/>
              <a:gd name="connsiteX67" fmla="*/ 8132104 w 12192000"/>
              <a:gd name="connsiteY67" fmla="*/ 1895727 h 3482342"/>
              <a:gd name="connsiteX68" fmla="*/ 7918078 w 12192000"/>
              <a:gd name="connsiteY68" fmla="*/ 1862668 h 3482342"/>
              <a:gd name="connsiteX69" fmla="*/ 7817899 w 12192000"/>
              <a:gd name="connsiteY69" fmla="*/ 1862176 h 3482342"/>
              <a:gd name="connsiteX70" fmla="*/ 7768994 w 12192000"/>
              <a:gd name="connsiteY70" fmla="*/ 1855721 h 3482342"/>
              <a:gd name="connsiteX71" fmla="*/ 7618027 w 12192000"/>
              <a:gd name="connsiteY71" fmla="*/ 1830959 h 3482342"/>
              <a:gd name="connsiteX72" fmla="*/ 7449425 w 12192000"/>
              <a:gd name="connsiteY72" fmla="*/ 1810910 h 3482342"/>
              <a:gd name="connsiteX73" fmla="*/ 7342915 w 12192000"/>
              <a:gd name="connsiteY73" fmla="*/ 1819827 h 3482342"/>
              <a:gd name="connsiteX74" fmla="*/ 7255191 w 12192000"/>
              <a:gd name="connsiteY74" fmla="*/ 1834354 h 3482342"/>
              <a:gd name="connsiteX75" fmla="*/ 7131205 w 12192000"/>
              <a:gd name="connsiteY75" fmla="*/ 1845557 h 3482342"/>
              <a:gd name="connsiteX76" fmla="*/ 6941837 w 12192000"/>
              <a:gd name="connsiteY76" fmla="*/ 1840640 h 3482342"/>
              <a:gd name="connsiteX77" fmla="*/ 6837145 w 12192000"/>
              <a:gd name="connsiteY77" fmla="*/ 1870724 h 3482342"/>
              <a:gd name="connsiteX78" fmla="*/ 6753991 w 12192000"/>
              <a:gd name="connsiteY78" fmla="*/ 1860969 h 3482342"/>
              <a:gd name="connsiteX79" fmla="*/ 6727754 w 12192000"/>
              <a:gd name="connsiteY79" fmla="*/ 1882372 h 3482342"/>
              <a:gd name="connsiteX80" fmla="*/ 6723371 w 12192000"/>
              <a:gd name="connsiteY80" fmla="*/ 1886494 h 3482342"/>
              <a:gd name="connsiteX81" fmla="*/ 6702779 w 12192000"/>
              <a:gd name="connsiteY81" fmla="*/ 1893601 h 3482342"/>
              <a:gd name="connsiteX82" fmla="*/ 6686657 w 12192000"/>
              <a:gd name="connsiteY82" fmla="*/ 1907344 h 3482342"/>
              <a:gd name="connsiteX83" fmla="*/ 6651330 w 12192000"/>
              <a:gd name="connsiteY83" fmla="*/ 1922921 h 3482342"/>
              <a:gd name="connsiteX84" fmla="*/ 6622958 w 12192000"/>
              <a:gd name="connsiteY84" fmla="*/ 1936255 h 3482342"/>
              <a:gd name="connsiteX85" fmla="*/ 6522602 w 12192000"/>
              <a:gd name="connsiteY85" fmla="*/ 1954133 h 3482342"/>
              <a:gd name="connsiteX86" fmla="*/ 6444344 w 12192000"/>
              <a:gd name="connsiteY86" fmla="*/ 1969663 h 3482342"/>
              <a:gd name="connsiteX87" fmla="*/ 6409626 w 12192000"/>
              <a:gd name="connsiteY87" fmla="*/ 1978846 h 3482342"/>
              <a:gd name="connsiteX88" fmla="*/ 6333446 w 12192000"/>
              <a:gd name="connsiteY88" fmla="*/ 1997163 h 3482342"/>
              <a:gd name="connsiteX89" fmla="*/ 6294933 w 12192000"/>
              <a:gd name="connsiteY89" fmla="*/ 2019412 h 3482342"/>
              <a:gd name="connsiteX90" fmla="*/ 6238719 w 12192000"/>
              <a:gd name="connsiteY90" fmla="*/ 2042547 h 3482342"/>
              <a:gd name="connsiteX91" fmla="*/ 6187205 w 12192000"/>
              <a:gd name="connsiteY91" fmla="*/ 2060048 h 3482342"/>
              <a:gd name="connsiteX92" fmla="*/ 6138780 w 12192000"/>
              <a:gd name="connsiteY92" fmla="*/ 2081918 h 3482342"/>
              <a:gd name="connsiteX93" fmla="*/ 6120125 w 12192000"/>
              <a:gd name="connsiteY93" fmla="*/ 2109475 h 3482342"/>
              <a:gd name="connsiteX94" fmla="*/ 6056576 w 12192000"/>
              <a:gd name="connsiteY94" fmla="*/ 2120066 h 3482342"/>
              <a:gd name="connsiteX95" fmla="*/ 5993794 w 12192000"/>
              <a:gd name="connsiteY95" fmla="*/ 2122569 h 3482342"/>
              <a:gd name="connsiteX96" fmla="*/ 5943601 w 12192000"/>
              <a:gd name="connsiteY96" fmla="*/ 2137719 h 3482342"/>
              <a:gd name="connsiteX97" fmla="*/ 5898141 w 12192000"/>
              <a:gd name="connsiteY97" fmla="*/ 2144806 h 3482342"/>
              <a:gd name="connsiteX98" fmla="*/ 5855337 w 12192000"/>
              <a:gd name="connsiteY98" fmla="*/ 2137719 h 3482342"/>
              <a:gd name="connsiteX99" fmla="*/ 5817682 w 12192000"/>
              <a:gd name="connsiteY99" fmla="*/ 2157358 h 3482342"/>
              <a:gd name="connsiteX100" fmla="*/ 5735300 w 12192000"/>
              <a:gd name="connsiteY100" fmla="*/ 2158902 h 3482342"/>
              <a:gd name="connsiteX101" fmla="*/ 5591469 w 12192000"/>
              <a:gd name="connsiteY101" fmla="*/ 2178389 h 3482342"/>
              <a:gd name="connsiteX102" fmla="*/ 5505818 w 12192000"/>
              <a:gd name="connsiteY102" fmla="*/ 2194207 h 3482342"/>
              <a:gd name="connsiteX103" fmla="*/ 5452860 w 12192000"/>
              <a:gd name="connsiteY103" fmla="*/ 2180085 h 3482342"/>
              <a:gd name="connsiteX104" fmla="*/ 5414282 w 12192000"/>
              <a:gd name="connsiteY104" fmla="*/ 2183070 h 3482342"/>
              <a:gd name="connsiteX105" fmla="*/ 5368369 w 12192000"/>
              <a:gd name="connsiteY105" fmla="*/ 2204272 h 3482342"/>
              <a:gd name="connsiteX106" fmla="*/ 5336354 w 12192000"/>
              <a:gd name="connsiteY106" fmla="*/ 2218920 h 3482342"/>
              <a:gd name="connsiteX107" fmla="*/ 5291263 w 12192000"/>
              <a:gd name="connsiteY107" fmla="*/ 2239182 h 3482342"/>
              <a:gd name="connsiteX108" fmla="*/ 5255152 w 12192000"/>
              <a:gd name="connsiteY108" fmla="*/ 2247164 h 3482342"/>
              <a:gd name="connsiteX109" fmla="*/ 5233796 w 12192000"/>
              <a:gd name="connsiteY109" fmla="*/ 2268260 h 3482342"/>
              <a:gd name="connsiteX110" fmla="*/ 5212786 w 12192000"/>
              <a:gd name="connsiteY110" fmla="*/ 2296592 h 3482342"/>
              <a:gd name="connsiteX111" fmla="*/ 5173523 w 12192000"/>
              <a:gd name="connsiteY111" fmla="*/ 2309057 h 3482342"/>
              <a:gd name="connsiteX112" fmla="*/ 5123830 w 12192000"/>
              <a:gd name="connsiteY112" fmla="*/ 2307070 h 3482342"/>
              <a:gd name="connsiteX113" fmla="*/ 5065426 w 12192000"/>
              <a:gd name="connsiteY113" fmla="*/ 2324076 h 3482342"/>
              <a:gd name="connsiteX114" fmla="*/ 4975908 w 12192000"/>
              <a:gd name="connsiteY114" fmla="*/ 2364128 h 3482342"/>
              <a:gd name="connsiteX115" fmla="*/ 4913723 w 12192000"/>
              <a:gd name="connsiteY115" fmla="*/ 2385265 h 3482342"/>
              <a:gd name="connsiteX116" fmla="*/ 4746485 w 12192000"/>
              <a:gd name="connsiteY116" fmla="*/ 2451769 h 3482342"/>
              <a:gd name="connsiteX117" fmla="*/ 4681588 w 12192000"/>
              <a:gd name="connsiteY117" fmla="*/ 2467494 h 3482342"/>
              <a:gd name="connsiteX118" fmla="*/ 1783655 w 12192000"/>
              <a:gd name="connsiteY118" fmla="*/ 3163860 h 3482342"/>
              <a:gd name="connsiteX119" fmla="*/ 1325955 w 12192000"/>
              <a:gd name="connsiteY119" fmla="*/ 3176692 h 3482342"/>
              <a:gd name="connsiteX120" fmla="*/ 1190384 w 12192000"/>
              <a:gd name="connsiteY120" fmla="*/ 3203504 h 3482342"/>
              <a:gd name="connsiteX121" fmla="*/ 1094537 w 12192000"/>
              <a:gd name="connsiteY121" fmla="*/ 3229469 h 3482342"/>
              <a:gd name="connsiteX122" fmla="*/ 779276 w 12192000"/>
              <a:gd name="connsiteY122" fmla="*/ 3327290 h 3482342"/>
              <a:gd name="connsiteX123" fmla="*/ 600378 w 12192000"/>
              <a:gd name="connsiteY123" fmla="*/ 3335250 h 3482342"/>
              <a:gd name="connsiteX124" fmla="*/ 493457 w 12192000"/>
              <a:gd name="connsiteY124" fmla="*/ 3365044 h 3482342"/>
              <a:gd name="connsiteX125" fmla="*/ 349402 w 12192000"/>
              <a:gd name="connsiteY125" fmla="*/ 3380897 h 3482342"/>
              <a:gd name="connsiteX126" fmla="*/ 192183 w 12192000"/>
              <a:gd name="connsiteY126" fmla="*/ 3460075 h 3482342"/>
              <a:gd name="connsiteX127" fmla="*/ 46713 w 12192000"/>
              <a:gd name="connsiteY127" fmla="*/ 3462986 h 3482342"/>
              <a:gd name="connsiteX128" fmla="*/ 2765 w 12192000"/>
              <a:gd name="connsiteY128" fmla="*/ 3480770 h 3482342"/>
              <a:gd name="connsiteX129" fmla="*/ 0 w 12192000"/>
              <a:gd name="connsiteY129" fmla="*/ 3482342 h 3482342"/>
              <a:gd name="connsiteX130" fmla="*/ 0 w 12192000"/>
              <a:gd name="connsiteY13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79906 w 12192000"/>
              <a:gd name="connsiteY32" fmla="*/ 1332049 h 3482342"/>
              <a:gd name="connsiteX33" fmla="*/ 10639834 w 12192000"/>
              <a:gd name="connsiteY33" fmla="*/ 1324989 h 3482342"/>
              <a:gd name="connsiteX34" fmla="*/ 10603863 w 12192000"/>
              <a:gd name="connsiteY34" fmla="*/ 1346886 h 3482342"/>
              <a:gd name="connsiteX35" fmla="*/ 10573203 w 12192000"/>
              <a:gd name="connsiteY35" fmla="*/ 1351996 h 3482342"/>
              <a:gd name="connsiteX36" fmla="*/ 10547375 w 12192000"/>
              <a:gd name="connsiteY36" fmla="*/ 1375130 h 3482342"/>
              <a:gd name="connsiteX37" fmla="*/ 10513263 w 12192000"/>
              <a:gd name="connsiteY37" fmla="*/ 1371939 h 3482342"/>
              <a:gd name="connsiteX38" fmla="*/ 10487356 w 12192000"/>
              <a:gd name="connsiteY38" fmla="*/ 1385722 h 3482342"/>
              <a:gd name="connsiteX39" fmla="*/ 10464012 w 12192000"/>
              <a:gd name="connsiteY39" fmla="*/ 1391778 h 3482342"/>
              <a:gd name="connsiteX40" fmla="*/ 10405409 w 12192000"/>
              <a:gd name="connsiteY40" fmla="*/ 1422789 h 3482342"/>
              <a:gd name="connsiteX41" fmla="*/ 10370530 w 12192000"/>
              <a:gd name="connsiteY41" fmla="*/ 1441596 h 3482342"/>
              <a:gd name="connsiteX42" fmla="*/ 10300239 w 12192000"/>
              <a:gd name="connsiteY42" fmla="*/ 1456332 h 3482342"/>
              <a:gd name="connsiteX43" fmla="*/ 10264922 w 12192000"/>
              <a:gd name="connsiteY43" fmla="*/ 1472107 h 3482342"/>
              <a:gd name="connsiteX44" fmla="*/ 10229629 w 12192000"/>
              <a:gd name="connsiteY44" fmla="*/ 1470454 h 3482342"/>
              <a:gd name="connsiteX45" fmla="*/ 10201385 w 12192000"/>
              <a:gd name="connsiteY45" fmla="*/ 1477515 h 3482342"/>
              <a:gd name="connsiteX46" fmla="*/ 10151958 w 12192000"/>
              <a:gd name="connsiteY46" fmla="*/ 1477515 h 3482342"/>
              <a:gd name="connsiteX47" fmla="*/ 10120184 w 12192000"/>
              <a:gd name="connsiteY47" fmla="*/ 1466924 h 3482342"/>
              <a:gd name="connsiteX48" fmla="*/ 10058690 w 12192000"/>
              <a:gd name="connsiteY48" fmla="*/ 1474888 h 3482342"/>
              <a:gd name="connsiteX49" fmla="*/ 10004424 w 12192000"/>
              <a:gd name="connsiteY49" fmla="*/ 1489801 h 3482342"/>
              <a:gd name="connsiteX50" fmla="*/ 9999951 w 12192000"/>
              <a:gd name="connsiteY50" fmla="*/ 1499127 h 3482342"/>
              <a:gd name="connsiteX51" fmla="*/ 9845462 w 12192000"/>
              <a:gd name="connsiteY51" fmla="*/ 1548192 h 3482342"/>
              <a:gd name="connsiteX52" fmla="*/ 9736156 w 12192000"/>
              <a:gd name="connsiteY52" fmla="*/ 1581928 h 3482342"/>
              <a:gd name="connsiteX53" fmla="*/ 9693355 w 12192000"/>
              <a:gd name="connsiteY53" fmla="*/ 1602632 h 3482342"/>
              <a:gd name="connsiteX54" fmla="*/ 9664242 w 12192000"/>
              <a:gd name="connsiteY54" fmla="*/ 1622075 h 3482342"/>
              <a:gd name="connsiteX55" fmla="*/ 9579195 w 12192000"/>
              <a:gd name="connsiteY55" fmla="*/ 1648017 h 3482342"/>
              <a:gd name="connsiteX56" fmla="*/ 9433652 w 12192000"/>
              <a:gd name="connsiteY56" fmla="*/ 1681174 h 3482342"/>
              <a:gd name="connsiteX57" fmla="*/ 9403775 w 12192000"/>
              <a:gd name="connsiteY57" fmla="*/ 1690403 h 3482342"/>
              <a:gd name="connsiteX58" fmla="*/ 9382503 w 12192000"/>
              <a:gd name="connsiteY58" fmla="*/ 1706957 h 3482342"/>
              <a:gd name="connsiteX59" fmla="*/ 9381410 w 12192000"/>
              <a:gd name="connsiteY59" fmla="*/ 1718312 h 3482342"/>
              <a:gd name="connsiteX60" fmla="*/ 9365685 w 12192000"/>
              <a:gd name="connsiteY60" fmla="*/ 1724772 h 3482342"/>
              <a:gd name="connsiteX61" fmla="*/ 9278020 w 12192000"/>
              <a:gd name="connsiteY61" fmla="*/ 1741161 h 3482342"/>
              <a:gd name="connsiteX62" fmla="*/ 9217145 w 12192000"/>
              <a:gd name="connsiteY62" fmla="*/ 1771195 h 3482342"/>
              <a:gd name="connsiteX63" fmla="*/ 8955875 w 12192000"/>
              <a:gd name="connsiteY63" fmla="*/ 1796806 h 3482342"/>
              <a:gd name="connsiteX64" fmla="*/ 8648415 w 12192000"/>
              <a:gd name="connsiteY64" fmla="*/ 1878623 h 3482342"/>
              <a:gd name="connsiteX65" fmla="*/ 8495949 w 12192000"/>
              <a:gd name="connsiteY65" fmla="*/ 1902425 h 3482342"/>
              <a:gd name="connsiteX66" fmla="*/ 8236214 w 12192000"/>
              <a:gd name="connsiteY66" fmla="*/ 1909725 h 3482342"/>
              <a:gd name="connsiteX67" fmla="*/ 8132104 w 12192000"/>
              <a:gd name="connsiteY67" fmla="*/ 1895727 h 3482342"/>
              <a:gd name="connsiteX68" fmla="*/ 7918078 w 12192000"/>
              <a:gd name="connsiteY68" fmla="*/ 1862668 h 3482342"/>
              <a:gd name="connsiteX69" fmla="*/ 7817899 w 12192000"/>
              <a:gd name="connsiteY69" fmla="*/ 1862176 h 3482342"/>
              <a:gd name="connsiteX70" fmla="*/ 7768994 w 12192000"/>
              <a:gd name="connsiteY70" fmla="*/ 1855721 h 3482342"/>
              <a:gd name="connsiteX71" fmla="*/ 7618027 w 12192000"/>
              <a:gd name="connsiteY71" fmla="*/ 1830959 h 3482342"/>
              <a:gd name="connsiteX72" fmla="*/ 7449425 w 12192000"/>
              <a:gd name="connsiteY72" fmla="*/ 1810910 h 3482342"/>
              <a:gd name="connsiteX73" fmla="*/ 7342915 w 12192000"/>
              <a:gd name="connsiteY73" fmla="*/ 1819827 h 3482342"/>
              <a:gd name="connsiteX74" fmla="*/ 7255191 w 12192000"/>
              <a:gd name="connsiteY74" fmla="*/ 1834354 h 3482342"/>
              <a:gd name="connsiteX75" fmla="*/ 7131205 w 12192000"/>
              <a:gd name="connsiteY75" fmla="*/ 1845557 h 3482342"/>
              <a:gd name="connsiteX76" fmla="*/ 6941837 w 12192000"/>
              <a:gd name="connsiteY76" fmla="*/ 1840640 h 3482342"/>
              <a:gd name="connsiteX77" fmla="*/ 6837145 w 12192000"/>
              <a:gd name="connsiteY77" fmla="*/ 1870724 h 3482342"/>
              <a:gd name="connsiteX78" fmla="*/ 6753991 w 12192000"/>
              <a:gd name="connsiteY78" fmla="*/ 1860969 h 3482342"/>
              <a:gd name="connsiteX79" fmla="*/ 6727754 w 12192000"/>
              <a:gd name="connsiteY79" fmla="*/ 1882372 h 3482342"/>
              <a:gd name="connsiteX80" fmla="*/ 6723371 w 12192000"/>
              <a:gd name="connsiteY80" fmla="*/ 1886494 h 3482342"/>
              <a:gd name="connsiteX81" fmla="*/ 6702779 w 12192000"/>
              <a:gd name="connsiteY81" fmla="*/ 1893601 h 3482342"/>
              <a:gd name="connsiteX82" fmla="*/ 6686657 w 12192000"/>
              <a:gd name="connsiteY82" fmla="*/ 1907344 h 3482342"/>
              <a:gd name="connsiteX83" fmla="*/ 6651330 w 12192000"/>
              <a:gd name="connsiteY83" fmla="*/ 1922921 h 3482342"/>
              <a:gd name="connsiteX84" fmla="*/ 6622958 w 12192000"/>
              <a:gd name="connsiteY84" fmla="*/ 1936255 h 3482342"/>
              <a:gd name="connsiteX85" fmla="*/ 6522602 w 12192000"/>
              <a:gd name="connsiteY85" fmla="*/ 1954133 h 3482342"/>
              <a:gd name="connsiteX86" fmla="*/ 6444344 w 12192000"/>
              <a:gd name="connsiteY86" fmla="*/ 1969663 h 3482342"/>
              <a:gd name="connsiteX87" fmla="*/ 6409626 w 12192000"/>
              <a:gd name="connsiteY87" fmla="*/ 1978846 h 3482342"/>
              <a:gd name="connsiteX88" fmla="*/ 6333446 w 12192000"/>
              <a:gd name="connsiteY88" fmla="*/ 1997163 h 3482342"/>
              <a:gd name="connsiteX89" fmla="*/ 6294933 w 12192000"/>
              <a:gd name="connsiteY89" fmla="*/ 2019412 h 3482342"/>
              <a:gd name="connsiteX90" fmla="*/ 6238719 w 12192000"/>
              <a:gd name="connsiteY90" fmla="*/ 2042547 h 3482342"/>
              <a:gd name="connsiteX91" fmla="*/ 6187205 w 12192000"/>
              <a:gd name="connsiteY91" fmla="*/ 2060048 h 3482342"/>
              <a:gd name="connsiteX92" fmla="*/ 6138780 w 12192000"/>
              <a:gd name="connsiteY92" fmla="*/ 2081918 h 3482342"/>
              <a:gd name="connsiteX93" fmla="*/ 6120125 w 12192000"/>
              <a:gd name="connsiteY93" fmla="*/ 2109475 h 3482342"/>
              <a:gd name="connsiteX94" fmla="*/ 6056576 w 12192000"/>
              <a:gd name="connsiteY94" fmla="*/ 2120066 h 3482342"/>
              <a:gd name="connsiteX95" fmla="*/ 5993794 w 12192000"/>
              <a:gd name="connsiteY95" fmla="*/ 2122569 h 3482342"/>
              <a:gd name="connsiteX96" fmla="*/ 5943601 w 12192000"/>
              <a:gd name="connsiteY96" fmla="*/ 2137719 h 3482342"/>
              <a:gd name="connsiteX97" fmla="*/ 5898141 w 12192000"/>
              <a:gd name="connsiteY97" fmla="*/ 2144806 h 3482342"/>
              <a:gd name="connsiteX98" fmla="*/ 5855337 w 12192000"/>
              <a:gd name="connsiteY98" fmla="*/ 2137719 h 3482342"/>
              <a:gd name="connsiteX99" fmla="*/ 5817682 w 12192000"/>
              <a:gd name="connsiteY99" fmla="*/ 2157358 h 3482342"/>
              <a:gd name="connsiteX100" fmla="*/ 5735300 w 12192000"/>
              <a:gd name="connsiteY100" fmla="*/ 2158902 h 3482342"/>
              <a:gd name="connsiteX101" fmla="*/ 5591469 w 12192000"/>
              <a:gd name="connsiteY101" fmla="*/ 2178389 h 3482342"/>
              <a:gd name="connsiteX102" fmla="*/ 5505818 w 12192000"/>
              <a:gd name="connsiteY102" fmla="*/ 2194207 h 3482342"/>
              <a:gd name="connsiteX103" fmla="*/ 5452860 w 12192000"/>
              <a:gd name="connsiteY103" fmla="*/ 2180085 h 3482342"/>
              <a:gd name="connsiteX104" fmla="*/ 5414282 w 12192000"/>
              <a:gd name="connsiteY104" fmla="*/ 2183070 h 3482342"/>
              <a:gd name="connsiteX105" fmla="*/ 5368369 w 12192000"/>
              <a:gd name="connsiteY105" fmla="*/ 2204272 h 3482342"/>
              <a:gd name="connsiteX106" fmla="*/ 5336354 w 12192000"/>
              <a:gd name="connsiteY106" fmla="*/ 2218920 h 3482342"/>
              <a:gd name="connsiteX107" fmla="*/ 5291263 w 12192000"/>
              <a:gd name="connsiteY107" fmla="*/ 2239182 h 3482342"/>
              <a:gd name="connsiteX108" fmla="*/ 5255152 w 12192000"/>
              <a:gd name="connsiteY108" fmla="*/ 2247164 h 3482342"/>
              <a:gd name="connsiteX109" fmla="*/ 5233796 w 12192000"/>
              <a:gd name="connsiteY109" fmla="*/ 2268260 h 3482342"/>
              <a:gd name="connsiteX110" fmla="*/ 5212786 w 12192000"/>
              <a:gd name="connsiteY110" fmla="*/ 2296592 h 3482342"/>
              <a:gd name="connsiteX111" fmla="*/ 5173523 w 12192000"/>
              <a:gd name="connsiteY111" fmla="*/ 2309057 h 3482342"/>
              <a:gd name="connsiteX112" fmla="*/ 5123830 w 12192000"/>
              <a:gd name="connsiteY112" fmla="*/ 2307070 h 3482342"/>
              <a:gd name="connsiteX113" fmla="*/ 5065426 w 12192000"/>
              <a:gd name="connsiteY113" fmla="*/ 2324076 h 3482342"/>
              <a:gd name="connsiteX114" fmla="*/ 4975908 w 12192000"/>
              <a:gd name="connsiteY114" fmla="*/ 2364128 h 3482342"/>
              <a:gd name="connsiteX115" fmla="*/ 4913723 w 12192000"/>
              <a:gd name="connsiteY115" fmla="*/ 2385265 h 3482342"/>
              <a:gd name="connsiteX116" fmla="*/ 4746485 w 12192000"/>
              <a:gd name="connsiteY116" fmla="*/ 2451769 h 3482342"/>
              <a:gd name="connsiteX117" fmla="*/ 4681588 w 12192000"/>
              <a:gd name="connsiteY117" fmla="*/ 2467494 h 3482342"/>
              <a:gd name="connsiteX118" fmla="*/ 1783655 w 12192000"/>
              <a:gd name="connsiteY118" fmla="*/ 3163860 h 3482342"/>
              <a:gd name="connsiteX119" fmla="*/ 1325955 w 12192000"/>
              <a:gd name="connsiteY119" fmla="*/ 3176692 h 3482342"/>
              <a:gd name="connsiteX120" fmla="*/ 1190384 w 12192000"/>
              <a:gd name="connsiteY120" fmla="*/ 3203504 h 3482342"/>
              <a:gd name="connsiteX121" fmla="*/ 1094537 w 12192000"/>
              <a:gd name="connsiteY121" fmla="*/ 3229469 h 3482342"/>
              <a:gd name="connsiteX122" fmla="*/ 779276 w 12192000"/>
              <a:gd name="connsiteY122" fmla="*/ 3327290 h 3482342"/>
              <a:gd name="connsiteX123" fmla="*/ 600378 w 12192000"/>
              <a:gd name="connsiteY123" fmla="*/ 3335250 h 3482342"/>
              <a:gd name="connsiteX124" fmla="*/ 493457 w 12192000"/>
              <a:gd name="connsiteY124" fmla="*/ 3365044 h 3482342"/>
              <a:gd name="connsiteX125" fmla="*/ 349402 w 12192000"/>
              <a:gd name="connsiteY125" fmla="*/ 3380897 h 3482342"/>
              <a:gd name="connsiteX126" fmla="*/ 192183 w 12192000"/>
              <a:gd name="connsiteY126" fmla="*/ 3460075 h 3482342"/>
              <a:gd name="connsiteX127" fmla="*/ 46713 w 12192000"/>
              <a:gd name="connsiteY127" fmla="*/ 3462986 h 3482342"/>
              <a:gd name="connsiteX128" fmla="*/ 2765 w 12192000"/>
              <a:gd name="connsiteY128" fmla="*/ 3480770 h 3482342"/>
              <a:gd name="connsiteX129" fmla="*/ 0 w 12192000"/>
              <a:gd name="connsiteY129" fmla="*/ 3482342 h 3482342"/>
              <a:gd name="connsiteX130" fmla="*/ 0 w 12192000"/>
              <a:gd name="connsiteY13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58690 w 12192000"/>
              <a:gd name="connsiteY49" fmla="*/ 1474888 h 3482342"/>
              <a:gd name="connsiteX50" fmla="*/ 10004424 w 12192000"/>
              <a:gd name="connsiteY50" fmla="*/ 1489801 h 3482342"/>
              <a:gd name="connsiteX51" fmla="*/ 9999951 w 12192000"/>
              <a:gd name="connsiteY51" fmla="*/ 1499127 h 3482342"/>
              <a:gd name="connsiteX52" fmla="*/ 9845462 w 12192000"/>
              <a:gd name="connsiteY52" fmla="*/ 1548192 h 3482342"/>
              <a:gd name="connsiteX53" fmla="*/ 9736156 w 12192000"/>
              <a:gd name="connsiteY53" fmla="*/ 1581928 h 3482342"/>
              <a:gd name="connsiteX54" fmla="*/ 9693355 w 12192000"/>
              <a:gd name="connsiteY54" fmla="*/ 1602632 h 3482342"/>
              <a:gd name="connsiteX55" fmla="*/ 9664242 w 12192000"/>
              <a:gd name="connsiteY55" fmla="*/ 1622075 h 3482342"/>
              <a:gd name="connsiteX56" fmla="*/ 9579195 w 12192000"/>
              <a:gd name="connsiteY56" fmla="*/ 1648017 h 3482342"/>
              <a:gd name="connsiteX57" fmla="*/ 9433652 w 12192000"/>
              <a:gd name="connsiteY57" fmla="*/ 1681174 h 3482342"/>
              <a:gd name="connsiteX58" fmla="*/ 9403775 w 12192000"/>
              <a:gd name="connsiteY58" fmla="*/ 1690403 h 3482342"/>
              <a:gd name="connsiteX59" fmla="*/ 9382503 w 12192000"/>
              <a:gd name="connsiteY59" fmla="*/ 1706957 h 3482342"/>
              <a:gd name="connsiteX60" fmla="*/ 9381410 w 12192000"/>
              <a:gd name="connsiteY60" fmla="*/ 1718312 h 3482342"/>
              <a:gd name="connsiteX61" fmla="*/ 9365685 w 12192000"/>
              <a:gd name="connsiteY61" fmla="*/ 1724772 h 3482342"/>
              <a:gd name="connsiteX62" fmla="*/ 9278020 w 12192000"/>
              <a:gd name="connsiteY62" fmla="*/ 1741161 h 3482342"/>
              <a:gd name="connsiteX63" fmla="*/ 9217145 w 12192000"/>
              <a:gd name="connsiteY63" fmla="*/ 1771195 h 3482342"/>
              <a:gd name="connsiteX64" fmla="*/ 8955875 w 12192000"/>
              <a:gd name="connsiteY64" fmla="*/ 1796806 h 3482342"/>
              <a:gd name="connsiteX65" fmla="*/ 8648415 w 12192000"/>
              <a:gd name="connsiteY65" fmla="*/ 1878623 h 3482342"/>
              <a:gd name="connsiteX66" fmla="*/ 8495949 w 12192000"/>
              <a:gd name="connsiteY66" fmla="*/ 1902425 h 3482342"/>
              <a:gd name="connsiteX67" fmla="*/ 8236214 w 12192000"/>
              <a:gd name="connsiteY67" fmla="*/ 1909725 h 3482342"/>
              <a:gd name="connsiteX68" fmla="*/ 8132104 w 12192000"/>
              <a:gd name="connsiteY68" fmla="*/ 1895727 h 3482342"/>
              <a:gd name="connsiteX69" fmla="*/ 7918078 w 12192000"/>
              <a:gd name="connsiteY69" fmla="*/ 1862668 h 3482342"/>
              <a:gd name="connsiteX70" fmla="*/ 7817899 w 12192000"/>
              <a:gd name="connsiteY70" fmla="*/ 1862176 h 3482342"/>
              <a:gd name="connsiteX71" fmla="*/ 7768994 w 12192000"/>
              <a:gd name="connsiteY71" fmla="*/ 1855721 h 3482342"/>
              <a:gd name="connsiteX72" fmla="*/ 7618027 w 12192000"/>
              <a:gd name="connsiteY72" fmla="*/ 1830959 h 3482342"/>
              <a:gd name="connsiteX73" fmla="*/ 7449425 w 12192000"/>
              <a:gd name="connsiteY73" fmla="*/ 1810910 h 3482342"/>
              <a:gd name="connsiteX74" fmla="*/ 7342915 w 12192000"/>
              <a:gd name="connsiteY74" fmla="*/ 1819827 h 3482342"/>
              <a:gd name="connsiteX75" fmla="*/ 7255191 w 12192000"/>
              <a:gd name="connsiteY75" fmla="*/ 1834354 h 3482342"/>
              <a:gd name="connsiteX76" fmla="*/ 7131205 w 12192000"/>
              <a:gd name="connsiteY76" fmla="*/ 1845557 h 3482342"/>
              <a:gd name="connsiteX77" fmla="*/ 6941837 w 12192000"/>
              <a:gd name="connsiteY77" fmla="*/ 1840640 h 3482342"/>
              <a:gd name="connsiteX78" fmla="*/ 6837145 w 12192000"/>
              <a:gd name="connsiteY78" fmla="*/ 1870724 h 3482342"/>
              <a:gd name="connsiteX79" fmla="*/ 6753991 w 12192000"/>
              <a:gd name="connsiteY79" fmla="*/ 1860969 h 3482342"/>
              <a:gd name="connsiteX80" fmla="*/ 6727754 w 12192000"/>
              <a:gd name="connsiteY80" fmla="*/ 1882372 h 3482342"/>
              <a:gd name="connsiteX81" fmla="*/ 6723371 w 12192000"/>
              <a:gd name="connsiteY81" fmla="*/ 1886494 h 3482342"/>
              <a:gd name="connsiteX82" fmla="*/ 6702779 w 12192000"/>
              <a:gd name="connsiteY82" fmla="*/ 1893601 h 3482342"/>
              <a:gd name="connsiteX83" fmla="*/ 6686657 w 12192000"/>
              <a:gd name="connsiteY83" fmla="*/ 1907344 h 3482342"/>
              <a:gd name="connsiteX84" fmla="*/ 6651330 w 12192000"/>
              <a:gd name="connsiteY84" fmla="*/ 1922921 h 3482342"/>
              <a:gd name="connsiteX85" fmla="*/ 6622958 w 12192000"/>
              <a:gd name="connsiteY85" fmla="*/ 1936255 h 3482342"/>
              <a:gd name="connsiteX86" fmla="*/ 6522602 w 12192000"/>
              <a:gd name="connsiteY86" fmla="*/ 1954133 h 3482342"/>
              <a:gd name="connsiteX87" fmla="*/ 6444344 w 12192000"/>
              <a:gd name="connsiteY87" fmla="*/ 1969663 h 3482342"/>
              <a:gd name="connsiteX88" fmla="*/ 6409626 w 12192000"/>
              <a:gd name="connsiteY88" fmla="*/ 1978846 h 3482342"/>
              <a:gd name="connsiteX89" fmla="*/ 6333446 w 12192000"/>
              <a:gd name="connsiteY89" fmla="*/ 1997163 h 3482342"/>
              <a:gd name="connsiteX90" fmla="*/ 6294933 w 12192000"/>
              <a:gd name="connsiteY90" fmla="*/ 2019412 h 3482342"/>
              <a:gd name="connsiteX91" fmla="*/ 6238719 w 12192000"/>
              <a:gd name="connsiteY91" fmla="*/ 2042547 h 3482342"/>
              <a:gd name="connsiteX92" fmla="*/ 6187205 w 12192000"/>
              <a:gd name="connsiteY92" fmla="*/ 2060048 h 3482342"/>
              <a:gd name="connsiteX93" fmla="*/ 6138780 w 12192000"/>
              <a:gd name="connsiteY93" fmla="*/ 2081918 h 3482342"/>
              <a:gd name="connsiteX94" fmla="*/ 6120125 w 12192000"/>
              <a:gd name="connsiteY94" fmla="*/ 2109475 h 3482342"/>
              <a:gd name="connsiteX95" fmla="*/ 6056576 w 12192000"/>
              <a:gd name="connsiteY95" fmla="*/ 2120066 h 3482342"/>
              <a:gd name="connsiteX96" fmla="*/ 5993794 w 12192000"/>
              <a:gd name="connsiteY96" fmla="*/ 2122569 h 3482342"/>
              <a:gd name="connsiteX97" fmla="*/ 5943601 w 12192000"/>
              <a:gd name="connsiteY97" fmla="*/ 2137719 h 3482342"/>
              <a:gd name="connsiteX98" fmla="*/ 5898141 w 12192000"/>
              <a:gd name="connsiteY98" fmla="*/ 2144806 h 3482342"/>
              <a:gd name="connsiteX99" fmla="*/ 5855337 w 12192000"/>
              <a:gd name="connsiteY99" fmla="*/ 2137719 h 3482342"/>
              <a:gd name="connsiteX100" fmla="*/ 5817682 w 12192000"/>
              <a:gd name="connsiteY100" fmla="*/ 2157358 h 3482342"/>
              <a:gd name="connsiteX101" fmla="*/ 5735300 w 12192000"/>
              <a:gd name="connsiteY101" fmla="*/ 2158902 h 3482342"/>
              <a:gd name="connsiteX102" fmla="*/ 5591469 w 12192000"/>
              <a:gd name="connsiteY102" fmla="*/ 2178389 h 3482342"/>
              <a:gd name="connsiteX103" fmla="*/ 5505818 w 12192000"/>
              <a:gd name="connsiteY103" fmla="*/ 2194207 h 3482342"/>
              <a:gd name="connsiteX104" fmla="*/ 5452860 w 12192000"/>
              <a:gd name="connsiteY104" fmla="*/ 2180085 h 3482342"/>
              <a:gd name="connsiteX105" fmla="*/ 5414282 w 12192000"/>
              <a:gd name="connsiteY105" fmla="*/ 2183070 h 3482342"/>
              <a:gd name="connsiteX106" fmla="*/ 5368369 w 12192000"/>
              <a:gd name="connsiteY106" fmla="*/ 2204272 h 3482342"/>
              <a:gd name="connsiteX107" fmla="*/ 5336354 w 12192000"/>
              <a:gd name="connsiteY107" fmla="*/ 2218920 h 3482342"/>
              <a:gd name="connsiteX108" fmla="*/ 5291263 w 12192000"/>
              <a:gd name="connsiteY108" fmla="*/ 2239182 h 3482342"/>
              <a:gd name="connsiteX109" fmla="*/ 5255152 w 12192000"/>
              <a:gd name="connsiteY109" fmla="*/ 2247164 h 3482342"/>
              <a:gd name="connsiteX110" fmla="*/ 5233796 w 12192000"/>
              <a:gd name="connsiteY110" fmla="*/ 2268260 h 3482342"/>
              <a:gd name="connsiteX111" fmla="*/ 5212786 w 12192000"/>
              <a:gd name="connsiteY111" fmla="*/ 2296592 h 3482342"/>
              <a:gd name="connsiteX112" fmla="*/ 5173523 w 12192000"/>
              <a:gd name="connsiteY112" fmla="*/ 2309057 h 3482342"/>
              <a:gd name="connsiteX113" fmla="*/ 5123830 w 12192000"/>
              <a:gd name="connsiteY113" fmla="*/ 2307070 h 3482342"/>
              <a:gd name="connsiteX114" fmla="*/ 5065426 w 12192000"/>
              <a:gd name="connsiteY114" fmla="*/ 2324076 h 3482342"/>
              <a:gd name="connsiteX115" fmla="*/ 4975908 w 12192000"/>
              <a:gd name="connsiteY115" fmla="*/ 2364128 h 3482342"/>
              <a:gd name="connsiteX116" fmla="*/ 4913723 w 12192000"/>
              <a:gd name="connsiteY116" fmla="*/ 2385265 h 3482342"/>
              <a:gd name="connsiteX117" fmla="*/ 4746485 w 12192000"/>
              <a:gd name="connsiteY117" fmla="*/ 2451769 h 3482342"/>
              <a:gd name="connsiteX118" fmla="*/ 4681588 w 12192000"/>
              <a:gd name="connsiteY118" fmla="*/ 2467494 h 3482342"/>
              <a:gd name="connsiteX119" fmla="*/ 1783655 w 12192000"/>
              <a:gd name="connsiteY119" fmla="*/ 3163860 h 3482342"/>
              <a:gd name="connsiteX120" fmla="*/ 1325955 w 12192000"/>
              <a:gd name="connsiteY120" fmla="*/ 3176692 h 3482342"/>
              <a:gd name="connsiteX121" fmla="*/ 1190384 w 12192000"/>
              <a:gd name="connsiteY121" fmla="*/ 3203504 h 3482342"/>
              <a:gd name="connsiteX122" fmla="*/ 1094537 w 12192000"/>
              <a:gd name="connsiteY122" fmla="*/ 3229469 h 3482342"/>
              <a:gd name="connsiteX123" fmla="*/ 779276 w 12192000"/>
              <a:gd name="connsiteY123" fmla="*/ 3327290 h 3482342"/>
              <a:gd name="connsiteX124" fmla="*/ 600378 w 12192000"/>
              <a:gd name="connsiteY124" fmla="*/ 3335250 h 3482342"/>
              <a:gd name="connsiteX125" fmla="*/ 493457 w 12192000"/>
              <a:gd name="connsiteY125" fmla="*/ 3365044 h 3482342"/>
              <a:gd name="connsiteX126" fmla="*/ 349402 w 12192000"/>
              <a:gd name="connsiteY126" fmla="*/ 3380897 h 3482342"/>
              <a:gd name="connsiteX127" fmla="*/ 192183 w 12192000"/>
              <a:gd name="connsiteY127" fmla="*/ 3460075 h 3482342"/>
              <a:gd name="connsiteX128" fmla="*/ 46713 w 12192000"/>
              <a:gd name="connsiteY128" fmla="*/ 3462986 h 3482342"/>
              <a:gd name="connsiteX129" fmla="*/ 2765 w 12192000"/>
              <a:gd name="connsiteY129" fmla="*/ 3480770 h 3482342"/>
              <a:gd name="connsiteX130" fmla="*/ 0 w 12192000"/>
              <a:gd name="connsiteY130" fmla="*/ 3482342 h 3482342"/>
              <a:gd name="connsiteX131" fmla="*/ 0 w 12192000"/>
              <a:gd name="connsiteY13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495949 w 12192000"/>
              <a:gd name="connsiteY67" fmla="*/ 1902425 h 3482342"/>
              <a:gd name="connsiteX68" fmla="*/ 8236214 w 12192000"/>
              <a:gd name="connsiteY68" fmla="*/ 1909725 h 3482342"/>
              <a:gd name="connsiteX69" fmla="*/ 8132104 w 12192000"/>
              <a:gd name="connsiteY69" fmla="*/ 1895727 h 3482342"/>
              <a:gd name="connsiteX70" fmla="*/ 7918078 w 12192000"/>
              <a:gd name="connsiteY70" fmla="*/ 1862668 h 3482342"/>
              <a:gd name="connsiteX71" fmla="*/ 7817899 w 12192000"/>
              <a:gd name="connsiteY71" fmla="*/ 1862176 h 3482342"/>
              <a:gd name="connsiteX72" fmla="*/ 7768994 w 12192000"/>
              <a:gd name="connsiteY72" fmla="*/ 1855721 h 3482342"/>
              <a:gd name="connsiteX73" fmla="*/ 7618027 w 12192000"/>
              <a:gd name="connsiteY73" fmla="*/ 1830959 h 3482342"/>
              <a:gd name="connsiteX74" fmla="*/ 7449425 w 12192000"/>
              <a:gd name="connsiteY74" fmla="*/ 1810910 h 3482342"/>
              <a:gd name="connsiteX75" fmla="*/ 7342915 w 12192000"/>
              <a:gd name="connsiteY75" fmla="*/ 1819827 h 3482342"/>
              <a:gd name="connsiteX76" fmla="*/ 7255191 w 12192000"/>
              <a:gd name="connsiteY76" fmla="*/ 1834354 h 3482342"/>
              <a:gd name="connsiteX77" fmla="*/ 7131205 w 12192000"/>
              <a:gd name="connsiteY77" fmla="*/ 1845557 h 3482342"/>
              <a:gd name="connsiteX78" fmla="*/ 6941837 w 12192000"/>
              <a:gd name="connsiteY78" fmla="*/ 1840640 h 3482342"/>
              <a:gd name="connsiteX79" fmla="*/ 6837145 w 12192000"/>
              <a:gd name="connsiteY79" fmla="*/ 1870724 h 3482342"/>
              <a:gd name="connsiteX80" fmla="*/ 6753991 w 12192000"/>
              <a:gd name="connsiteY80" fmla="*/ 1860969 h 3482342"/>
              <a:gd name="connsiteX81" fmla="*/ 6727754 w 12192000"/>
              <a:gd name="connsiteY81" fmla="*/ 1882372 h 3482342"/>
              <a:gd name="connsiteX82" fmla="*/ 6723371 w 12192000"/>
              <a:gd name="connsiteY82" fmla="*/ 1886494 h 3482342"/>
              <a:gd name="connsiteX83" fmla="*/ 6702779 w 12192000"/>
              <a:gd name="connsiteY83" fmla="*/ 1893601 h 3482342"/>
              <a:gd name="connsiteX84" fmla="*/ 6686657 w 12192000"/>
              <a:gd name="connsiteY84" fmla="*/ 1907344 h 3482342"/>
              <a:gd name="connsiteX85" fmla="*/ 6651330 w 12192000"/>
              <a:gd name="connsiteY85" fmla="*/ 1922921 h 3482342"/>
              <a:gd name="connsiteX86" fmla="*/ 6622958 w 12192000"/>
              <a:gd name="connsiteY86" fmla="*/ 1936255 h 3482342"/>
              <a:gd name="connsiteX87" fmla="*/ 6522602 w 12192000"/>
              <a:gd name="connsiteY87" fmla="*/ 1954133 h 3482342"/>
              <a:gd name="connsiteX88" fmla="*/ 6444344 w 12192000"/>
              <a:gd name="connsiteY88" fmla="*/ 1969663 h 3482342"/>
              <a:gd name="connsiteX89" fmla="*/ 6409626 w 12192000"/>
              <a:gd name="connsiteY89" fmla="*/ 1978846 h 3482342"/>
              <a:gd name="connsiteX90" fmla="*/ 6333446 w 12192000"/>
              <a:gd name="connsiteY90" fmla="*/ 1997163 h 3482342"/>
              <a:gd name="connsiteX91" fmla="*/ 6294933 w 12192000"/>
              <a:gd name="connsiteY91" fmla="*/ 2019412 h 3482342"/>
              <a:gd name="connsiteX92" fmla="*/ 6238719 w 12192000"/>
              <a:gd name="connsiteY92" fmla="*/ 2042547 h 3482342"/>
              <a:gd name="connsiteX93" fmla="*/ 6187205 w 12192000"/>
              <a:gd name="connsiteY93" fmla="*/ 2060048 h 3482342"/>
              <a:gd name="connsiteX94" fmla="*/ 6138780 w 12192000"/>
              <a:gd name="connsiteY94" fmla="*/ 2081918 h 3482342"/>
              <a:gd name="connsiteX95" fmla="*/ 6120125 w 12192000"/>
              <a:gd name="connsiteY95" fmla="*/ 2109475 h 3482342"/>
              <a:gd name="connsiteX96" fmla="*/ 6056576 w 12192000"/>
              <a:gd name="connsiteY96" fmla="*/ 2120066 h 3482342"/>
              <a:gd name="connsiteX97" fmla="*/ 5993794 w 12192000"/>
              <a:gd name="connsiteY97" fmla="*/ 2122569 h 3482342"/>
              <a:gd name="connsiteX98" fmla="*/ 5943601 w 12192000"/>
              <a:gd name="connsiteY98" fmla="*/ 2137719 h 3482342"/>
              <a:gd name="connsiteX99" fmla="*/ 5898141 w 12192000"/>
              <a:gd name="connsiteY99" fmla="*/ 2144806 h 3482342"/>
              <a:gd name="connsiteX100" fmla="*/ 5855337 w 12192000"/>
              <a:gd name="connsiteY100" fmla="*/ 2137719 h 3482342"/>
              <a:gd name="connsiteX101" fmla="*/ 5817682 w 12192000"/>
              <a:gd name="connsiteY101" fmla="*/ 2157358 h 3482342"/>
              <a:gd name="connsiteX102" fmla="*/ 5735300 w 12192000"/>
              <a:gd name="connsiteY102" fmla="*/ 2158902 h 3482342"/>
              <a:gd name="connsiteX103" fmla="*/ 5591469 w 12192000"/>
              <a:gd name="connsiteY103" fmla="*/ 2178389 h 3482342"/>
              <a:gd name="connsiteX104" fmla="*/ 5505818 w 12192000"/>
              <a:gd name="connsiteY104" fmla="*/ 2194207 h 3482342"/>
              <a:gd name="connsiteX105" fmla="*/ 5452860 w 12192000"/>
              <a:gd name="connsiteY105" fmla="*/ 2180085 h 3482342"/>
              <a:gd name="connsiteX106" fmla="*/ 5414282 w 12192000"/>
              <a:gd name="connsiteY106" fmla="*/ 2183070 h 3482342"/>
              <a:gd name="connsiteX107" fmla="*/ 5368369 w 12192000"/>
              <a:gd name="connsiteY107" fmla="*/ 2204272 h 3482342"/>
              <a:gd name="connsiteX108" fmla="*/ 5336354 w 12192000"/>
              <a:gd name="connsiteY108" fmla="*/ 2218920 h 3482342"/>
              <a:gd name="connsiteX109" fmla="*/ 5291263 w 12192000"/>
              <a:gd name="connsiteY109" fmla="*/ 2239182 h 3482342"/>
              <a:gd name="connsiteX110" fmla="*/ 5255152 w 12192000"/>
              <a:gd name="connsiteY110" fmla="*/ 2247164 h 3482342"/>
              <a:gd name="connsiteX111" fmla="*/ 5233796 w 12192000"/>
              <a:gd name="connsiteY111" fmla="*/ 2268260 h 3482342"/>
              <a:gd name="connsiteX112" fmla="*/ 5212786 w 12192000"/>
              <a:gd name="connsiteY112" fmla="*/ 2296592 h 3482342"/>
              <a:gd name="connsiteX113" fmla="*/ 5173523 w 12192000"/>
              <a:gd name="connsiteY113" fmla="*/ 2309057 h 3482342"/>
              <a:gd name="connsiteX114" fmla="*/ 5123830 w 12192000"/>
              <a:gd name="connsiteY114" fmla="*/ 2307070 h 3482342"/>
              <a:gd name="connsiteX115" fmla="*/ 5065426 w 12192000"/>
              <a:gd name="connsiteY115" fmla="*/ 2324076 h 3482342"/>
              <a:gd name="connsiteX116" fmla="*/ 4975908 w 12192000"/>
              <a:gd name="connsiteY116" fmla="*/ 2364128 h 3482342"/>
              <a:gd name="connsiteX117" fmla="*/ 4913723 w 12192000"/>
              <a:gd name="connsiteY117" fmla="*/ 2385265 h 3482342"/>
              <a:gd name="connsiteX118" fmla="*/ 4746485 w 12192000"/>
              <a:gd name="connsiteY118" fmla="*/ 2451769 h 3482342"/>
              <a:gd name="connsiteX119" fmla="*/ 4681588 w 12192000"/>
              <a:gd name="connsiteY119" fmla="*/ 2467494 h 3482342"/>
              <a:gd name="connsiteX120" fmla="*/ 1783655 w 12192000"/>
              <a:gd name="connsiteY120" fmla="*/ 3163860 h 3482342"/>
              <a:gd name="connsiteX121" fmla="*/ 1325955 w 12192000"/>
              <a:gd name="connsiteY121" fmla="*/ 3176692 h 3482342"/>
              <a:gd name="connsiteX122" fmla="*/ 1190384 w 12192000"/>
              <a:gd name="connsiteY122" fmla="*/ 3203504 h 3482342"/>
              <a:gd name="connsiteX123" fmla="*/ 1094537 w 12192000"/>
              <a:gd name="connsiteY123" fmla="*/ 3229469 h 3482342"/>
              <a:gd name="connsiteX124" fmla="*/ 779276 w 12192000"/>
              <a:gd name="connsiteY124" fmla="*/ 3327290 h 3482342"/>
              <a:gd name="connsiteX125" fmla="*/ 600378 w 12192000"/>
              <a:gd name="connsiteY125" fmla="*/ 3335250 h 3482342"/>
              <a:gd name="connsiteX126" fmla="*/ 493457 w 12192000"/>
              <a:gd name="connsiteY126" fmla="*/ 3365044 h 3482342"/>
              <a:gd name="connsiteX127" fmla="*/ 349402 w 12192000"/>
              <a:gd name="connsiteY127" fmla="*/ 3380897 h 3482342"/>
              <a:gd name="connsiteX128" fmla="*/ 192183 w 12192000"/>
              <a:gd name="connsiteY128" fmla="*/ 3460075 h 3482342"/>
              <a:gd name="connsiteX129" fmla="*/ 46713 w 12192000"/>
              <a:gd name="connsiteY129" fmla="*/ 3462986 h 3482342"/>
              <a:gd name="connsiteX130" fmla="*/ 2765 w 12192000"/>
              <a:gd name="connsiteY130" fmla="*/ 3480770 h 3482342"/>
              <a:gd name="connsiteX131" fmla="*/ 0 w 12192000"/>
              <a:gd name="connsiteY131" fmla="*/ 3482342 h 3482342"/>
              <a:gd name="connsiteX132" fmla="*/ 0 w 12192000"/>
              <a:gd name="connsiteY13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538519 w 12192000"/>
              <a:gd name="connsiteY67" fmla="*/ 1894114 h 3482342"/>
              <a:gd name="connsiteX68" fmla="*/ 8495949 w 12192000"/>
              <a:gd name="connsiteY68" fmla="*/ 1902425 h 3482342"/>
              <a:gd name="connsiteX69" fmla="*/ 8236214 w 12192000"/>
              <a:gd name="connsiteY69" fmla="*/ 1909725 h 3482342"/>
              <a:gd name="connsiteX70" fmla="*/ 8132104 w 12192000"/>
              <a:gd name="connsiteY70" fmla="*/ 1895727 h 3482342"/>
              <a:gd name="connsiteX71" fmla="*/ 7918078 w 12192000"/>
              <a:gd name="connsiteY71" fmla="*/ 1862668 h 3482342"/>
              <a:gd name="connsiteX72" fmla="*/ 7817899 w 12192000"/>
              <a:gd name="connsiteY72" fmla="*/ 1862176 h 3482342"/>
              <a:gd name="connsiteX73" fmla="*/ 7768994 w 12192000"/>
              <a:gd name="connsiteY73" fmla="*/ 1855721 h 3482342"/>
              <a:gd name="connsiteX74" fmla="*/ 7618027 w 12192000"/>
              <a:gd name="connsiteY74" fmla="*/ 1830959 h 3482342"/>
              <a:gd name="connsiteX75" fmla="*/ 7449425 w 12192000"/>
              <a:gd name="connsiteY75" fmla="*/ 1810910 h 3482342"/>
              <a:gd name="connsiteX76" fmla="*/ 7342915 w 12192000"/>
              <a:gd name="connsiteY76" fmla="*/ 1819827 h 3482342"/>
              <a:gd name="connsiteX77" fmla="*/ 7255191 w 12192000"/>
              <a:gd name="connsiteY77" fmla="*/ 1834354 h 3482342"/>
              <a:gd name="connsiteX78" fmla="*/ 7131205 w 12192000"/>
              <a:gd name="connsiteY78" fmla="*/ 1845557 h 3482342"/>
              <a:gd name="connsiteX79" fmla="*/ 6941837 w 12192000"/>
              <a:gd name="connsiteY79" fmla="*/ 1840640 h 3482342"/>
              <a:gd name="connsiteX80" fmla="*/ 6837145 w 12192000"/>
              <a:gd name="connsiteY80" fmla="*/ 1870724 h 3482342"/>
              <a:gd name="connsiteX81" fmla="*/ 6753991 w 12192000"/>
              <a:gd name="connsiteY81" fmla="*/ 1860969 h 3482342"/>
              <a:gd name="connsiteX82" fmla="*/ 6727754 w 12192000"/>
              <a:gd name="connsiteY82" fmla="*/ 1882372 h 3482342"/>
              <a:gd name="connsiteX83" fmla="*/ 6723371 w 12192000"/>
              <a:gd name="connsiteY83" fmla="*/ 1886494 h 3482342"/>
              <a:gd name="connsiteX84" fmla="*/ 6702779 w 12192000"/>
              <a:gd name="connsiteY84" fmla="*/ 1893601 h 3482342"/>
              <a:gd name="connsiteX85" fmla="*/ 6686657 w 12192000"/>
              <a:gd name="connsiteY85" fmla="*/ 1907344 h 3482342"/>
              <a:gd name="connsiteX86" fmla="*/ 6651330 w 12192000"/>
              <a:gd name="connsiteY86" fmla="*/ 1922921 h 3482342"/>
              <a:gd name="connsiteX87" fmla="*/ 6622958 w 12192000"/>
              <a:gd name="connsiteY87" fmla="*/ 1936255 h 3482342"/>
              <a:gd name="connsiteX88" fmla="*/ 6522602 w 12192000"/>
              <a:gd name="connsiteY88" fmla="*/ 1954133 h 3482342"/>
              <a:gd name="connsiteX89" fmla="*/ 6444344 w 12192000"/>
              <a:gd name="connsiteY89" fmla="*/ 1969663 h 3482342"/>
              <a:gd name="connsiteX90" fmla="*/ 6409626 w 12192000"/>
              <a:gd name="connsiteY90" fmla="*/ 1978846 h 3482342"/>
              <a:gd name="connsiteX91" fmla="*/ 6333446 w 12192000"/>
              <a:gd name="connsiteY91" fmla="*/ 1997163 h 3482342"/>
              <a:gd name="connsiteX92" fmla="*/ 6294933 w 12192000"/>
              <a:gd name="connsiteY92" fmla="*/ 2019412 h 3482342"/>
              <a:gd name="connsiteX93" fmla="*/ 6238719 w 12192000"/>
              <a:gd name="connsiteY93" fmla="*/ 2042547 h 3482342"/>
              <a:gd name="connsiteX94" fmla="*/ 6187205 w 12192000"/>
              <a:gd name="connsiteY94" fmla="*/ 2060048 h 3482342"/>
              <a:gd name="connsiteX95" fmla="*/ 6138780 w 12192000"/>
              <a:gd name="connsiteY95" fmla="*/ 2081918 h 3482342"/>
              <a:gd name="connsiteX96" fmla="*/ 6120125 w 12192000"/>
              <a:gd name="connsiteY96" fmla="*/ 2109475 h 3482342"/>
              <a:gd name="connsiteX97" fmla="*/ 6056576 w 12192000"/>
              <a:gd name="connsiteY97" fmla="*/ 2120066 h 3482342"/>
              <a:gd name="connsiteX98" fmla="*/ 5993794 w 12192000"/>
              <a:gd name="connsiteY98" fmla="*/ 2122569 h 3482342"/>
              <a:gd name="connsiteX99" fmla="*/ 5943601 w 12192000"/>
              <a:gd name="connsiteY99" fmla="*/ 2137719 h 3482342"/>
              <a:gd name="connsiteX100" fmla="*/ 5898141 w 12192000"/>
              <a:gd name="connsiteY100" fmla="*/ 2144806 h 3482342"/>
              <a:gd name="connsiteX101" fmla="*/ 5855337 w 12192000"/>
              <a:gd name="connsiteY101" fmla="*/ 2137719 h 3482342"/>
              <a:gd name="connsiteX102" fmla="*/ 5817682 w 12192000"/>
              <a:gd name="connsiteY102" fmla="*/ 2157358 h 3482342"/>
              <a:gd name="connsiteX103" fmla="*/ 5735300 w 12192000"/>
              <a:gd name="connsiteY103" fmla="*/ 2158902 h 3482342"/>
              <a:gd name="connsiteX104" fmla="*/ 5591469 w 12192000"/>
              <a:gd name="connsiteY104" fmla="*/ 2178389 h 3482342"/>
              <a:gd name="connsiteX105" fmla="*/ 5505818 w 12192000"/>
              <a:gd name="connsiteY105" fmla="*/ 2194207 h 3482342"/>
              <a:gd name="connsiteX106" fmla="*/ 5452860 w 12192000"/>
              <a:gd name="connsiteY106" fmla="*/ 2180085 h 3482342"/>
              <a:gd name="connsiteX107" fmla="*/ 5414282 w 12192000"/>
              <a:gd name="connsiteY107" fmla="*/ 2183070 h 3482342"/>
              <a:gd name="connsiteX108" fmla="*/ 5368369 w 12192000"/>
              <a:gd name="connsiteY108" fmla="*/ 2204272 h 3482342"/>
              <a:gd name="connsiteX109" fmla="*/ 5336354 w 12192000"/>
              <a:gd name="connsiteY109" fmla="*/ 2218920 h 3482342"/>
              <a:gd name="connsiteX110" fmla="*/ 5291263 w 12192000"/>
              <a:gd name="connsiteY110" fmla="*/ 2239182 h 3482342"/>
              <a:gd name="connsiteX111" fmla="*/ 5255152 w 12192000"/>
              <a:gd name="connsiteY111" fmla="*/ 2247164 h 3482342"/>
              <a:gd name="connsiteX112" fmla="*/ 5233796 w 12192000"/>
              <a:gd name="connsiteY112" fmla="*/ 2268260 h 3482342"/>
              <a:gd name="connsiteX113" fmla="*/ 5212786 w 12192000"/>
              <a:gd name="connsiteY113" fmla="*/ 2296592 h 3482342"/>
              <a:gd name="connsiteX114" fmla="*/ 5173523 w 12192000"/>
              <a:gd name="connsiteY114" fmla="*/ 2309057 h 3482342"/>
              <a:gd name="connsiteX115" fmla="*/ 5123830 w 12192000"/>
              <a:gd name="connsiteY115" fmla="*/ 2307070 h 3482342"/>
              <a:gd name="connsiteX116" fmla="*/ 5065426 w 12192000"/>
              <a:gd name="connsiteY116" fmla="*/ 2324076 h 3482342"/>
              <a:gd name="connsiteX117" fmla="*/ 4975908 w 12192000"/>
              <a:gd name="connsiteY117" fmla="*/ 2364128 h 3482342"/>
              <a:gd name="connsiteX118" fmla="*/ 4913723 w 12192000"/>
              <a:gd name="connsiteY118" fmla="*/ 2385265 h 3482342"/>
              <a:gd name="connsiteX119" fmla="*/ 4746485 w 12192000"/>
              <a:gd name="connsiteY119" fmla="*/ 2451769 h 3482342"/>
              <a:gd name="connsiteX120" fmla="*/ 4681588 w 12192000"/>
              <a:gd name="connsiteY120" fmla="*/ 2467494 h 3482342"/>
              <a:gd name="connsiteX121" fmla="*/ 1783655 w 12192000"/>
              <a:gd name="connsiteY121" fmla="*/ 3163860 h 3482342"/>
              <a:gd name="connsiteX122" fmla="*/ 1325955 w 12192000"/>
              <a:gd name="connsiteY122" fmla="*/ 3176692 h 3482342"/>
              <a:gd name="connsiteX123" fmla="*/ 1190384 w 12192000"/>
              <a:gd name="connsiteY123" fmla="*/ 3203504 h 3482342"/>
              <a:gd name="connsiteX124" fmla="*/ 1094537 w 12192000"/>
              <a:gd name="connsiteY124" fmla="*/ 3229469 h 3482342"/>
              <a:gd name="connsiteX125" fmla="*/ 779276 w 12192000"/>
              <a:gd name="connsiteY125" fmla="*/ 3327290 h 3482342"/>
              <a:gd name="connsiteX126" fmla="*/ 600378 w 12192000"/>
              <a:gd name="connsiteY126" fmla="*/ 3335250 h 3482342"/>
              <a:gd name="connsiteX127" fmla="*/ 493457 w 12192000"/>
              <a:gd name="connsiteY127" fmla="*/ 3365044 h 3482342"/>
              <a:gd name="connsiteX128" fmla="*/ 349402 w 12192000"/>
              <a:gd name="connsiteY128" fmla="*/ 3380897 h 3482342"/>
              <a:gd name="connsiteX129" fmla="*/ 192183 w 12192000"/>
              <a:gd name="connsiteY129" fmla="*/ 3460075 h 3482342"/>
              <a:gd name="connsiteX130" fmla="*/ 46713 w 12192000"/>
              <a:gd name="connsiteY130" fmla="*/ 3462986 h 3482342"/>
              <a:gd name="connsiteX131" fmla="*/ 2765 w 12192000"/>
              <a:gd name="connsiteY131" fmla="*/ 3480770 h 3482342"/>
              <a:gd name="connsiteX132" fmla="*/ 0 w 12192000"/>
              <a:gd name="connsiteY132" fmla="*/ 3482342 h 3482342"/>
              <a:gd name="connsiteX133" fmla="*/ 0 w 12192000"/>
              <a:gd name="connsiteY13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538519 w 12192000"/>
              <a:gd name="connsiteY67" fmla="*/ 1894114 h 3482342"/>
              <a:gd name="connsiteX68" fmla="*/ 8495949 w 12192000"/>
              <a:gd name="connsiteY68" fmla="*/ 1902425 h 3482342"/>
              <a:gd name="connsiteX69" fmla="*/ 8236214 w 12192000"/>
              <a:gd name="connsiteY69" fmla="*/ 1909725 h 3482342"/>
              <a:gd name="connsiteX70" fmla="*/ 8132104 w 12192000"/>
              <a:gd name="connsiteY70" fmla="*/ 1895727 h 3482342"/>
              <a:gd name="connsiteX71" fmla="*/ 7918078 w 12192000"/>
              <a:gd name="connsiteY71" fmla="*/ 1862668 h 3482342"/>
              <a:gd name="connsiteX72" fmla="*/ 7817899 w 12192000"/>
              <a:gd name="connsiteY72" fmla="*/ 1862176 h 3482342"/>
              <a:gd name="connsiteX73" fmla="*/ 7768994 w 12192000"/>
              <a:gd name="connsiteY73" fmla="*/ 1855721 h 3482342"/>
              <a:gd name="connsiteX74" fmla="*/ 7618027 w 12192000"/>
              <a:gd name="connsiteY74" fmla="*/ 1830959 h 3482342"/>
              <a:gd name="connsiteX75" fmla="*/ 7449425 w 12192000"/>
              <a:gd name="connsiteY75" fmla="*/ 1810910 h 3482342"/>
              <a:gd name="connsiteX76" fmla="*/ 7342915 w 12192000"/>
              <a:gd name="connsiteY76" fmla="*/ 1819827 h 3482342"/>
              <a:gd name="connsiteX77" fmla="*/ 7255191 w 12192000"/>
              <a:gd name="connsiteY77" fmla="*/ 1834354 h 3482342"/>
              <a:gd name="connsiteX78" fmla="*/ 7131205 w 12192000"/>
              <a:gd name="connsiteY78" fmla="*/ 1845557 h 3482342"/>
              <a:gd name="connsiteX79" fmla="*/ 6941837 w 12192000"/>
              <a:gd name="connsiteY79" fmla="*/ 1840640 h 3482342"/>
              <a:gd name="connsiteX80" fmla="*/ 6837145 w 12192000"/>
              <a:gd name="connsiteY80" fmla="*/ 1870724 h 3482342"/>
              <a:gd name="connsiteX81" fmla="*/ 6753991 w 12192000"/>
              <a:gd name="connsiteY81" fmla="*/ 1860969 h 3482342"/>
              <a:gd name="connsiteX82" fmla="*/ 6727754 w 12192000"/>
              <a:gd name="connsiteY82" fmla="*/ 1882372 h 3482342"/>
              <a:gd name="connsiteX83" fmla="*/ 6723371 w 12192000"/>
              <a:gd name="connsiteY83" fmla="*/ 1886494 h 3482342"/>
              <a:gd name="connsiteX84" fmla="*/ 6702779 w 12192000"/>
              <a:gd name="connsiteY84" fmla="*/ 1893601 h 3482342"/>
              <a:gd name="connsiteX85" fmla="*/ 6686657 w 12192000"/>
              <a:gd name="connsiteY85" fmla="*/ 1907344 h 3482342"/>
              <a:gd name="connsiteX86" fmla="*/ 6651330 w 12192000"/>
              <a:gd name="connsiteY86" fmla="*/ 1922921 h 3482342"/>
              <a:gd name="connsiteX87" fmla="*/ 6622958 w 12192000"/>
              <a:gd name="connsiteY87" fmla="*/ 1936255 h 3482342"/>
              <a:gd name="connsiteX88" fmla="*/ 6522602 w 12192000"/>
              <a:gd name="connsiteY88" fmla="*/ 1954133 h 3482342"/>
              <a:gd name="connsiteX89" fmla="*/ 6444344 w 12192000"/>
              <a:gd name="connsiteY89" fmla="*/ 1969663 h 3482342"/>
              <a:gd name="connsiteX90" fmla="*/ 6409626 w 12192000"/>
              <a:gd name="connsiteY90" fmla="*/ 1978846 h 3482342"/>
              <a:gd name="connsiteX91" fmla="*/ 6333446 w 12192000"/>
              <a:gd name="connsiteY91" fmla="*/ 1997163 h 3482342"/>
              <a:gd name="connsiteX92" fmla="*/ 6294933 w 12192000"/>
              <a:gd name="connsiteY92" fmla="*/ 2019412 h 3482342"/>
              <a:gd name="connsiteX93" fmla="*/ 6238719 w 12192000"/>
              <a:gd name="connsiteY93" fmla="*/ 2042547 h 3482342"/>
              <a:gd name="connsiteX94" fmla="*/ 6187205 w 12192000"/>
              <a:gd name="connsiteY94" fmla="*/ 2060048 h 3482342"/>
              <a:gd name="connsiteX95" fmla="*/ 6138780 w 12192000"/>
              <a:gd name="connsiteY95" fmla="*/ 2081918 h 3482342"/>
              <a:gd name="connsiteX96" fmla="*/ 6120125 w 12192000"/>
              <a:gd name="connsiteY96" fmla="*/ 2109475 h 3482342"/>
              <a:gd name="connsiteX97" fmla="*/ 6056576 w 12192000"/>
              <a:gd name="connsiteY97" fmla="*/ 2120066 h 3482342"/>
              <a:gd name="connsiteX98" fmla="*/ 5993794 w 12192000"/>
              <a:gd name="connsiteY98" fmla="*/ 2122569 h 3482342"/>
              <a:gd name="connsiteX99" fmla="*/ 5943601 w 12192000"/>
              <a:gd name="connsiteY99" fmla="*/ 2137719 h 3482342"/>
              <a:gd name="connsiteX100" fmla="*/ 5898141 w 12192000"/>
              <a:gd name="connsiteY100" fmla="*/ 2144806 h 3482342"/>
              <a:gd name="connsiteX101" fmla="*/ 5855337 w 12192000"/>
              <a:gd name="connsiteY101" fmla="*/ 2137719 h 3482342"/>
              <a:gd name="connsiteX102" fmla="*/ 5817682 w 12192000"/>
              <a:gd name="connsiteY102" fmla="*/ 2157358 h 3482342"/>
              <a:gd name="connsiteX103" fmla="*/ 5735300 w 12192000"/>
              <a:gd name="connsiteY103" fmla="*/ 2158902 h 3482342"/>
              <a:gd name="connsiteX104" fmla="*/ 5591469 w 12192000"/>
              <a:gd name="connsiteY104" fmla="*/ 2178389 h 3482342"/>
              <a:gd name="connsiteX105" fmla="*/ 5505818 w 12192000"/>
              <a:gd name="connsiteY105" fmla="*/ 2194207 h 3482342"/>
              <a:gd name="connsiteX106" fmla="*/ 5452860 w 12192000"/>
              <a:gd name="connsiteY106" fmla="*/ 2180085 h 3482342"/>
              <a:gd name="connsiteX107" fmla="*/ 5414282 w 12192000"/>
              <a:gd name="connsiteY107" fmla="*/ 2183070 h 3482342"/>
              <a:gd name="connsiteX108" fmla="*/ 5368369 w 12192000"/>
              <a:gd name="connsiteY108" fmla="*/ 2204272 h 3482342"/>
              <a:gd name="connsiteX109" fmla="*/ 5336354 w 12192000"/>
              <a:gd name="connsiteY109" fmla="*/ 2218920 h 3482342"/>
              <a:gd name="connsiteX110" fmla="*/ 5291263 w 12192000"/>
              <a:gd name="connsiteY110" fmla="*/ 2239182 h 3482342"/>
              <a:gd name="connsiteX111" fmla="*/ 5255152 w 12192000"/>
              <a:gd name="connsiteY111" fmla="*/ 2247164 h 3482342"/>
              <a:gd name="connsiteX112" fmla="*/ 5233796 w 12192000"/>
              <a:gd name="connsiteY112" fmla="*/ 2268260 h 3482342"/>
              <a:gd name="connsiteX113" fmla="*/ 5212786 w 12192000"/>
              <a:gd name="connsiteY113" fmla="*/ 2296592 h 3482342"/>
              <a:gd name="connsiteX114" fmla="*/ 5173523 w 12192000"/>
              <a:gd name="connsiteY114" fmla="*/ 2309057 h 3482342"/>
              <a:gd name="connsiteX115" fmla="*/ 5123830 w 12192000"/>
              <a:gd name="connsiteY115" fmla="*/ 2307070 h 3482342"/>
              <a:gd name="connsiteX116" fmla="*/ 5065426 w 12192000"/>
              <a:gd name="connsiteY116" fmla="*/ 2324076 h 3482342"/>
              <a:gd name="connsiteX117" fmla="*/ 4975908 w 12192000"/>
              <a:gd name="connsiteY117" fmla="*/ 2364128 h 3482342"/>
              <a:gd name="connsiteX118" fmla="*/ 4913723 w 12192000"/>
              <a:gd name="connsiteY118" fmla="*/ 2385265 h 3482342"/>
              <a:gd name="connsiteX119" fmla="*/ 4746485 w 12192000"/>
              <a:gd name="connsiteY119" fmla="*/ 2451769 h 3482342"/>
              <a:gd name="connsiteX120" fmla="*/ 4681588 w 12192000"/>
              <a:gd name="connsiteY120" fmla="*/ 2467494 h 3482342"/>
              <a:gd name="connsiteX121" fmla="*/ 1783655 w 12192000"/>
              <a:gd name="connsiteY121" fmla="*/ 3163860 h 3482342"/>
              <a:gd name="connsiteX122" fmla="*/ 1325955 w 12192000"/>
              <a:gd name="connsiteY122" fmla="*/ 3176692 h 3482342"/>
              <a:gd name="connsiteX123" fmla="*/ 1190384 w 12192000"/>
              <a:gd name="connsiteY123" fmla="*/ 3203504 h 3482342"/>
              <a:gd name="connsiteX124" fmla="*/ 1094537 w 12192000"/>
              <a:gd name="connsiteY124" fmla="*/ 3229469 h 3482342"/>
              <a:gd name="connsiteX125" fmla="*/ 779276 w 12192000"/>
              <a:gd name="connsiteY125" fmla="*/ 3327290 h 3482342"/>
              <a:gd name="connsiteX126" fmla="*/ 600378 w 12192000"/>
              <a:gd name="connsiteY126" fmla="*/ 3335250 h 3482342"/>
              <a:gd name="connsiteX127" fmla="*/ 493457 w 12192000"/>
              <a:gd name="connsiteY127" fmla="*/ 3365044 h 3482342"/>
              <a:gd name="connsiteX128" fmla="*/ 349402 w 12192000"/>
              <a:gd name="connsiteY128" fmla="*/ 3380897 h 3482342"/>
              <a:gd name="connsiteX129" fmla="*/ 192183 w 12192000"/>
              <a:gd name="connsiteY129" fmla="*/ 3460075 h 3482342"/>
              <a:gd name="connsiteX130" fmla="*/ 46713 w 12192000"/>
              <a:gd name="connsiteY130" fmla="*/ 3462986 h 3482342"/>
              <a:gd name="connsiteX131" fmla="*/ 2765 w 12192000"/>
              <a:gd name="connsiteY131" fmla="*/ 3480770 h 3482342"/>
              <a:gd name="connsiteX132" fmla="*/ 0 w 12192000"/>
              <a:gd name="connsiteY132" fmla="*/ 3482342 h 3482342"/>
              <a:gd name="connsiteX133" fmla="*/ 0 w 12192000"/>
              <a:gd name="connsiteY13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538519 w 12192000"/>
              <a:gd name="connsiteY67" fmla="*/ 1894114 h 3482342"/>
              <a:gd name="connsiteX68" fmla="*/ 8393565 w 12192000"/>
              <a:gd name="connsiteY68" fmla="*/ 1965974 h 3482342"/>
              <a:gd name="connsiteX69" fmla="*/ 8236214 w 12192000"/>
              <a:gd name="connsiteY69" fmla="*/ 1909725 h 3482342"/>
              <a:gd name="connsiteX70" fmla="*/ 8132104 w 12192000"/>
              <a:gd name="connsiteY70" fmla="*/ 1895727 h 3482342"/>
              <a:gd name="connsiteX71" fmla="*/ 7918078 w 12192000"/>
              <a:gd name="connsiteY71" fmla="*/ 1862668 h 3482342"/>
              <a:gd name="connsiteX72" fmla="*/ 7817899 w 12192000"/>
              <a:gd name="connsiteY72" fmla="*/ 1862176 h 3482342"/>
              <a:gd name="connsiteX73" fmla="*/ 7768994 w 12192000"/>
              <a:gd name="connsiteY73" fmla="*/ 1855721 h 3482342"/>
              <a:gd name="connsiteX74" fmla="*/ 7618027 w 12192000"/>
              <a:gd name="connsiteY74" fmla="*/ 1830959 h 3482342"/>
              <a:gd name="connsiteX75" fmla="*/ 7449425 w 12192000"/>
              <a:gd name="connsiteY75" fmla="*/ 1810910 h 3482342"/>
              <a:gd name="connsiteX76" fmla="*/ 7342915 w 12192000"/>
              <a:gd name="connsiteY76" fmla="*/ 1819827 h 3482342"/>
              <a:gd name="connsiteX77" fmla="*/ 7255191 w 12192000"/>
              <a:gd name="connsiteY77" fmla="*/ 1834354 h 3482342"/>
              <a:gd name="connsiteX78" fmla="*/ 7131205 w 12192000"/>
              <a:gd name="connsiteY78" fmla="*/ 1845557 h 3482342"/>
              <a:gd name="connsiteX79" fmla="*/ 6941837 w 12192000"/>
              <a:gd name="connsiteY79" fmla="*/ 1840640 h 3482342"/>
              <a:gd name="connsiteX80" fmla="*/ 6837145 w 12192000"/>
              <a:gd name="connsiteY80" fmla="*/ 1870724 h 3482342"/>
              <a:gd name="connsiteX81" fmla="*/ 6753991 w 12192000"/>
              <a:gd name="connsiteY81" fmla="*/ 1860969 h 3482342"/>
              <a:gd name="connsiteX82" fmla="*/ 6727754 w 12192000"/>
              <a:gd name="connsiteY82" fmla="*/ 1882372 h 3482342"/>
              <a:gd name="connsiteX83" fmla="*/ 6723371 w 12192000"/>
              <a:gd name="connsiteY83" fmla="*/ 1886494 h 3482342"/>
              <a:gd name="connsiteX84" fmla="*/ 6702779 w 12192000"/>
              <a:gd name="connsiteY84" fmla="*/ 1893601 h 3482342"/>
              <a:gd name="connsiteX85" fmla="*/ 6686657 w 12192000"/>
              <a:gd name="connsiteY85" fmla="*/ 1907344 h 3482342"/>
              <a:gd name="connsiteX86" fmla="*/ 6651330 w 12192000"/>
              <a:gd name="connsiteY86" fmla="*/ 1922921 h 3482342"/>
              <a:gd name="connsiteX87" fmla="*/ 6622958 w 12192000"/>
              <a:gd name="connsiteY87" fmla="*/ 1936255 h 3482342"/>
              <a:gd name="connsiteX88" fmla="*/ 6522602 w 12192000"/>
              <a:gd name="connsiteY88" fmla="*/ 1954133 h 3482342"/>
              <a:gd name="connsiteX89" fmla="*/ 6444344 w 12192000"/>
              <a:gd name="connsiteY89" fmla="*/ 1969663 h 3482342"/>
              <a:gd name="connsiteX90" fmla="*/ 6409626 w 12192000"/>
              <a:gd name="connsiteY90" fmla="*/ 1978846 h 3482342"/>
              <a:gd name="connsiteX91" fmla="*/ 6333446 w 12192000"/>
              <a:gd name="connsiteY91" fmla="*/ 1997163 h 3482342"/>
              <a:gd name="connsiteX92" fmla="*/ 6294933 w 12192000"/>
              <a:gd name="connsiteY92" fmla="*/ 2019412 h 3482342"/>
              <a:gd name="connsiteX93" fmla="*/ 6238719 w 12192000"/>
              <a:gd name="connsiteY93" fmla="*/ 2042547 h 3482342"/>
              <a:gd name="connsiteX94" fmla="*/ 6187205 w 12192000"/>
              <a:gd name="connsiteY94" fmla="*/ 2060048 h 3482342"/>
              <a:gd name="connsiteX95" fmla="*/ 6138780 w 12192000"/>
              <a:gd name="connsiteY95" fmla="*/ 2081918 h 3482342"/>
              <a:gd name="connsiteX96" fmla="*/ 6120125 w 12192000"/>
              <a:gd name="connsiteY96" fmla="*/ 2109475 h 3482342"/>
              <a:gd name="connsiteX97" fmla="*/ 6056576 w 12192000"/>
              <a:gd name="connsiteY97" fmla="*/ 2120066 h 3482342"/>
              <a:gd name="connsiteX98" fmla="*/ 5993794 w 12192000"/>
              <a:gd name="connsiteY98" fmla="*/ 2122569 h 3482342"/>
              <a:gd name="connsiteX99" fmla="*/ 5943601 w 12192000"/>
              <a:gd name="connsiteY99" fmla="*/ 2137719 h 3482342"/>
              <a:gd name="connsiteX100" fmla="*/ 5898141 w 12192000"/>
              <a:gd name="connsiteY100" fmla="*/ 2144806 h 3482342"/>
              <a:gd name="connsiteX101" fmla="*/ 5855337 w 12192000"/>
              <a:gd name="connsiteY101" fmla="*/ 2137719 h 3482342"/>
              <a:gd name="connsiteX102" fmla="*/ 5817682 w 12192000"/>
              <a:gd name="connsiteY102" fmla="*/ 2157358 h 3482342"/>
              <a:gd name="connsiteX103" fmla="*/ 5735300 w 12192000"/>
              <a:gd name="connsiteY103" fmla="*/ 2158902 h 3482342"/>
              <a:gd name="connsiteX104" fmla="*/ 5591469 w 12192000"/>
              <a:gd name="connsiteY104" fmla="*/ 2178389 h 3482342"/>
              <a:gd name="connsiteX105" fmla="*/ 5505818 w 12192000"/>
              <a:gd name="connsiteY105" fmla="*/ 2194207 h 3482342"/>
              <a:gd name="connsiteX106" fmla="*/ 5452860 w 12192000"/>
              <a:gd name="connsiteY106" fmla="*/ 2180085 h 3482342"/>
              <a:gd name="connsiteX107" fmla="*/ 5414282 w 12192000"/>
              <a:gd name="connsiteY107" fmla="*/ 2183070 h 3482342"/>
              <a:gd name="connsiteX108" fmla="*/ 5368369 w 12192000"/>
              <a:gd name="connsiteY108" fmla="*/ 2204272 h 3482342"/>
              <a:gd name="connsiteX109" fmla="*/ 5336354 w 12192000"/>
              <a:gd name="connsiteY109" fmla="*/ 2218920 h 3482342"/>
              <a:gd name="connsiteX110" fmla="*/ 5291263 w 12192000"/>
              <a:gd name="connsiteY110" fmla="*/ 2239182 h 3482342"/>
              <a:gd name="connsiteX111" fmla="*/ 5255152 w 12192000"/>
              <a:gd name="connsiteY111" fmla="*/ 2247164 h 3482342"/>
              <a:gd name="connsiteX112" fmla="*/ 5233796 w 12192000"/>
              <a:gd name="connsiteY112" fmla="*/ 2268260 h 3482342"/>
              <a:gd name="connsiteX113" fmla="*/ 5212786 w 12192000"/>
              <a:gd name="connsiteY113" fmla="*/ 2296592 h 3482342"/>
              <a:gd name="connsiteX114" fmla="*/ 5173523 w 12192000"/>
              <a:gd name="connsiteY114" fmla="*/ 2309057 h 3482342"/>
              <a:gd name="connsiteX115" fmla="*/ 5123830 w 12192000"/>
              <a:gd name="connsiteY115" fmla="*/ 2307070 h 3482342"/>
              <a:gd name="connsiteX116" fmla="*/ 5065426 w 12192000"/>
              <a:gd name="connsiteY116" fmla="*/ 2324076 h 3482342"/>
              <a:gd name="connsiteX117" fmla="*/ 4975908 w 12192000"/>
              <a:gd name="connsiteY117" fmla="*/ 2364128 h 3482342"/>
              <a:gd name="connsiteX118" fmla="*/ 4913723 w 12192000"/>
              <a:gd name="connsiteY118" fmla="*/ 2385265 h 3482342"/>
              <a:gd name="connsiteX119" fmla="*/ 4746485 w 12192000"/>
              <a:gd name="connsiteY119" fmla="*/ 2451769 h 3482342"/>
              <a:gd name="connsiteX120" fmla="*/ 4681588 w 12192000"/>
              <a:gd name="connsiteY120" fmla="*/ 2467494 h 3482342"/>
              <a:gd name="connsiteX121" fmla="*/ 1783655 w 12192000"/>
              <a:gd name="connsiteY121" fmla="*/ 3163860 h 3482342"/>
              <a:gd name="connsiteX122" fmla="*/ 1325955 w 12192000"/>
              <a:gd name="connsiteY122" fmla="*/ 3176692 h 3482342"/>
              <a:gd name="connsiteX123" fmla="*/ 1190384 w 12192000"/>
              <a:gd name="connsiteY123" fmla="*/ 3203504 h 3482342"/>
              <a:gd name="connsiteX124" fmla="*/ 1094537 w 12192000"/>
              <a:gd name="connsiteY124" fmla="*/ 3229469 h 3482342"/>
              <a:gd name="connsiteX125" fmla="*/ 779276 w 12192000"/>
              <a:gd name="connsiteY125" fmla="*/ 3327290 h 3482342"/>
              <a:gd name="connsiteX126" fmla="*/ 600378 w 12192000"/>
              <a:gd name="connsiteY126" fmla="*/ 3335250 h 3482342"/>
              <a:gd name="connsiteX127" fmla="*/ 493457 w 12192000"/>
              <a:gd name="connsiteY127" fmla="*/ 3365044 h 3482342"/>
              <a:gd name="connsiteX128" fmla="*/ 349402 w 12192000"/>
              <a:gd name="connsiteY128" fmla="*/ 3380897 h 3482342"/>
              <a:gd name="connsiteX129" fmla="*/ 192183 w 12192000"/>
              <a:gd name="connsiteY129" fmla="*/ 3460075 h 3482342"/>
              <a:gd name="connsiteX130" fmla="*/ 46713 w 12192000"/>
              <a:gd name="connsiteY130" fmla="*/ 3462986 h 3482342"/>
              <a:gd name="connsiteX131" fmla="*/ 2765 w 12192000"/>
              <a:gd name="connsiteY131" fmla="*/ 3480770 h 3482342"/>
              <a:gd name="connsiteX132" fmla="*/ 0 w 12192000"/>
              <a:gd name="connsiteY132" fmla="*/ 3482342 h 3482342"/>
              <a:gd name="connsiteX133" fmla="*/ 0 w 12192000"/>
              <a:gd name="connsiteY13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538519 w 12192000"/>
              <a:gd name="connsiteY67" fmla="*/ 1894114 h 3482342"/>
              <a:gd name="connsiteX68" fmla="*/ 8393565 w 12192000"/>
              <a:gd name="connsiteY68" fmla="*/ 1965974 h 3482342"/>
              <a:gd name="connsiteX69" fmla="*/ 8236214 w 12192000"/>
              <a:gd name="connsiteY69" fmla="*/ 1909725 h 3482342"/>
              <a:gd name="connsiteX70" fmla="*/ 8132104 w 12192000"/>
              <a:gd name="connsiteY70" fmla="*/ 1895727 h 3482342"/>
              <a:gd name="connsiteX71" fmla="*/ 7918078 w 12192000"/>
              <a:gd name="connsiteY71" fmla="*/ 1862668 h 3482342"/>
              <a:gd name="connsiteX72" fmla="*/ 7817899 w 12192000"/>
              <a:gd name="connsiteY72" fmla="*/ 1862176 h 3482342"/>
              <a:gd name="connsiteX73" fmla="*/ 7768994 w 12192000"/>
              <a:gd name="connsiteY73" fmla="*/ 1855721 h 3482342"/>
              <a:gd name="connsiteX74" fmla="*/ 7618027 w 12192000"/>
              <a:gd name="connsiteY74" fmla="*/ 1830959 h 3482342"/>
              <a:gd name="connsiteX75" fmla="*/ 7449425 w 12192000"/>
              <a:gd name="connsiteY75" fmla="*/ 1810910 h 3482342"/>
              <a:gd name="connsiteX76" fmla="*/ 7342915 w 12192000"/>
              <a:gd name="connsiteY76" fmla="*/ 1819827 h 3482342"/>
              <a:gd name="connsiteX77" fmla="*/ 7255191 w 12192000"/>
              <a:gd name="connsiteY77" fmla="*/ 1834354 h 3482342"/>
              <a:gd name="connsiteX78" fmla="*/ 7131205 w 12192000"/>
              <a:gd name="connsiteY78" fmla="*/ 1845557 h 3482342"/>
              <a:gd name="connsiteX79" fmla="*/ 6941837 w 12192000"/>
              <a:gd name="connsiteY79" fmla="*/ 1840640 h 3482342"/>
              <a:gd name="connsiteX80" fmla="*/ 6837145 w 12192000"/>
              <a:gd name="connsiteY80" fmla="*/ 1870724 h 3482342"/>
              <a:gd name="connsiteX81" fmla="*/ 6753991 w 12192000"/>
              <a:gd name="connsiteY81" fmla="*/ 1860969 h 3482342"/>
              <a:gd name="connsiteX82" fmla="*/ 6727754 w 12192000"/>
              <a:gd name="connsiteY82" fmla="*/ 1882372 h 3482342"/>
              <a:gd name="connsiteX83" fmla="*/ 6723371 w 12192000"/>
              <a:gd name="connsiteY83" fmla="*/ 1886494 h 3482342"/>
              <a:gd name="connsiteX84" fmla="*/ 6702779 w 12192000"/>
              <a:gd name="connsiteY84" fmla="*/ 1893601 h 3482342"/>
              <a:gd name="connsiteX85" fmla="*/ 6686657 w 12192000"/>
              <a:gd name="connsiteY85" fmla="*/ 1907344 h 3482342"/>
              <a:gd name="connsiteX86" fmla="*/ 6651330 w 12192000"/>
              <a:gd name="connsiteY86" fmla="*/ 1922921 h 3482342"/>
              <a:gd name="connsiteX87" fmla="*/ 6622958 w 12192000"/>
              <a:gd name="connsiteY87" fmla="*/ 1936255 h 3482342"/>
              <a:gd name="connsiteX88" fmla="*/ 6522602 w 12192000"/>
              <a:gd name="connsiteY88" fmla="*/ 1954133 h 3482342"/>
              <a:gd name="connsiteX89" fmla="*/ 6444344 w 12192000"/>
              <a:gd name="connsiteY89" fmla="*/ 1969663 h 3482342"/>
              <a:gd name="connsiteX90" fmla="*/ 6409626 w 12192000"/>
              <a:gd name="connsiteY90" fmla="*/ 1978846 h 3482342"/>
              <a:gd name="connsiteX91" fmla="*/ 6333446 w 12192000"/>
              <a:gd name="connsiteY91" fmla="*/ 1997163 h 3482342"/>
              <a:gd name="connsiteX92" fmla="*/ 6294933 w 12192000"/>
              <a:gd name="connsiteY92" fmla="*/ 2019412 h 3482342"/>
              <a:gd name="connsiteX93" fmla="*/ 6238719 w 12192000"/>
              <a:gd name="connsiteY93" fmla="*/ 2042547 h 3482342"/>
              <a:gd name="connsiteX94" fmla="*/ 6187205 w 12192000"/>
              <a:gd name="connsiteY94" fmla="*/ 2060048 h 3482342"/>
              <a:gd name="connsiteX95" fmla="*/ 6138780 w 12192000"/>
              <a:gd name="connsiteY95" fmla="*/ 2081918 h 3482342"/>
              <a:gd name="connsiteX96" fmla="*/ 6120125 w 12192000"/>
              <a:gd name="connsiteY96" fmla="*/ 2109475 h 3482342"/>
              <a:gd name="connsiteX97" fmla="*/ 6056576 w 12192000"/>
              <a:gd name="connsiteY97" fmla="*/ 2120066 h 3482342"/>
              <a:gd name="connsiteX98" fmla="*/ 5993794 w 12192000"/>
              <a:gd name="connsiteY98" fmla="*/ 2122569 h 3482342"/>
              <a:gd name="connsiteX99" fmla="*/ 5943601 w 12192000"/>
              <a:gd name="connsiteY99" fmla="*/ 2137719 h 3482342"/>
              <a:gd name="connsiteX100" fmla="*/ 5898141 w 12192000"/>
              <a:gd name="connsiteY100" fmla="*/ 2144806 h 3482342"/>
              <a:gd name="connsiteX101" fmla="*/ 5855337 w 12192000"/>
              <a:gd name="connsiteY101" fmla="*/ 2137719 h 3482342"/>
              <a:gd name="connsiteX102" fmla="*/ 5817682 w 12192000"/>
              <a:gd name="connsiteY102" fmla="*/ 2157358 h 3482342"/>
              <a:gd name="connsiteX103" fmla="*/ 5735300 w 12192000"/>
              <a:gd name="connsiteY103" fmla="*/ 2158902 h 3482342"/>
              <a:gd name="connsiteX104" fmla="*/ 5591469 w 12192000"/>
              <a:gd name="connsiteY104" fmla="*/ 2178389 h 3482342"/>
              <a:gd name="connsiteX105" fmla="*/ 5505818 w 12192000"/>
              <a:gd name="connsiteY105" fmla="*/ 2194207 h 3482342"/>
              <a:gd name="connsiteX106" fmla="*/ 5452860 w 12192000"/>
              <a:gd name="connsiteY106" fmla="*/ 2180085 h 3482342"/>
              <a:gd name="connsiteX107" fmla="*/ 5414282 w 12192000"/>
              <a:gd name="connsiteY107" fmla="*/ 2183070 h 3482342"/>
              <a:gd name="connsiteX108" fmla="*/ 5368369 w 12192000"/>
              <a:gd name="connsiteY108" fmla="*/ 2204272 h 3482342"/>
              <a:gd name="connsiteX109" fmla="*/ 5336354 w 12192000"/>
              <a:gd name="connsiteY109" fmla="*/ 2218920 h 3482342"/>
              <a:gd name="connsiteX110" fmla="*/ 5291263 w 12192000"/>
              <a:gd name="connsiteY110" fmla="*/ 2239182 h 3482342"/>
              <a:gd name="connsiteX111" fmla="*/ 5255152 w 12192000"/>
              <a:gd name="connsiteY111" fmla="*/ 2247164 h 3482342"/>
              <a:gd name="connsiteX112" fmla="*/ 5233796 w 12192000"/>
              <a:gd name="connsiteY112" fmla="*/ 2268260 h 3482342"/>
              <a:gd name="connsiteX113" fmla="*/ 5212786 w 12192000"/>
              <a:gd name="connsiteY113" fmla="*/ 2296592 h 3482342"/>
              <a:gd name="connsiteX114" fmla="*/ 5173523 w 12192000"/>
              <a:gd name="connsiteY114" fmla="*/ 2309057 h 3482342"/>
              <a:gd name="connsiteX115" fmla="*/ 5123830 w 12192000"/>
              <a:gd name="connsiteY115" fmla="*/ 2307070 h 3482342"/>
              <a:gd name="connsiteX116" fmla="*/ 5065426 w 12192000"/>
              <a:gd name="connsiteY116" fmla="*/ 2324076 h 3482342"/>
              <a:gd name="connsiteX117" fmla="*/ 4975908 w 12192000"/>
              <a:gd name="connsiteY117" fmla="*/ 2364128 h 3482342"/>
              <a:gd name="connsiteX118" fmla="*/ 4913723 w 12192000"/>
              <a:gd name="connsiteY118" fmla="*/ 2385265 h 3482342"/>
              <a:gd name="connsiteX119" fmla="*/ 4746485 w 12192000"/>
              <a:gd name="connsiteY119" fmla="*/ 2451769 h 3482342"/>
              <a:gd name="connsiteX120" fmla="*/ 4681588 w 12192000"/>
              <a:gd name="connsiteY120" fmla="*/ 2467494 h 3482342"/>
              <a:gd name="connsiteX121" fmla="*/ 1783655 w 12192000"/>
              <a:gd name="connsiteY121" fmla="*/ 3163860 h 3482342"/>
              <a:gd name="connsiteX122" fmla="*/ 1325955 w 12192000"/>
              <a:gd name="connsiteY122" fmla="*/ 3176692 h 3482342"/>
              <a:gd name="connsiteX123" fmla="*/ 1190384 w 12192000"/>
              <a:gd name="connsiteY123" fmla="*/ 3203504 h 3482342"/>
              <a:gd name="connsiteX124" fmla="*/ 1094537 w 12192000"/>
              <a:gd name="connsiteY124" fmla="*/ 3229469 h 3482342"/>
              <a:gd name="connsiteX125" fmla="*/ 779276 w 12192000"/>
              <a:gd name="connsiteY125" fmla="*/ 3327290 h 3482342"/>
              <a:gd name="connsiteX126" fmla="*/ 600378 w 12192000"/>
              <a:gd name="connsiteY126" fmla="*/ 3335250 h 3482342"/>
              <a:gd name="connsiteX127" fmla="*/ 493457 w 12192000"/>
              <a:gd name="connsiteY127" fmla="*/ 3365044 h 3482342"/>
              <a:gd name="connsiteX128" fmla="*/ 349402 w 12192000"/>
              <a:gd name="connsiteY128" fmla="*/ 3380897 h 3482342"/>
              <a:gd name="connsiteX129" fmla="*/ 192183 w 12192000"/>
              <a:gd name="connsiteY129" fmla="*/ 3460075 h 3482342"/>
              <a:gd name="connsiteX130" fmla="*/ 46713 w 12192000"/>
              <a:gd name="connsiteY130" fmla="*/ 3462986 h 3482342"/>
              <a:gd name="connsiteX131" fmla="*/ 2765 w 12192000"/>
              <a:gd name="connsiteY131" fmla="*/ 3480770 h 3482342"/>
              <a:gd name="connsiteX132" fmla="*/ 0 w 12192000"/>
              <a:gd name="connsiteY132" fmla="*/ 3482342 h 3482342"/>
              <a:gd name="connsiteX133" fmla="*/ 0 w 12192000"/>
              <a:gd name="connsiteY13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05409 w 12192000"/>
              <a:gd name="connsiteY41" fmla="*/ 1422789 h 3482342"/>
              <a:gd name="connsiteX42" fmla="*/ 10370530 w 12192000"/>
              <a:gd name="connsiteY42" fmla="*/ 1441596 h 3482342"/>
              <a:gd name="connsiteX43" fmla="*/ 10300239 w 12192000"/>
              <a:gd name="connsiteY43" fmla="*/ 1456332 h 3482342"/>
              <a:gd name="connsiteX44" fmla="*/ 10264922 w 12192000"/>
              <a:gd name="connsiteY44" fmla="*/ 1472107 h 3482342"/>
              <a:gd name="connsiteX45" fmla="*/ 10229629 w 12192000"/>
              <a:gd name="connsiteY45" fmla="*/ 1470454 h 3482342"/>
              <a:gd name="connsiteX46" fmla="*/ 10201385 w 12192000"/>
              <a:gd name="connsiteY46" fmla="*/ 1477515 h 3482342"/>
              <a:gd name="connsiteX47" fmla="*/ 10151958 w 12192000"/>
              <a:gd name="connsiteY47" fmla="*/ 1477515 h 3482342"/>
              <a:gd name="connsiteX48" fmla="*/ 10120184 w 12192000"/>
              <a:gd name="connsiteY48" fmla="*/ 1466924 h 3482342"/>
              <a:gd name="connsiteX49" fmla="*/ 10081348 w 12192000"/>
              <a:gd name="connsiteY49" fmla="*/ 1481046 h 3482342"/>
              <a:gd name="connsiteX50" fmla="*/ 10058690 w 12192000"/>
              <a:gd name="connsiteY50" fmla="*/ 1474888 h 3482342"/>
              <a:gd name="connsiteX51" fmla="*/ 10004424 w 12192000"/>
              <a:gd name="connsiteY51" fmla="*/ 1489801 h 3482342"/>
              <a:gd name="connsiteX52" fmla="*/ 9999951 w 12192000"/>
              <a:gd name="connsiteY52" fmla="*/ 1499127 h 3482342"/>
              <a:gd name="connsiteX53" fmla="*/ 9845462 w 12192000"/>
              <a:gd name="connsiteY53" fmla="*/ 1548192 h 3482342"/>
              <a:gd name="connsiteX54" fmla="*/ 9736156 w 12192000"/>
              <a:gd name="connsiteY54" fmla="*/ 1581928 h 3482342"/>
              <a:gd name="connsiteX55" fmla="*/ 9693355 w 12192000"/>
              <a:gd name="connsiteY55" fmla="*/ 1602632 h 3482342"/>
              <a:gd name="connsiteX56" fmla="*/ 9664242 w 12192000"/>
              <a:gd name="connsiteY56" fmla="*/ 1622075 h 3482342"/>
              <a:gd name="connsiteX57" fmla="*/ 9579195 w 12192000"/>
              <a:gd name="connsiteY57" fmla="*/ 1648017 h 3482342"/>
              <a:gd name="connsiteX58" fmla="*/ 9433652 w 12192000"/>
              <a:gd name="connsiteY58" fmla="*/ 1681174 h 3482342"/>
              <a:gd name="connsiteX59" fmla="*/ 9403775 w 12192000"/>
              <a:gd name="connsiteY59" fmla="*/ 1690403 h 3482342"/>
              <a:gd name="connsiteX60" fmla="*/ 9382503 w 12192000"/>
              <a:gd name="connsiteY60" fmla="*/ 1706957 h 3482342"/>
              <a:gd name="connsiteX61" fmla="*/ 9381410 w 12192000"/>
              <a:gd name="connsiteY61" fmla="*/ 1718312 h 3482342"/>
              <a:gd name="connsiteX62" fmla="*/ 9365685 w 12192000"/>
              <a:gd name="connsiteY62" fmla="*/ 1724772 h 3482342"/>
              <a:gd name="connsiteX63" fmla="*/ 9278020 w 12192000"/>
              <a:gd name="connsiteY63" fmla="*/ 1741161 h 3482342"/>
              <a:gd name="connsiteX64" fmla="*/ 9217145 w 12192000"/>
              <a:gd name="connsiteY64" fmla="*/ 1771195 h 3482342"/>
              <a:gd name="connsiteX65" fmla="*/ 8955875 w 12192000"/>
              <a:gd name="connsiteY65" fmla="*/ 1796806 h 3482342"/>
              <a:gd name="connsiteX66" fmla="*/ 8648415 w 12192000"/>
              <a:gd name="connsiteY66" fmla="*/ 1878623 h 3482342"/>
              <a:gd name="connsiteX67" fmla="*/ 8538519 w 12192000"/>
              <a:gd name="connsiteY67" fmla="*/ 1894114 h 3482342"/>
              <a:gd name="connsiteX68" fmla="*/ 8506541 w 12192000"/>
              <a:gd name="connsiteY68" fmla="*/ 1905955 h 3482342"/>
              <a:gd name="connsiteX69" fmla="*/ 8236214 w 12192000"/>
              <a:gd name="connsiteY69" fmla="*/ 1909725 h 3482342"/>
              <a:gd name="connsiteX70" fmla="*/ 8132104 w 12192000"/>
              <a:gd name="connsiteY70" fmla="*/ 1895727 h 3482342"/>
              <a:gd name="connsiteX71" fmla="*/ 7918078 w 12192000"/>
              <a:gd name="connsiteY71" fmla="*/ 1862668 h 3482342"/>
              <a:gd name="connsiteX72" fmla="*/ 7817899 w 12192000"/>
              <a:gd name="connsiteY72" fmla="*/ 1862176 h 3482342"/>
              <a:gd name="connsiteX73" fmla="*/ 7768994 w 12192000"/>
              <a:gd name="connsiteY73" fmla="*/ 1855721 h 3482342"/>
              <a:gd name="connsiteX74" fmla="*/ 7618027 w 12192000"/>
              <a:gd name="connsiteY74" fmla="*/ 1830959 h 3482342"/>
              <a:gd name="connsiteX75" fmla="*/ 7449425 w 12192000"/>
              <a:gd name="connsiteY75" fmla="*/ 1810910 h 3482342"/>
              <a:gd name="connsiteX76" fmla="*/ 7342915 w 12192000"/>
              <a:gd name="connsiteY76" fmla="*/ 1819827 h 3482342"/>
              <a:gd name="connsiteX77" fmla="*/ 7255191 w 12192000"/>
              <a:gd name="connsiteY77" fmla="*/ 1834354 h 3482342"/>
              <a:gd name="connsiteX78" fmla="*/ 7131205 w 12192000"/>
              <a:gd name="connsiteY78" fmla="*/ 1845557 h 3482342"/>
              <a:gd name="connsiteX79" fmla="*/ 6941837 w 12192000"/>
              <a:gd name="connsiteY79" fmla="*/ 1840640 h 3482342"/>
              <a:gd name="connsiteX80" fmla="*/ 6837145 w 12192000"/>
              <a:gd name="connsiteY80" fmla="*/ 1870724 h 3482342"/>
              <a:gd name="connsiteX81" fmla="*/ 6753991 w 12192000"/>
              <a:gd name="connsiteY81" fmla="*/ 1860969 h 3482342"/>
              <a:gd name="connsiteX82" fmla="*/ 6727754 w 12192000"/>
              <a:gd name="connsiteY82" fmla="*/ 1882372 h 3482342"/>
              <a:gd name="connsiteX83" fmla="*/ 6723371 w 12192000"/>
              <a:gd name="connsiteY83" fmla="*/ 1886494 h 3482342"/>
              <a:gd name="connsiteX84" fmla="*/ 6702779 w 12192000"/>
              <a:gd name="connsiteY84" fmla="*/ 1893601 h 3482342"/>
              <a:gd name="connsiteX85" fmla="*/ 6686657 w 12192000"/>
              <a:gd name="connsiteY85" fmla="*/ 1907344 h 3482342"/>
              <a:gd name="connsiteX86" fmla="*/ 6651330 w 12192000"/>
              <a:gd name="connsiteY86" fmla="*/ 1922921 h 3482342"/>
              <a:gd name="connsiteX87" fmla="*/ 6622958 w 12192000"/>
              <a:gd name="connsiteY87" fmla="*/ 1936255 h 3482342"/>
              <a:gd name="connsiteX88" fmla="*/ 6522602 w 12192000"/>
              <a:gd name="connsiteY88" fmla="*/ 1954133 h 3482342"/>
              <a:gd name="connsiteX89" fmla="*/ 6444344 w 12192000"/>
              <a:gd name="connsiteY89" fmla="*/ 1969663 h 3482342"/>
              <a:gd name="connsiteX90" fmla="*/ 6409626 w 12192000"/>
              <a:gd name="connsiteY90" fmla="*/ 1978846 h 3482342"/>
              <a:gd name="connsiteX91" fmla="*/ 6333446 w 12192000"/>
              <a:gd name="connsiteY91" fmla="*/ 1997163 h 3482342"/>
              <a:gd name="connsiteX92" fmla="*/ 6294933 w 12192000"/>
              <a:gd name="connsiteY92" fmla="*/ 2019412 h 3482342"/>
              <a:gd name="connsiteX93" fmla="*/ 6238719 w 12192000"/>
              <a:gd name="connsiteY93" fmla="*/ 2042547 h 3482342"/>
              <a:gd name="connsiteX94" fmla="*/ 6187205 w 12192000"/>
              <a:gd name="connsiteY94" fmla="*/ 2060048 h 3482342"/>
              <a:gd name="connsiteX95" fmla="*/ 6138780 w 12192000"/>
              <a:gd name="connsiteY95" fmla="*/ 2081918 h 3482342"/>
              <a:gd name="connsiteX96" fmla="*/ 6120125 w 12192000"/>
              <a:gd name="connsiteY96" fmla="*/ 2109475 h 3482342"/>
              <a:gd name="connsiteX97" fmla="*/ 6056576 w 12192000"/>
              <a:gd name="connsiteY97" fmla="*/ 2120066 h 3482342"/>
              <a:gd name="connsiteX98" fmla="*/ 5993794 w 12192000"/>
              <a:gd name="connsiteY98" fmla="*/ 2122569 h 3482342"/>
              <a:gd name="connsiteX99" fmla="*/ 5943601 w 12192000"/>
              <a:gd name="connsiteY99" fmla="*/ 2137719 h 3482342"/>
              <a:gd name="connsiteX100" fmla="*/ 5898141 w 12192000"/>
              <a:gd name="connsiteY100" fmla="*/ 2144806 h 3482342"/>
              <a:gd name="connsiteX101" fmla="*/ 5855337 w 12192000"/>
              <a:gd name="connsiteY101" fmla="*/ 2137719 h 3482342"/>
              <a:gd name="connsiteX102" fmla="*/ 5817682 w 12192000"/>
              <a:gd name="connsiteY102" fmla="*/ 2157358 h 3482342"/>
              <a:gd name="connsiteX103" fmla="*/ 5735300 w 12192000"/>
              <a:gd name="connsiteY103" fmla="*/ 2158902 h 3482342"/>
              <a:gd name="connsiteX104" fmla="*/ 5591469 w 12192000"/>
              <a:gd name="connsiteY104" fmla="*/ 2178389 h 3482342"/>
              <a:gd name="connsiteX105" fmla="*/ 5505818 w 12192000"/>
              <a:gd name="connsiteY105" fmla="*/ 2194207 h 3482342"/>
              <a:gd name="connsiteX106" fmla="*/ 5452860 w 12192000"/>
              <a:gd name="connsiteY106" fmla="*/ 2180085 h 3482342"/>
              <a:gd name="connsiteX107" fmla="*/ 5414282 w 12192000"/>
              <a:gd name="connsiteY107" fmla="*/ 2183070 h 3482342"/>
              <a:gd name="connsiteX108" fmla="*/ 5368369 w 12192000"/>
              <a:gd name="connsiteY108" fmla="*/ 2204272 h 3482342"/>
              <a:gd name="connsiteX109" fmla="*/ 5336354 w 12192000"/>
              <a:gd name="connsiteY109" fmla="*/ 2218920 h 3482342"/>
              <a:gd name="connsiteX110" fmla="*/ 5291263 w 12192000"/>
              <a:gd name="connsiteY110" fmla="*/ 2239182 h 3482342"/>
              <a:gd name="connsiteX111" fmla="*/ 5255152 w 12192000"/>
              <a:gd name="connsiteY111" fmla="*/ 2247164 h 3482342"/>
              <a:gd name="connsiteX112" fmla="*/ 5233796 w 12192000"/>
              <a:gd name="connsiteY112" fmla="*/ 2268260 h 3482342"/>
              <a:gd name="connsiteX113" fmla="*/ 5212786 w 12192000"/>
              <a:gd name="connsiteY113" fmla="*/ 2296592 h 3482342"/>
              <a:gd name="connsiteX114" fmla="*/ 5173523 w 12192000"/>
              <a:gd name="connsiteY114" fmla="*/ 2309057 h 3482342"/>
              <a:gd name="connsiteX115" fmla="*/ 5123830 w 12192000"/>
              <a:gd name="connsiteY115" fmla="*/ 2307070 h 3482342"/>
              <a:gd name="connsiteX116" fmla="*/ 5065426 w 12192000"/>
              <a:gd name="connsiteY116" fmla="*/ 2324076 h 3482342"/>
              <a:gd name="connsiteX117" fmla="*/ 4975908 w 12192000"/>
              <a:gd name="connsiteY117" fmla="*/ 2364128 h 3482342"/>
              <a:gd name="connsiteX118" fmla="*/ 4913723 w 12192000"/>
              <a:gd name="connsiteY118" fmla="*/ 2385265 h 3482342"/>
              <a:gd name="connsiteX119" fmla="*/ 4746485 w 12192000"/>
              <a:gd name="connsiteY119" fmla="*/ 2451769 h 3482342"/>
              <a:gd name="connsiteX120" fmla="*/ 4681588 w 12192000"/>
              <a:gd name="connsiteY120" fmla="*/ 2467494 h 3482342"/>
              <a:gd name="connsiteX121" fmla="*/ 1783655 w 12192000"/>
              <a:gd name="connsiteY121" fmla="*/ 3163860 h 3482342"/>
              <a:gd name="connsiteX122" fmla="*/ 1325955 w 12192000"/>
              <a:gd name="connsiteY122" fmla="*/ 3176692 h 3482342"/>
              <a:gd name="connsiteX123" fmla="*/ 1190384 w 12192000"/>
              <a:gd name="connsiteY123" fmla="*/ 3203504 h 3482342"/>
              <a:gd name="connsiteX124" fmla="*/ 1094537 w 12192000"/>
              <a:gd name="connsiteY124" fmla="*/ 3229469 h 3482342"/>
              <a:gd name="connsiteX125" fmla="*/ 779276 w 12192000"/>
              <a:gd name="connsiteY125" fmla="*/ 3327290 h 3482342"/>
              <a:gd name="connsiteX126" fmla="*/ 600378 w 12192000"/>
              <a:gd name="connsiteY126" fmla="*/ 3335250 h 3482342"/>
              <a:gd name="connsiteX127" fmla="*/ 493457 w 12192000"/>
              <a:gd name="connsiteY127" fmla="*/ 3365044 h 3482342"/>
              <a:gd name="connsiteX128" fmla="*/ 349402 w 12192000"/>
              <a:gd name="connsiteY128" fmla="*/ 3380897 h 3482342"/>
              <a:gd name="connsiteX129" fmla="*/ 192183 w 12192000"/>
              <a:gd name="connsiteY129" fmla="*/ 3460075 h 3482342"/>
              <a:gd name="connsiteX130" fmla="*/ 46713 w 12192000"/>
              <a:gd name="connsiteY130" fmla="*/ 3462986 h 3482342"/>
              <a:gd name="connsiteX131" fmla="*/ 2765 w 12192000"/>
              <a:gd name="connsiteY131" fmla="*/ 3480770 h 3482342"/>
              <a:gd name="connsiteX132" fmla="*/ 0 w 12192000"/>
              <a:gd name="connsiteY132" fmla="*/ 3482342 h 3482342"/>
              <a:gd name="connsiteX133" fmla="*/ 0 w 12192000"/>
              <a:gd name="connsiteY13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9906 w 12192000"/>
              <a:gd name="connsiteY33" fmla="*/ 1332049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39694 w 12192000"/>
              <a:gd name="connsiteY41" fmla="*/ 1406905 h 3482342"/>
              <a:gd name="connsiteX42" fmla="*/ 10405409 w 12192000"/>
              <a:gd name="connsiteY42" fmla="*/ 1422789 h 3482342"/>
              <a:gd name="connsiteX43" fmla="*/ 10370530 w 12192000"/>
              <a:gd name="connsiteY43" fmla="*/ 1441596 h 3482342"/>
              <a:gd name="connsiteX44" fmla="*/ 10300239 w 12192000"/>
              <a:gd name="connsiteY44" fmla="*/ 1456332 h 3482342"/>
              <a:gd name="connsiteX45" fmla="*/ 10264922 w 12192000"/>
              <a:gd name="connsiteY45" fmla="*/ 1472107 h 3482342"/>
              <a:gd name="connsiteX46" fmla="*/ 10229629 w 12192000"/>
              <a:gd name="connsiteY46" fmla="*/ 1470454 h 3482342"/>
              <a:gd name="connsiteX47" fmla="*/ 10201385 w 12192000"/>
              <a:gd name="connsiteY47" fmla="*/ 1477515 h 3482342"/>
              <a:gd name="connsiteX48" fmla="*/ 10151958 w 12192000"/>
              <a:gd name="connsiteY48" fmla="*/ 1477515 h 3482342"/>
              <a:gd name="connsiteX49" fmla="*/ 10120184 w 12192000"/>
              <a:gd name="connsiteY49" fmla="*/ 1466924 h 3482342"/>
              <a:gd name="connsiteX50" fmla="*/ 10081348 w 12192000"/>
              <a:gd name="connsiteY50" fmla="*/ 1481046 h 3482342"/>
              <a:gd name="connsiteX51" fmla="*/ 10058690 w 12192000"/>
              <a:gd name="connsiteY51" fmla="*/ 1474888 h 3482342"/>
              <a:gd name="connsiteX52" fmla="*/ 10004424 w 12192000"/>
              <a:gd name="connsiteY52" fmla="*/ 1489801 h 3482342"/>
              <a:gd name="connsiteX53" fmla="*/ 9999951 w 12192000"/>
              <a:gd name="connsiteY53" fmla="*/ 1499127 h 3482342"/>
              <a:gd name="connsiteX54" fmla="*/ 9845462 w 12192000"/>
              <a:gd name="connsiteY54" fmla="*/ 1548192 h 3482342"/>
              <a:gd name="connsiteX55" fmla="*/ 9736156 w 12192000"/>
              <a:gd name="connsiteY55" fmla="*/ 1581928 h 3482342"/>
              <a:gd name="connsiteX56" fmla="*/ 9693355 w 12192000"/>
              <a:gd name="connsiteY56" fmla="*/ 1602632 h 3482342"/>
              <a:gd name="connsiteX57" fmla="*/ 9664242 w 12192000"/>
              <a:gd name="connsiteY57" fmla="*/ 1622075 h 3482342"/>
              <a:gd name="connsiteX58" fmla="*/ 9579195 w 12192000"/>
              <a:gd name="connsiteY58" fmla="*/ 1648017 h 3482342"/>
              <a:gd name="connsiteX59" fmla="*/ 9433652 w 12192000"/>
              <a:gd name="connsiteY59" fmla="*/ 1681174 h 3482342"/>
              <a:gd name="connsiteX60" fmla="*/ 9403775 w 12192000"/>
              <a:gd name="connsiteY60" fmla="*/ 1690403 h 3482342"/>
              <a:gd name="connsiteX61" fmla="*/ 9382503 w 12192000"/>
              <a:gd name="connsiteY61" fmla="*/ 1706957 h 3482342"/>
              <a:gd name="connsiteX62" fmla="*/ 9381410 w 12192000"/>
              <a:gd name="connsiteY62" fmla="*/ 1718312 h 3482342"/>
              <a:gd name="connsiteX63" fmla="*/ 9365685 w 12192000"/>
              <a:gd name="connsiteY63" fmla="*/ 1724772 h 3482342"/>
              <a:gd name="connsiteX64" fmla="*/ 9278020 w 12192000"/>
              <a:gd name="connsiteY64" fmla="*/ 1741161 h 3482342"/>
              <a:gd name="connsiteX65" fmla="*/ 9217145 w 12192000"/>
              <a:gd name="connsiteY65" fmla="*/ 1771195 h 3482342"/>
              <a:gd name="connsiteX66" fmla="*/ 8955875 w 12192000"/>
              <a:gd name="connsiteY66" fmla="*/ 1796806 h 3482342"/>
              <a:gd name="connsiteX67" fmla="*/ 8648415 w 12192000"/>
              <a:gd name="connsiteY67" fmla="*/ 1878623 h 3482342"/>
              <a:gd name="connsiteX68" fmla="*/ 8538519 w 12192000"/>
              <a:gd name="connsiteY68" fmla="*/ 1894114 h 3482342"/>
              <a:gd name="connsiteX69" fmla="*/ 8506541 w 12192000"/>
              <a:gd name="connsiteY69" fmla="*/ 1905955 h 3482342"/>
              <a:gd name="connsiteX70" fmla="*/ 8236214 w 12192000"/>
              <a:gd name="connsiteY70" fmla="*/ 1909725 h 3482342"/>
              <a:gd name="connsiteX71" fmla="*/ 8132104 w 12192000"/>
              <a:gd name="connsiteY71" fmla="*/ 1895727 h 3482342"/>
              <a:gd name="connsiteX72" fmla="*/ 7918078 w 12192000"/>
              <a:gd name="connsiteY72" fmla="*/ 1862668 h 3482342"/>
              <a:gd name="connsiteX73" fmla="*/ 7817899 w 12192000"/>
              <a:gd name="connsiteY73" fmla="*/ 1862176 h 3482342"/>
              <a:gd name="connsiteX74" fmla="*/ 7768994 w 12192000"/>
              <a:gd name="connsiteY74" fmla="*/ 1855721 h 3482342"/>
              <a:gd name="connsiteX75" fmla="*/ 7618027 w 12192000"/>
              <a:gd name="connsiteY75" fmla="*/ 1830959 h 3482342"/>
              <a:gd name="connsiteX76" fmla="*/ 7449425 w 12192000"/>
              <a:gd name="connsiteY76" fmla="*/ 1810910 h 3482342"/>
              <a:gd name="connsiteX77" fmla="*/ 7342915 w 12192000"/>
              <a:gd name="connsiteY77" fmla="*/ 1819827 h 3482342"/>
              <a:gd name="connsiteX78" fmla="*/ 7255191 w 12192000"/>
              <a:gd name="connsiteY78" fmla="*/ 1834354 h 3482342"/>
              <a:gd name="connsiteX79" fmla="*/ 7131205 w 12192000"/>
              <a:gd name="connsiteY79" fmla="*/ 1845557 h 3482342"/>
              <a:gd name="connsiteX80" fmla="*/ 6941837 w 12192000"/>
              <a:gd name="connsiteY80" fmla="*/ 1840640 h 3482342"/>
              <a:gd name="connsiteX81" fmla="*/ 6837145 w 12192000"/>
              <a:gd name="connsiteY81" fmla="*/ 1870724 h 3482342"/>
              <a:gd name="connsiteX82" fmla="*/ 6753991 w 12192000"/>
              <a:gd name="connsiteY82" fmla="*/ 1860969 h 3482342"/>
              <a:gd name="connsiteX83" fmla="*/ 6727754 w 12192000"/>
              <a:gd name="connsiteY83" fmla="*/ 1882372 h 3482342"/>
              <a:gd name="connsiteX84" fmla="*/ 6723371 w 12192000"/>
              <a:gd name="connsiteY84" fmla="*/ 1886494 h 3482342"/>
              <a:gd name="connsiteX85" fmla="*/ 6702779 w 12192000"/>
              <a:gd name="connsiteY85" fmla="*/ 1893601 h 3482342"/>
              <a:gd name="connsiteX86" fmla="*/ 6686657 w 12192000"/>
              <a:gd name="connsiteY86" fmla="*/ 1907344 h 3482342"/>
              <a:gd name="connsiteX87" fmla="*/ 6651330 w 12192000"/>
              <a:gd name="connsiteY87" fmla="*/ 1922921 h 3482342"/>
              <a:gd name="connsiteX88" fmla="*/ 6622958 w 12192000"/>
              <a:gd name="connsiteY88" fmla="*/ 1936255 h 3482342"/>
              <a:gd name="connsiteX89" fmla="*/ 6522602 w 12192000"/>
              <a:gd name="connsiteY89" fmla="*/ 1954133 h 3482342"/>
              <a:gd name="connsiteX90" fmla="*/ 6444344 w 12192000"/>
              <a:gd name="connsiteY90" fmla="*/ 1969663 h 3482342"/>
              <a:gd name="connsiteX91" fmla="*/ 6409626 w 12192000"/>
              <a:gd name="connsiteY91" fmla="*/ 1978846 h 3482342"/>
              <a:gd name="connsiteX92" fmla="*/ 6333446 w 12192000"/>
              <a:gd name="connsiteY92" fmla="*/ 1997163 h 3482342"/>
              <a:gd name="connsiteX93" fmla="*/ 6294933 w 12192000"/>
              <a:gd name="connsiteY93" fmla="*/ 2019412 h 3482342"/>
              <a:gd name="connsiteX94" fmla="*/ 6238719 w 12192000"/>
              <a:gd name="connsiteY94" fmla="*/ 2042547 h 3482342"/>
              <a:gd name="connsiteX95" fmla="*/ 6187205 w 12192000"/>
              <a:gd name="connsiteY95" fmla="*/ 2060048 h 3482342"/>
              <a:gd name="connsiteX96" fmla="*/ 6138780 w 12192000"/>
              <a:gd name="connsiteY96" fmla="*/ 2081918 h 3482342"/>
              <a:gd name="connsiteX97" fmla="*/ 6120125 w 12192000"/>
              <a:gd name="connsiteY97" fmla="*/ 2109475 h 3482342"/>
              <a:gd name="connsiteX98" fmla="*/ 6056576 w 12192000"/>
              <a:gd name="connsiteY98" fmla="*/ 2120066 h 3482342"/>
              <a:gd name="connsiteX99" fmla="*/ 5993794 w 12192000"/>
              <a:gd name="connsiteY99" fmla="*/ 2122569 h 3482342"/>
              <a:gd name="connsiteX100" fmla="*/ 5943601 w 12192000"/>
              <a:gd name="connsiteY100" fmla="*/ 2137719 h 3482342"/>
              <a:gd name="connsiteX101" fmla="*/ 5898141 w 12192000"/>
              <a:gd name="connsiteY101" fmla="*/ 2144806 h 3482342"/>
              <a:gd name="connsiteX102" fmla="*/ 5855337 w 12192000"/>
              <a:gd name="connsiteY102" fmla="*/ 2137719 h 3482342"/>
              <a:gd name="connsiteX103" fmla="*/ 5817682 w 12192000"/>
              <a:gd name="connsiteY103" fmla="*/ 2157358 h 3482342"/>
              <a:gd name="connsiteX104" fmla="*/ 5735300 w 12192000"/>
              <a:gd name="connsiteY104" fmla="*/ 2158902 h 3482342"/>
              <a:gd name="connsiteX105" fmla="*/ 5591469 w 12192000"/>
              <a:gd name="connsiteY105" fmla="*/ 2178389 h 3482342"/>
              <a:gd name="connsiteX106" fmla="*/ 5505818 w 12192000"/>
              <a:gd name="connsiteY106" fmla="*/ 2194207 h 3482342"/>
              <a:gd name="connsiteX107" fmla="*/ 5452860 w 12192000"/>
              <a:gd name="connsiteY107" fmla="*/ 2180085 h 3482342"/>
              <a:gd name="connsiteX108" fmla="*/ 5414282 w 12192000"/>
              <a:gd name="connsiteY108" fmla="*/ 2183070 h 3482342"/>
              <a:gd name="connsiteX109" fmla="*/ 5368369 w 12192000"/>
              <a:gd name="connsiteY109" fmla="*/ 2204272 h 3482342"/>
              <a:gd name="connsiteX110" fmla="*/ 5336354 w 12192000"/>
              <a:gd name="connsiteY110" fmla="*/ 2218920 h 3482342"/>
              <a:gd name="connsiteX111" fmla="*/ 5291263 w 12192000"/>
              <a:gd name="connsiteY111" fmla="*/ 2239182 h 3482342"/>
              <a:gd name="connsiteX112" fmla="*/ 5255152 w 12192000"/>
              <a:gd name="connsiteY112" fmla="*/ 2247164 h 3482342"/>
              <a:gd name="connsiteX113" fmla="*/ 5233796 w 12192000"/>
              <a:gd name="connsiteY113" fmla="*/ 2268260 h 3482342"/>
              <a:gd name="connsiteX114" fmla="*/ 5212786 w 12192000"/>
              <a:gd name="connsiteY114" fmla="*/ 2296592 h 3482342"/>
              <a:gd name="connsiteX115" fmla="*/ 5173523 w 12192000"/>
              <a:gd name="connsiteY115" fmla="*/ 2309057 h 3482342"/>
              <a:gd name="connsiteX116" fmla="*/ 5123830 w 12192000"/>
              <a:gd name="connsiteY116" fmla="*/ 2307070 h 3482342"/>
              <a:gd name="connsiteX117" fmla="*/ 5065426 w 12192000"/>
              <a:gd name="connsiteY117" fmla="*/ 2324076 h 3482342"/>
              <a:gd name="connsiteX118" fmla="*/ 4975908 w 12192000"/>
              <a:gd name="connsiteY118" fmla="*/ 2364128 h 3482342"/>
              <a:gd name="connsiteX119" fmla="*/ 4913723 w 12192000"/>
              <a:gd name="connsiteY119" fmla="*/ 2385265 h 3482342"/>
              <a:gd name="connsiteX120" fmla="*/ 4746485 w 12192000"/>
              <a:gd name="connsiteY120" fmla="*/ 2451769 h 3482342"/>
              <a:gd name="connsiteX121" fmla="*/ 4681588 w 12192000"/>
              <a:gd name="connsiteY121" fmla="*/ 2467494 h 3482342"/>
              <a:gd name="connsiteX122" fmla="*/ 1783655 w 12192000"/>
              <a:gd name="connsiteY122" fmla="*/ 3163860 h 3482342"/>
              <a:gd name="connsiteX123" fmla="*/ 1325955 w 12192000"/>
              <a:gd name="connsiteY123" fmla="*/ 3176692 h 3482342"/>
              <a:gd name="connsiteX124" fmla="*/ 1190384 w 12192000"/>
              <a:gd name="connsiteY124" fmla="*/ 3203504 h 3482342"/>
              <a:gd name="connsiteX125" fmla="*/ 1094537 w 12192000"/>
              <a:gd name="connsiteY125" fmla="*/ 3229469 h 3482342"/>
              <a:gd name="connsiteX126" fmla="*/ 779276 w 12192000"/>
              <a:gd name="connsiteY126" fmla="*/ 3327290 h 3482342"/>
              <a:gd name="connsiteX127" fmla="*/ 600378 w 12192000"/>
              <a:gd name="connsiteY127" fmla="*/ 3335250 h 3482342"/>
              <a:gd name="connsiteX128" fmla="*/ 493457 w 12192000"/>
              <a:gd name="connsiteY128" fmla="*/ 3365044 h 3482342"/>
              <a:gd name="connsiteX129" fmla="*/ 349402 w 12192000"/>
              <a:gd name="connsiteY129" fmla="*/ 3380897 h 3482342"/>
              <a:gd name="connsiteX130" fmla="*/ 192183 w 12192000"/>
              <a:gd name="connsiteY130" fmla="*/ 3460075 h 3482342"/>
              <a:gd name="connsiteX131" fmla="*/ 46713 w 12192000"/>
              <a:gd name="connsiteY131" fmla="*/ 3462986 h 3482342"/>
              <a:gd name="connsiteX132" fmla="*/ 2765 w 12192000"/>
              <a:gd name="connsiteY132" fmla="*/ 3480770 h 3482342"/>
              <a:gd name="connsiteX133" fmla="*/ 0 w 12192000"/>
              <a:gd name="connsiteY133" fmla="*/ 3482342 h 3482342"/>
              <a:gd name="connsiteX134" fmla="*/ 0 w 12192000"/>
              <a:gd name="connsiteY13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6375 w 12192000"/>
              <a:gd name="connsiteY33" fmla="*/ 1342640 h 3482342"/>
              <a:gd name="connsiteX34" fmla="*/ 10639834 w 12192000"/>
              <a:gd name="connsiteY34" fmla="*/ 1324989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39694 w 12192000"/>
              <a:gd name="connsiteY41" fmla="*/ 1406905 h 3482342"/>
              <a:gd name="connsiteX42" fmla="*/ 10405409 w 12192000"/>
              <a:gd name="connsiteY42" fmla="*/ 1422789 h 3482342"/>
              <a:gd name="connsiteX43" fmla="*/ 10370530 w 12192000"/>
              <a:gd name="connsiteY43" fmla="*/ 1441596 h 3482342"/>
              <a:gd name="connsiteX44" fmla="*/ 10300239 w 12192000"/>
              <a:gd name="connsiteY44" fmla="*/ 1456332 h 3482342"/>
              <a:gd name="connsiteX45" fmla="*/ 10264922 w 12192000"/>
              <a:gd name="connsiteY45" fmla="*/ 1472107 h 3482342"/>
              <a:gd name="connsiteX46" fmla="*/ 10229629 w 12192000"/>
              <a:gd name="connsiteY46" fmla="*/ 1470454 h 3482342"/>
              <a:gd name="connsiteX47" fmla="*/ 10201385 w 12192000"/>
              <a:gd name="connsiteY47" fmla="*/ 1477515 h 3482342"/>
              <a:gd name="connsiteX48" fmla="*/ 10151958 w 12192000"/>
              <a:gd name="connsiteY48" fmla="*/ 1477515 h 3482342"/>
              <a:gd name="connsiteX49" fmla="*/ 10120184 w 12192000"/>
              <a:gd name="connsiteY49" fmla="*/ 1466924 h 3482342"/>
              <a:gd name="connsiteX50" fmla="*/ 10081348 w 12192000"/>
              <a:gd name="connsiteY50" fmla="*/ 1481046 h 3482342"/>
              <a:gd name="connsiteX51" fmla="*/ 10058690 w 12192000"/>
              <a:gd name="connsiteY51" fmla="*/ 1474888 h 3482342"/>
              <a:gd name="connsiteX52" fmla="*/ 10004424 w 12192000"/>
              <a:gd name="connsiteY52" fmla="*/ 1489801 h 3482342"/>
              <a:gd name="connsiteX53" fmla="*/ 9999951 w 12192000"/>
              <a:gd name="connsiteY53" fmla="*/ 1499127 h 3482342"/>
              <a:gd name="connsiteX54" fmla="*/ 9845462 w 12192000"/>
              <a:gd name="connsiteY54" fmla="*/ 1548192 h 3482342"/>
              <a:gd name="connsiteX55" fmla="*/ 9736156 w 12192000"/>
              <a:gd name="connsiteY55" fmla="*/ 1581928 h 3482342"/>
              <a:gd name="connsiteX56" fmla="*/ 9693355 w 12192000"/>
              <a:gd name="connsiteY56" fmla="*/ 1602632 h 3482342"/>
              <a:gd name="connsiteX57" fmla="*/ 9664242 w 12192000"/>
              <a:gd name="connsiteY57" fmla="*/ 1622075 h 3482342"/>
              <a:gd name="connsiteX58" fmla="*/ 9579195 w 12192000"/>
              <a:gd name="connsiteY58" fmla="*/ 1648017 h 3482342"/>
              <a:gd name="connsiteX59" fmla="*/ 9433652 w 12192000"/>
              <a:gd name="connsiteY59" fmla="*/ 1681174 h 3482342"/>
              <a:gd name="connsiteX60" fmla="*/ 9403775 w 12192000"/>
              <a:gd name="connsiteY60" fmla="*/ 1690403 h 3482342"/>
              <a:gd name="connsiteX61" fmla="*/ 9382503 w 12192000"/>
              <a:gd name="connsiteY61" fmla="*/ 1706957 h 3482342"/>
              <a:gd name="connsiteX62" fmla="*/ 9381410 w 12192000"/>
              <a:gd name="connsiteY62" fmla="*/ 1718312 h 3482342"/>
              <a:gd name="connsiteX63" fmla="*/ 9365685 w 12192000"/>
              <a:gd name="connsiteY63" fmla="*/ 1724772 h 3482342"/>
              <a:gd name="connsiteX64" fmla="*/ 9278020 w 12192000"/>
              <a:gd name="connsiteY64" fmla="*/ 1741161 h 3482342"/>
              <a:gd name="connsiteX65" fmla="*/ 9217145 w 12192000"/>
              <a:gd name="connsiteY65" fmla="*/ 1771195 h 3482342"/>
              <a:gd name="connsiteX66" fmla="*/ 8955875 w 12192000"/>
              <a:gd name="connsiteY66" fmla="*/ 1796806 h 3482342"/>
              <a:gd name="connsiteX67" fmla="*/ 8648415 w 12192000"/>
              <a:gd name="connsiteY67" fmla="*/ 1878623 h 3482342"/>
              <a:gd name="connsiteX68" fmla="*/ 8538519 w 12192000"/>
              <a:gd name="connsiteY68" fmla="*/ 1894114 h 3482342"/>
              <a:gd name="connsiteX69" fmla="*/ 8506541 w 12192000"/>
              <a:gd name="connsiteY69" fmla="*/ 1905955 h 3482342"/>
              <a:gd name="connsiteX70" fmla="*/ 8236214 w 12192000"/>
              <a:gd name="connsiteY70" fmla="*/ 1909725 h 3482342"/>
              <a:gd name="connsiteX71" fmla="*/ 8132104 w 12192000"/>
              <a:gd name="connsiteY71" fmla="*/ 1895727 h 3482342"/>
              <a:gd name="connsiteX72" fmla="*/ 7918078 w 12192000"/>
              <a:gd name="connsiteY72" fmla="*/ 1862668 h 3482342"/>
              <a:gd name="connsiteX73" fmla="*/ 7817899 w 12192000"/>
              <a:gd name="connsiteY73" fmla="*/ 1862176 h 3482342"/>
              <a:gd name="connsiteX74" fmla="*/ 7768994 w 12192000"/>
              <a:gd name="connsiteY74" fmla="*/ 1855721 h 3482342"/>
              <a:gd name="connsiteX75" fmla="*/ 7618027 w 12192000"/>
              <a:gd name="connsiteY75" fmla="*/ 1830959 h 3482342"/>
              <a:gd name="connsiteX76" fmla="*/ 7449425 w 12192000"/>
              <a:gd name="connsiteY76" fmla="*/ 1810910 h 3482342"/>
              <a:gd name="connsiteX77" fmla="*/ 7342915 w 12192000"/>
              <a:gd name="connsiteY77" fmla="*/ 1819827 h 3482342"/>
              <a:gd name="connsiteX78" fmla="*/ 7255191 w 12192000"/>
              <a:gd name="connsiteY78" fmla="*/ 1834354 h 3482342"/>
              <a:gd name="connsiteX79" fmla="*/ 7131205 w 12192000"/>
              <a:gd name="connsiteY79" fmla="*/ 1845557 h 3482342"/>
              <a:gd name="connsiteX80" fmla="*/ 6941837 w 12192000"/>
              <a:gd name="connsiteY80" fmla="*/ 1840640 h 3482342"/>
              <a:gd name="connsiteX81" fmla="*/ 6837145 w 12192000"/>
              <a:gd name="connsiteY81" fmla="*/ 1870724 h 3482342"/>
              <a:gd name="connsiteX82" fmla="*/ 6753991 w 12192000"/>
              <a:gd name="connsiteY82" fmla="*/ 1860969 h 3482342"/>
              <a:gd name="connsiteX83" fmla="*/ 6727754 w 12192000"/>
              <a:gd name="connsiteY83" fmla="*/ 1882372 h 3482342"/>
              <a:gd name="connsiteX84" fmla="*/ 6723371 w 12192000"/>
              <a:gd name="connsiteY84" fmla="*/ 1886494 h 3482342"/>
              <a:gd name="connsiteX85" fmla="*/ 6702779 w 12192000"/>
              <a:gd name="connsiteY85" fmla="*/ 1893601 h 3482342"/>
              <a:gd name="connsiteX86" fmla="*/ 6686657 w 12192000"/>
              <a:gd name="connsiteY86" fmla="*/ 1907344 h 3482342"/>
              <a:gd name="connsiteX87" fmla="*/ 6651330 w 12192000"/>
              <a:gd name="connsiteY87" fmla="*/ 1922921 h 3482342"/>
              <a:gd name="connsiteX88" fmla="*/ 6622958 w 12192000"/>
              <a:gd name="connsiteY88" fmla="*/ 1936255 h 3482342"/>
              <a:gd name="connsiteX89" fmla="*/ 6522602 w 12192000"/>
              <a:gd name="connsiteY89" fmla="*/ 1954133 h 3482342"/>
              <a:gd name="connsiteX90" fmla="*/ 6444344 w 12192000"/>
              <a:gd name="connsiteY90" fmla="*/ 1969663 h 3482342"/>
              <a:gd name="connsiteX91" fmla="*/ 6409626 w 12192000"/>
              <a:gd name="connsiteY91" fmla="*/ 1978846 h 3482342"/>
              <a:gd name="connsiteX92" fmla="*/ 6333446 w 12192000"/>
              <a:gd name="connsiteY92" fmla="*/ 1997163 h 3482342"/>
              <a:gd name="connsiteX93" fmla="*/ 6294933 w 12192000"/>
              <a:gd name="connsiteY93" fmla="*/ 2019412 h 3482342"/>
              <a:gd name="connsiteX94" fmla="*/ 6238719 w 12192000"/>
              <a:gd name="connsiteY94" fmla="*/ 2042547 h 3482342"/>
              <a:gd name="connsiteX95" fmla="*/ 6187205 w 12192000"/>
              <a:gd name="connsiteY95" fmla="*/ 2060048 h 3482342"/>
              <a:gd name="connsiteX96" fmla="*/ 6138780 w 12192000"/>
              <a:gd name="connsiteY96" fmla="*/ 2081918 h 3482342"/>
              <a:gd name="connsiteX97" fmla="*/ 6120125 w 12192000"/>
              <a:gd name="connsiteY97" fmla="*/ 2109475 h 3482342"/>
              <a:gd name="connsiteX98" fmla="*/ 6056576 w 12192000"/>
              <a:gd name="connsiteY98" fmla="*/ 2120066 h 3482342"/>
              <a:gd name="connsiteX99" fmla="*/ 5993794 w 12192000"/>
              <a:gd name="connsiteY99" fmla="*/ 2122569 h 3482342"/>
              <a:gd name="connsiteX100" fmla="*/ 5943601 w 12192000"/>
              <a:gd name="connsiteY100" fmla="*/ 2137719 h 3482342"/>
              <a:gd name="connsiteX101" fmla="*/ 5898141 w 12192000"/>
              <a:gd name="connsiteY101" fmla="*/ 2144806 h 3482342"/>
              <a:gd name="connsiteX102" fmla="*/ 5855337 w 12192000"/>
              <a:gd name="connsiteY102" fmla="*/ 2137719 h 3482342"/>
              <a:gd name="connsiteX103" fmla="*/ 5817682 w 12192000"/>
              <a:gd name="connsiteY103" fmla="*/ 2157358 h 3482342"/>
              <a:gd name="connsiteX104" fmla="*/ 5735300 w 12192000"/>
              <a:gd name="connsiteY104" fmla="*/ 2158902 h 3482342"/>
              <a:gd name="connsiteX105" fmla="*/ 5591469 w 12192000"/>
              <a:gd name="connsiteY105" fmla="*/ 2178389 h 3482342"/>
              <a:gd name="connsiteX106" fmla="*/ 5505818 w 12192000"/>
              <a:gd name="connsiteY106" fmla="*/ 2194207 h 3482342"/>
              <a:gd name="connsiteX107" fmla="*/ 5452860 w 12192000"/>
              <a:gd name="connsiteY107" fmla="*/ 2180085 h 3482342"/>
              <a:gd name="connsiteX108" fmla="*/ 5414282 w 12192000"/>
              <a:gd name="connsiteY108" fmla="*/ 2183070 h 3482342"/>
              <a:gd name="connsiteX109" fmla="*/ 5368369 w 12192000"/>
              <a:gd name="connsiteY109" fmla="*/ 2204272 h 3482342"/>
              <a:gd name="connsiteX110" fmla="*/ 5336354 w 12192000"/>
              <a:gd name="connsiteY110" fmla="*/ 2218920 h 3482342"/>
              <a:gd name="connsiteX111" fmla="*/ 5291263 w 12192000"/>
              <a:gd name="connsiteY111" fmla="*/ 2239182 h 3482342"/>
              <a:gd name="connsiteX112" fmla="*/ 5255152 w 12192000"/>
              <a:gd name="connsiteY112" fmla="*/ 2247164 h 3482342"/>
              <a:gd name="connsiteX113" fmla="*/ 5233796 w 12192000"/>
              <a:gd name="connsiteY113" fmla="*/ 2268260 h 3482342"/>
              <a:gd name="connsiteX114" fmla="*/ 5212786 w 12192000"/>
              <a:gd name="connsiteY114" fmla="*/ 2296592 h 3482342"/>
              <a:gd name="connsiteX115" fmla="*/ 5173523 w 12192000"/>
              <a:gd name="connsiteY115" fmla="*/ 2309057 h 3482342"/>
              <a:gd name="connsiteX116" fmla="*/ 5123830 w 12192000"/>
              <a:gd name="connsiteY116" fmla="*/ 2307070 h 3482342"/>
              <a:gd name="connsiteX117" fmla="*/ 5065426 w 12192000"/>
              <a:gd name="connsiteY117" fmla="*/ 2324076 h 3482342"/>
              <a:gd name="connsiteX118" fmla="*/ 4975908 w 12192000"/>
              <a:gd name="connsiteY118" fmla="*/ 2364128 h 3482342"/>
              <a:gd name="connsiteX119" fmla="*/ 4913723 w 12192000"/>
              <a:gd name="connsiteY119" fmla="*/ 2385265 h 3482342"/>
              <a:gd name="connsiteX120" fmla="*/ 4746485 w 12192000"/>
              <a:gd name="connsiteY120" fmla="*/ 2451769 h 3482342"/>
              <a:gd name="connsiteX121" fmla="*/ 4681588 w 12192000"/>
              <a:gd name="connsiteY121" fmla="*/ 2467494 h 3482342"/>
              <a:gd name="connsiteX122" fmla="*/ 1783655 w 12192000"/>
              <a:gd name="connsiteY122" fmla="*/ 3163860 h 3482342"/>
              <a:gd name="connsiteX123" fmla="*/ 1325955 w 12192000"/>
              <a:gd name="connsiteY123" fmla="*/ 3176692 h 3482342"/>
              <a:gd name="connsiteX124" fmla="*/ 1190384 w 12192000"/>
              <a:gd name="connsiteY124" fmla="*/ 3203504 h 3482342"/>
              <a:gd name="connsiteX125" fmla="*/ 1094537 w 12192000"/>
              <a:gd name="connsiteY125" fmla="*/ 3229469 h 3482342"/>
              <a:gd name="connsiteX126" fmla="*/ 779276 w 12192000"/>
              <a:gd name="connsiteY126" fmla="*/ 3327290 h 3482342"/>
              <a:gd name="connsiteX127" fmla="*/ 600378 w 12192000"/>
              <a:gd name="connsiteY127" fmla="*/ 3335250 h 3482342"/>
              <a:gd name="connsiteX128" fmla="*/ 493457 w 12192000"/>
              <a:gd name="connsiteY128" fmla="*/ 3365044 h 3482342"/>
              <a:gd name="connsiteX129" fmla="*/ 349402 w 12192000"/>
              <a:gd name="connsiteY129" fmla="*/ 3380897 h 3482342"/>
              <a:gd name="connsiteX130" fmla="*/ 192183 w 12192000"/>
              <a:gd name="connsiteY130" fmla="*/ 3460075 h 3482342"/>
              <a:gd name="connsiteX131" fmla="*/ 46713 w 12192000"/>
              <a:gd name="connsiteY131" fmla="*/ 3462986 h 3482342"/>
              <a:gd name="connsiteX132" fmla="*/ 2765 w 12192000"/>
              <a:gd name="connsiteY132" fmla="*/ 3480770 h 3482342"/>
              <a:gd name="connsiteX133" fmla="*/ 0 w 12192000"/>
              <a:gd name="connsiteY133" fmla="*/ 3482342 h 3482342"/>
              <a:gd name="connsiteX134" fmla="*/ 0 w 12192000"/>
              <a:gd name="connsiteY13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28687 w 12192000"/>
              <a:gd name="connsiteY25" fmla="*/ 1199018 h 3482342"/>
              <a:gd name="connsiteX26" fmla="*/ 10974565 w 12192000"/>
              <a:gd name="connsiteY26" fmla="*/ 1226849 h 3482342"/>
              <a:gd name="connsiteX27" fmla="*/ 10960443 w 12192000"/>
              <a:gd name="connsiteY27" fmla="*/ 1244502 h 3482342"/>
              <a:gd name="connsiteX28" fmla="*/ 10879242 w 12192000"/>
              <a:gd name="connsiteY28" fmla="*/ 1269215 h 3482342"/>
              <a:gd name="connsiteX29" fmla="*/ 10850998 w 12192000"/>
              <a:gd name="connsiteY29" fmla="*/ 1269215 h 3482342"/>
              <a:gd name="connsiteX30" fmla="*/ 10815658 w 12192000"/>
              <a:gd name="connsiteY30" fmla="*/ 1287849 h 3482342"/>
              <a:gd name="connsiteX31" fmla="*/ 10723900 w 12192000"/>
              <a:gd name="connsiteY31" fmla="*/ 1318642 h 3482342"/>
              <a:gd name="connsiteX32" fmla="*/ 10699186 w 12192000"/>
              <a:gd name="connsiteY32" fmla="*/ 1322173 h 3482342"/>
              <a:gd name="connsiteX33" fmla="*/ 10676375 w 12192000"/>
              <a:gd name="connsiteY33" fmla="*/ 1342640 h 3482342"/>
              <a:gd name="connsiteX34" fmla="*/ 10636304 w 12192000"/>
              <a:gd name="connsiteY34" fmla="*/ 1342641 h 3482342"/>
              <a:gd name="connsiteX35" fmla="*/ 10603863 w 12192000"/>
              <a:gd name="connsiteY35" fmla="*/ 1346886 h 3482342"/>
              <a:gd name="connsiteX36" fmla="*/ 10573203 w 12192000"/>
              <a:gd name="connsiteY36" fmla="*/ 1351996 h 3482342"/>
              <a:gd name="connsiteX37" fmla="*/ 10547375 w 12192000"/>
              <a:gd name="connsiteY37" fmla="*/ 1375130 h 3482342"/>
              <a:gd name="connsiteX38" fmla="*/ 10513263 w 12192000"/>
              <a:gd name="connsiteY38" fmla="*/ 1371939 h 3482342"/>
              <a:gd name="connsiteX39" fmla="*/ 10487356 w 12192000"/>
              <a:gd name="connsiteY39" fmla="*/ 1385722 h 3482342"/>
              <a:gd name="connsiteX40" fmla="*/ 10464012 w 12192000"/>
              <a:gd name="connsiteY40" fmla="*/ 1391778 h 3482342"/>
              <a:gd name="connsiteX41" fmla="*/ 10439694 w 12192000"/>
              <a:gd name="connsiteY41" fmla="*/ 1406905 h 3482342"/>
              <a:gd name="connsiteX42" fmla="*/ 10405409 w 12192000"/>
              <a:gd name="connsiteY42" fmla="*/ 1422789 h 3482342"/>
              <a:gd name="connsiteX43" fmla="*/ 10370530 w 12192000"/>
              <a:gd name="connsiteY43" fmla="*/ 1441596 h 3482342"/>
              <a:gd name="connsiteX44" fmla="*/ 10300239 w 12192000"/>
              <a:gd name="connsiteY44" fmla="*/ 1456332 h 3482342"/>
              <a:gd name="connsiteX45" fmla="*/ 10264922 w 12192000"/>
              <a:gd name="connsiteY45" fmla="*/ 1472107 h 3482342"/>
              <a:gd name="connsiteX46" fmla="*/ 10229629 w 12192000"/>
              <a:gd name="connsiteY46" fmla="*/ 1470454 h 3482342"/>
              <a:gd name="connsiteX47" fmla="*/ 10201385 w 12192000"/>
              <a:gd name="connsiteY47" fmla="*/ 1477515 h 3482342"/>
              <a:gd name="connsiteX48" fmla="*/ 10151958 w 12192000"/>
              <a:gd name="connsiteY48" fmla="*/ 1477515 h 3482342"/>
              <a:gd name="connsiteX49" fmla="*/ 10120184 w 12192000"/>
              <a:gd name="connsiteY49" fmla="*/ 1466924 h 3482342"/>
              <a:gd name="connsiteX50" fmla="*/ 10081348 w 12192000"/>
              <a:gd name="connsiteY50" fmla="*/ 1481046 h 3482342"/>
              <a:gd name="connsiteX51" fmla="*/ 10058690 w 12192000"/>
              <a:gd name="connsiteY51" fmla="*/ 1474888 h 3482342"/>
              <a:gd name="connsiteX52" fmla="*/ 10004424 w 12192000"/>
              <a:gd name="connsiteY52" fmla="*/ 1489801 h 3482342"/>
              <a:gd name="connsiteX53" fmla="*/ 9999951 w 12192000"/>
              <a:gd name="connsiteY53" fmla="*/ 1499127 h 3482342"/>
              <a:gd name="connsiteX54" fmla="*/ 9845462 w 12192000"/>
              <a:gd name="connsiteY54" fmla="*/ 1548192 h 3482342"/>
              <a:gd name="connsiteX55" fmla="*/ 9736156 w 12192000"/>
              <a:gd name="connsiteY55" fmla="*/ 1581928 h 3482342"/>
              <a:gd name="connsiteX56" fmla="*/ 9693355 w 12192000"/>
              <a:gd name="connsiteY56" fmla="*/ 1602632 h 3482342"/>
              <a:gd name="connsiteX57" fmla="*/ 9664242 w 12192000"/>
              <a:gd name="connsiteY57" fmla="*/ 1622075 h 3482342"/>
              <a:gd name="connsiteX58" fmla="*/ 9579195 w 12192000"/>
              <a:gd name="connsiteY58" fmla="*/ 1648017 h 3482342"/>
              <a:gd name="connsiteX59" fmla="*/ 9433652 w 12192000"/>
              <a:gd name="connsiteY59" fmla="*/ 1681174 h 3482342"/>
              <a:gd name="connsiteX60" fmla="*/ 9403775 w 12192000"/>
              <a:gd name="connsiteY60" fmla="*/ 1690403 h 3482342"/>
              <a:gd name="connsiteX61" fmla="*/ 9382503 w 12192000"/>
              <a:gd name="connsiteY61" fmla="*/ 1706957 h 3482342"/>
              <a:gd name="connsiteX62" fmla="*/ 9381410 w 12192000"/>
              <a:gd name="connsiteY62" fmla="*/ 1718312 h 3482342"/>
              <a:gd name="connsiteX63" fmla="*/ 9365685 w 12192000"/>
              <a:gd name="connsiteY63" fmla="*/ 1724772 h 3482342"/>
              <a:gd name="connsiteX64" fmla="*/ 9278020 w 12192000"/>
              <a:gd name="connsiteY64" fmla="*/ 1741161 h 3482342"/>
              <a:gd name="connsiteX65" fmla="*/ 9217145 w 12192000"/>
              <a:gd name="connsiteY65" fmla="*/ 1771195 h 3482342"/>
              <a:gd name="connsiteX66" fmla="*/ 8955875 w 12192000"/>
              <a:gd name="connsiteY66" fmla="*/ 1796806 h 3482342"/>
              <a:gd name="connsiteX67" fmla="*/ 8648415 w 12192000"/>
              <a:gd name="connsiteY67" fmla="*/ 1878623 h 3482342"/>
              <a:gd name="connsiteX68" fmla="*/ 8538519 w 12192000"/>
              <a:gd name="connsiteY68" fmla="*/ 1894114 h 3482342"/>
              <a:gd name="connsiteX69" fmla="*/ 8506541 w 12192000"/>
              <a:gd name="connsiteY69" fmla="*/ 1905955 h 3482342"/>
              <a:gd name="connsiteX70" fmla="*/ 8236214 w 12192000"/>
              <a:gd name="connsiteY70" fmla="*/ 1909725 h 3482342"/>
              <a:gd name="connsiteX71" fmla="*/ 8132104 w 12192000"/>
              <a:gd name="connsiteY71" fmla="*/ 1895727 h 3482342"/>
              <a:gd name="connsiteX72" fmla="*/ 7918078 w 12192000"/>
              <a:gd name="connsiteY72" fmla="*/ 1862668 h 3482342"/>
              <a:gd name="connsiteX73" fmla="*/ 7817899 w 12192000"/>
              <a:gd name="connsiteY73" fmla="*/ 1862176 h 3482342"/>
              <a:gd name="connsiteX74" fmla="*/ 7768994 w 12192000"/>
              <a:gd name="connsiteY74" fmla="*/ 1855721 h 3482342"/>
              <a:gd name="connsiteX75" fmla="*/ 7618027 w 12192000"/>
              <a:gd name="connsiteY75" fmla="*/ 1830959 h 3482342"/>
              <a:gd name="connsiteX76" fmla="*/ 7449425 w 12192000"/>
              <a:gd name="connsiteY76" fmla="*/ 1810910 h 3482342"/>
              <a:gd name="connsiteX77" fmla="*/ 7342915 w 12192000"/>
              <a:gd name="connsiteY77" fmla="*/ 1819827 h 3482342"/>
              <a:gd name="connsiteX78" fmla="*/ 7255191 w 12192000"/>
              <a:gd name="connsiteY78" fmla="*/ 1834354 h 3482342"/>
              <a:gd name="connsiteX79" fmla="*/ 7131205 w 12192000"/>
              <a:gd name="connsiteY79" fmla="*/ 1845557 h 3482342"/>
              <a:gd name="connsiteX80" fmla="*/ 6941837 w 12192000"/>
              <a:gd name="connsiteY80" fmla="*/ 1840640 h 3482342"/>
              <a:gd name="connsiteX81" fmla="*/ 6837145 w 12192000"/>
              <a:gd name="connsiteY81" fmla="*/ 1870724 h 3482342"/>
              <a:gd name="connsiteX82" fmla="*/ 6753991 w 12192000"/>
              <a:gd name="connsiteY82" fmla="*/ 1860969 h 3482342"/>
              <a:gd name="connsiteX83" fmla="*/ 6727754 w 12192000"/>
              <a:gd name="connsiteY83" fmla="*/ 1882372 h 3482342"/>
              <a:gd name="connsiteX84" fmla="*/ 6723371 w 12192000"/>
              <a:gd name="connsiteY84" fmla="*/ 1886494 h 3482342"/>
              <a:gd name="connsiteX85" fmla="*/ 6702779 w 12192000"/>
              <a:gd name="connsiteY85" fmla="*/ 1893601 h 3482342"/>
              <a:gd name="connsiteX86" fmla="*/ 6686657 w 12192000"/>
              <a:gd name="connsiteY86" fmla="*/ 1907344 h 3482342"/>
              <a:gd name="connsiteX87" fmla="*/ 6651330 w 12192000"/>
              <a:gd name="connsiteY87" fmla="*/ 1922921 h 3482342"/>
              <a:gd name="connsiteX88" fmla="*/ 6622958 w 12192000"/>
              <a:gd name="connsiteY88" fmla="*/ 1936255 h 3482342"/>
              <a:gd name="connsiteX89" fmla="*/ 6522602 w 12192000"/>
              <a:gd name="connsiteY89" fmla="*/ 1954133 h 3482342"/>
              <a:gd name="connsiteX90" fmla="*/ 6444344 w 12192000"/>
              <a:gd name="connsiteY90" fmla="*/ 1969663 h 3482342"/>
              <a:gd name="connsiteX91" fmla="*/ 6409626 w 12192000"/>
              <a:gd name="connsiteY91" fmla="*/ 1978846 h 3482342"/>
              <a:gd name="connsiteX92" fmla="*/ 6333446 w 12192000"/>
              <a:gd name="connsiteY92" fmla="*/ 1997163 h 3482342"/>
              <a:gd name="connsiteX93" fmla="*/ 6294933 w 12192000"/>
              <a:gd name="connsiteY93" fmla="*/ 2019412 h 3482342"/>
              <a:gd name="connsiteX94" fmla="*/ 6238719 w 12192000"/>
              <a:gd name="connsiteY94" fmla="*/ 2042547 h 3482342"/>
              <a:gd name="connsiteX95" fmla="*/ 6187205 w 12192000"/>
              <a:gd name="connsiteY95" fmla="*/ 2060048 h 3482342"/>
              <a:gd name="connsiteX96" fmla="*/ 6138780 w 12192000"/>
              <a:gd name="connsiteY96" fmla="*/ 2081918 h 3482342"/>
              <a:gd name="connsiteX97" fmla="*/ 6120125 w 12192000"/>
              <a:gd name="connsiteY97" fmla="*/ 2109475 h 3482342"/>
              <a:gd name="connsiteX98" fmla="*/ 6056576 w 12192000"/>
              <a:gd name="connsiteY98" fmla="*/ 2120066 h 3482342"/>
              <a:gd name="connsiteX99" fmla="*/ 5993794 w 12192000"/>
              <a:gd name="connsiteY99" fmla="*/ 2122569 h 3482342"/>
              <a:gd name="connsiteX100" fmla="*/ 5943601 w 12192000"/>
              <a:gd name="connsiteY100" fmla="*/ 2137719 h 3482342"/>
              <a:gd name="connsiteX101" fmla="*/ 5898141 w 12192000"/>
              <a:gd name="connsiteY101" fmla="*/ 2144806 h 3482342"/>
              <a:gd name="connsiteX102" fmla="*/ 5855337 w 12192000"/>
              <a:gd name="connsiteY102" fmla="*/ 2137719 h 3482342"/>
              <a:gd name="connsiteX103" fmla="*/ 5817682 w 12192000"/>
              <a:gd name="connsiteY103" fmla="*/ 2157358 h 3482342"/>
              <a:gd name="connsiteX104" fmla="*/ 5735300 w 12192000"/>
              <a:gd name="connsiteY104" fmla="*/ 2158902 h 3482342"/>
              <a:gd name="connsiteX105" fmla="*/ 5591469 w 12192000"/>
              <a:gd name="connsiteY105" fmla="*/ 2178389 h 3482342"/>
              <a:gd name="connsiteX106" fmla="*/ 5505818 w 12192000"/>
              <a:gd name="connsiteY106" fmla="*/ 2194207 h 3482342"/>
              <a:gd name="connsiteX107" fmla="*/ 5452860 w 12192000"/>
              <a:gd name="connsiteY107" fmla="*/ 2180085 h 3482342"/>
              <a:gd name="connsiteX108" fmla="*/ 5414282 w 12192000"/>
              <a:gd name="connsiteY108" fmla="*/ 2183070 h 3482342"/>
              <a:gd name="connsiteX109" fmla="*/ 5368369 w 12192000"/>
              <a:gd name="connsiteY109" fmla="*/ 2204272 h 3482342"/>
              <a:gd name="connsiteX110" fmla="*/ 5336354 w 12192000"/>
              <a:gd name="connsiteY110" fmla="*/ 2218920 h 3482342"/>
              <a:gd name="connsiteX111" fmla="*/ 5291263 w 12192000"/>
              <a:gd name="connsiteY111" fmla="*/ 2239182 h 3482342"/>
              <a:gd name="connsiteX112" fmla="*/ 5255152 w 12192000"/>
              <a:gd name="connsiteY112" fmla="*/ 2247164 h 3482342"/>
              <a:gd name="connsiteX113" fmla="*/ 5233796 w 12192000"/>
              <a:gd name="connsiteY113" fmla="*/ 2268260 h 3482342"/>
              <a:gd name="connsiteX114" fmla="*/ 5212786 w 12192000"/>
              <a:gd name="connsiteY114" fmla="*/ 2296592 h 3482342"/>
              <a:gd name="connsiteX115" fmla="*/ 5173523 w 12192000"/>
              <a:gd name="connsiteY115" fmla="*/ 2309057 h 3482342"/>
              <a:gd name="connsiteX116" fmla="*/ 5123830 w 12192000"/>
              <a:gd name="connsiteY116" fmla="*/ 2307070 h 3482342"/>
              <a:gd name="connsiteX117" fmla="*/ 5065426 w 12192000"/>
              <a:gd name="connsiteY117" fmla="*/ 2324076 h 3482342"/>
              <a:gd name="connsiteX118" fmla="*/ 4975908 w 12192000"/>
              <a:gd name="connsiteY118" fmla="*/ 2364128 h 3482342"/>
              <a:gd name="connsiteX119" fmla="*/ 4913723 w 12192000"/>
              <a:gd name="connsiteY119" fmla="*/ 2385265 h 3482342"/>
              <a:gd name="connsiteX120" fmla="*/ 4746485 w 12192000"/>
              <a:gd name="connsiteY120" fmla="*/ 2451769 h 3482342"/>
              <a:gd name="connsiteX121" fmla="*/ 4681588 w 12192000"/>
              <a:gd name="connsiteY121" fmla="*/ 2467494 h 3482342"/>
              <a:gd name="connsiteX122" fmla="*/ 1783655 w 12192000"/>
              <a:gd name="connsiteY122" fmla="*/ 3163860 h 3482342"/>
              <a:gd name="connsiteX123" fmla="*/ 1325955 w 12192000"/>
              <a:gd name="connsiteY123" fmla="*/ 3176692 h 3482342"/>
              <a:gd name="connsiteX124" fmla="*/ 1190384 w 12192000"/>
              <a:gd name="connsiteY124" fmla="*/ 3203504 h 3482342"/>
              <a:gd name="connsiteX125" fmla="*/ 1094537 w 12192000"/>
              <a:gd name="connsiteY125" fmla="*/ 3229469 h 3482342"/>
              <a:gd name="connsiteX126" fmla="*/ 779276 w 12192000"/>
              <a:gd name="connsiteY126" fmla="*/ 3327290 h 3482342"/>
              <a:gd name="connsiteX127" fmla="*/ 600378 w 12192000"/>
              <a:gd name="connsiteY127" fmla="*/ 3335250 h 3482342"/>
              <a:gd name="connsiteX128" fmla="*/ 493457 w 12192000"/>
              <a:gd name="connsiteY128" fmla="*/ 3365044 h 3482342"/>
              <a:gd name="connsiteX129" fmla="*/ 349402 w 12192000"/>
              <a:gd name="connsiteY129" fmla="*/ 3380897 h 3482342"/>
              <a:gd name="connsiteX130" fmla="*/ 192183 w 12192000"/>
              <a:gd name="connsiteY130" fmla="*/ 3460075 h 3482342"/>
              <a:gd name="connsiteX131" fmla="*/ 46713 w 12192000"/>
              <a:gd name="connsiteY131" fmla="*/ 3462986 h 3482342"/>
              <a:gd name="connsiteX132" fmla="*/ 2765 w 12192000"/>
              <a:gd name="connsiteY132" fmla="*/ 3480770 h 3482342"/>
              <a:gd name="connsiteX133" fmla="*/ 0 w 12192000"/>
              <a:gd name="connsiteY133" fmla="*/ 3482342 h 3482342"/>
              <a:gd name="connsiteX134" fmla="*/ 0 w 12192000"/>
              <a:gd name="connsiteY134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501920 w 12192000"/>
              <a:gd name="connsiteY15" fmla="*/ 813109 h 3482342"/>
              <a:gd name="connsiteX16" fmla="*/ 11405286 w 12192000"/>
              <a:gd name="connsiteY16" fmla="*/ 849086 h 3482342"/>
              <a:gd name="connsiteX17" fmla="*/ 11338523 w 12192000"/>
              <a:gd name="connsiteY17" fmla="*/ 852810 h 3482342"/>
              <a:gd name="connsiteX18" fmla="*/ 11313493 w 12192000"/>
              <a:gd name="connsiteY18" fmla="*/ 880860 h 3482342"/>
              <a:gd name="connsiteX19" fmla="*/ 11228040 w 12192000"/>
              <a:gd name="connsiteY19" fmla="*/ 958953 h 3482342"/>
              <a:gd name="connsiteX20" fmla="*/ 11196987 w 12192000"/>
              <a:gd name="connsiteY20" fmla="*/ 1000897 h 3482342"/>
              <a:gd name="connsiteX21" fmla="*/ 11193568 w 12192000"/>
              <a:gd name="connsiteY21" fmla="*/ 1039464 h 3482342"/>
              <a:gd name="connsiteX22" fmla="*/ 11175804 w 12192000"/>
              <a:gd name="connsiteY22" fmla="*/ 1067977 h 3482342"/>
              <a:gd name="connsiteX23" fmla="*/ 11133438 w 12192000"/>
              <a:gd name="connsiteY23" fmla="*/ 1106812 h 3482342"/>
              <a:gd name="connsiteX24" fmla="*/ 11120819 w 12192000"/>
              <a:gd name="connsiteY24" fmla="*/ 1126133 h 3482342"/>
              <a:gd name="connsiteX25" fmla="*/ 11071654 w 12192000"/>
              <a:gd name="connsiteY25" fmla="*/ 1177422 h 3482342"/>
              <a:gd name="connsiteX26" fmla="*/ 11028687 w 12192000"/>
              <a:gd name="connsiteY26" fmla="*/ 1199018 h 3482342"/>
              <a:gd name="connsiteX27" fmla="*/ 10974565 w 12192000"/>
              <a:gd name="connsiteY27" fmla="*/ 1226849 h 3482342"/>
              <a:gd name="connsiteX28" fmla="*/ 10960443 w 12192000"/>
              <a:gd name="connsiteY28" fmla="*/ 1244502 h 3482342"/>
              <a:gd name="connsiteX29" fmla="*/ 10879242 w 12192000"/>
              <a:gd name="connsiteY29" fmla="*/ 1269215 h 3482342"/>
              <a:gd name="connsiteX30" fmla="*/ 10850998 w 12192000"/>
              <a:gd name="connsiteY30" fmla="*/ 1269215 h 3482342"/>
              <a:gd name="connsiteX31" fmla="*/ 10815658 w 12192000"/>
              <a:gd name="connsiteY31" fmla="*/ 1287849 h 3482342"/>
              <a:gd name="connsiteX32" fmla="*/ 10723900 w 12192000"/>
              <a:gd name="connsiteY32" fmla="*/ 1318642 h 3482342"/>
              <a:gd name="connsiteX33" fmla="*/ 10699186 w 12192000"/>
              <a:gd name="connsiteY33" fmla="*/ 1322173 h 3482342"/>
              <a:gd name="connsiteX34" fmla="*/ 10676375 w 12192000"/>
              <a:gd name="connsiteY34" fmla="*/ 1342640 h 3482342"/>
              <a:gd name="connsiteX35" fmla="*/ 10636304 w 12192000"/>
              <a:gd name="connsiteY35" fmla="*/ 1342641 h 3482342"/>
              <a:gd name="connsiteX36" fmla="*/ 10603863 w 12192000"/>
              <a:gd name="connsiteY36" fmla="*/ 1346886 h 3482342"/>
              <a:gd name="connsiteX37" fmla="*/ 10573203 w 12192000"/>
              <a:gd name="connsiteY37" fmla="*/ 1351996 h 3482342"/>
              <a:gd name="connsiteX38" fmla="*/ 10547375 w 12192000"/>
              <a:gd name="connsiteY38" fmla="*/ 1375130 h 3482342"/>
              <a:gd name="connsiteX39" fmla="*/ 10513263 w 12192000"/>
              <a:gd name="connsiteY39" fmla="*/ 1371939 h 3482342"/>
              <a:gd name="connsiteX40" fmla="*/ 10487356 w 12192000"/>
              <a:gd name="connsiteY40" fmla="*/ 1385722 h 3482342"/>
              <a:gd name="connsiteX41" fmla="*/ 10464012 w 12192000"/>
              <a:gd name="connsiteY41" fmla="*/ 1391778 h 3482342"/>
              <a:gd name="connsiteX42" fmla="*/ 10439694 w 12192000"/>
              <a:gd name="connsiteY42" fmla="*/ 1406905 h 3482342"/>
              <a:gd name="connsiteX43" fmla="*/ 10405409 w 12192000"/>
              <a:gd name="connsiteY43" fmla="*/ 1422789 h 3482342"/>
              <a:gd name="connsiteX44" fmla="*/ 10370530 w 12192000"/>
              <a:gd name="connsiteY44" fmla="*/ 1441596 h 3482342"/>
              <a:gd name="connsiteX45" fmla="*/ 10300239 w 12192000"/>
              <a:gd name="connsiteY45" fmla="*/ 1456332 h 3482342"/>
              <a:gd name="connsiteX46" fmla="*/ 10264922 w 12192000"/>
              <a:gd name="connsiteY46" fmla="*/ 1472107 h 3482342"/>
              <a:gd name="connsiteX47" fmla="*/ 10229629 w 12192000"/>
              <a:gd name="connsiteY47" fmla="*/ 1470454 h 3482342"/>
              <a:gd name="connsiteX48" fmla="*/ 10201385 w 12192000"/>
              <a:gd name="connsiteY48" fmla="*/ 1477515 h 3482342"/>
              <a:gd name="connsiteX49" fmla="*/ 10151958 w 12192000"/>
              <a:gd name="connsiteY49" fmla="*/ 1477515 h 3482342"/>
              <a:gd name="connsiteX50" fmla="*/ 10120184 w 12192000"/>
              <a:gd name="connsiteY50" fmla="*/ 1466924 h 3482342"/>
              <a:gd name="connsiteX51" fmla="*/ 10081348 w 12192000"/>
              <a:gd name="connsiteY51" fmla="*/ 1481046 h 3482342"/>
              <a:gd name="connsiteX52" fmla="*/ 10058690 w 12192000"/>
              <a:gd name="connsiteY52" fmla="*/ 1474888 h 3482342"/>
              <a:gd name="connsiteX53" fmla="*/ 10004424 w 12192000"/>
              <a:gd name="connsiteY53" fmla="*/ 1489801 h 3482342"/>
              <a:gd name="connsiteX54" fmla="*/ 9999951 w 12192000"/>
              <a:gd name="connsiteY54" fmla="*/ 1499127 h 3482342"/>
              <a:gd name="connsiteX55" fmla="*/ 9845462 w 12192000"/>
              <a:gd name="connsiteY55" fmla="*/ 1548192 h 3482342"/>
              <a:gd name="connsiteX56" fmla="*/ 9736156 w 12192000"/>
              <a:gd name="connsiteY56" fmla="*/ 1581928 h 3482342"/>
              <a:gd name="connsiteX57" fmla="*/ 9693355 w 12192000"/>
              <a:gd name="connsiteY57" fmla="*/ 1602632 h 3482342"/>
              <a:gd name="connsiteX58" fmla="*/ 9664242 w 12192000"/>
              <a:gd name="connsiteY58" fmla="*/ 1622075 h 3482342"/>
              <a:gd name="connsiteX59" fmla="*/ 9579195 w 12192000"/>
              <a:gd name="connsiteY59" fmla="*/ 1648017 h 3482342"/>
              <a:gd name="connsiteX60" fmla="*/ 9433652 w 12192000"/>
              <a:gd name="connsiteY60" fmla="*/ 1681174 h 3482342"/>
              <a:gd name="connsiteX61" fmla="*/ 9403775 w 12192000"/>
              <a:gd name="connsiteY61" fmla="*/ 1690403 h 3482342"/>
              <a:gd name="connsiteX62" fmla="*/ 9382503 w 12192000"/>
              <a:gd name="connsiteY62" fmla="*/ 1706957 h 3482342"/>
              <a:gd name="connsiteX63" fmla="*/ 9381410 w 12192000"/>
              <a:gd name="connsiteY63" fmla="*/ 1718312 h 3482342"/>
              <a:gd name="connsiteX64" fmla="*/ 9365685 w 12192000"/>
              <a:gd name="connsiteY64" fmla="*/ 1724772 h 3482342"/>
              <a:gd name="connsiteX65" fmla="*/ 9278020 w 12192000"/>
              <a:gd name="connsiteY65" fmla="*/ 1741161 h 3482342"/>
              <a:gd name="connsiteX66" fmla="*/ 9217145 w 12192000"/>
              <a:gd name="connsiteY66" fmla="*/ 1771195 h 3482342"/>
              <a:gd name="connsiteX67" fmla="*/ 8955875 w 12192000"/>
              <a:gd name="connsiteY67" fmla="*/ 1796806 h 3482342"/>
              <a:gd name="connsiteX68" fmla="*/ 8648415 w 12192000"/>
              <a:gd name="connsiteY68" fmla="*/ 1878623 h 3482342"/>
              <a:gd name="connsiteX69" fmla="*/ 8538519 w 12192000"/>
              <a:gd name="connsiteY69" fmla="*/ 1894114 h 3482342"/>
              <a:gd name="connsiteX70" fmla="*/ 8506541 w 12192000"/>
              <a:gd name="connsiteY70" fmla="*/ 1905955 h 3482342"/>
              <a:gd name="connsiteX71" fmla="*/ 8236214 w 12192000"/>
              <a:gd name="connsiteY71" fmla="*/ 1909725 h 3482342"/>
              <a:gd name="connsiteX72" fmla="*/ 8132104 w 12192000"/>
              <a:gd name="connsiteY72" fmla="*/ 1895727 h 3482342"/>
              <a:gd name="connsiteX73" fmla="*/ 7918078 w 12192000"/>
              <a:gd name="connsiteY73" fmla="*/ 1862668 h 3482342"/>
              <a:gd name="connsiteX74" fmla="*/ 7817899 w 12192000"/>
              <a:gd name="connsiteY74" fmla="*/ 1862176 h 3482342"/>
              <a:gd name="connsiteX75" fmla="*/ 7768994 w 12192000"/>
              <a:gd name="connsiteY75" fmla="*/ 1855721 h 3482342"/>
              <a:gd name="connsiteX76" fmla="*/ 7618027 w 12192000"/>
              <a:gd name="connsiteY76" fmla="*/ 1830959 h 3482342"/>
              <a:gd name="connsiteX77" fmla="*/ 7449425 w 12192000"/>
              <a:gd name="connsiteY77" fmla="*/ 1810910 h 3482342"/>
              <a:gd name="connsiteX78" fmla="*/ 7342915 w 12192000"/>
              <a:gd name="connsiteY78" fmla="*/ 1819827 h 3482342"/>
              <a:gd name="connsiteX79" fmla="*/ 7255191 w 12192000"/>
              <a:gd name="connsiteY79" fmla="*/ 1834354 h 3482342"/>
              <a:gd name="connsiteX80" fmla="*/ 7131205 w 12192000"/>
              <a:gd name="connsiteY80" fmla="*/ 1845557 h 3482342"/>
              <a:gd name="connsiteX81" fmla="*/ 6941837 w 12192000"/>
              <a:gd name="connsiteY81" fmla="*/ 1840640 h 3482342"/>
              <a:gd name="connsiteX82" fmla="*/ 6837145 w 12192000"/>
              <a:gd name="connsiteY82" fmla="*/ 1870724 h 3482342"/>
              <a:gd name="connsiteX83" fmla="*/ 6753991 w 12192000"/>
              <a:gd name="connsiteY83" fmla="*/ 1860969 h 3482342"/>
              <a:gd name="connsiteX84" fmla="*/ 6727754 w 12192000"/>
              <a:gd name="connsiteY84" fmla="*/ 1882372 h 3482342"/>
              <a:gd name="connsiteX85" fmla="*/ 6723371 w 12192000"/>
              <a:gd name="connsiteY85" fmla="*/ 1886494 h 3482342"/>
              <a:gd name="connsiteX86" fmla="*/ 6702779 w 12192000"/>
              <a:gd name="connsiteY86" fmla="*/ 1893601 h 3482342"/>
              <a:gd name="connsiteX87" fmla="*/ 6686657 w 12192000"/>
              <a:gd name="connsiteY87" fmla="*/ 1907344 h 3482342"/>
              <a:gd name="connsiteX88" fmla="*/ 6651330 w 12192000"/>
              <a:gd name="connsiteY88" fmla="*/ 1922921 h 3482342"/>
              <a:gd name="connsiteX89" fmla="*/ 6622958 w 12192000"/>
              <a:gd name="connsiteY89" fmla="*/ 1936255 h 3482342"/>
              <a:gd name="connsiteX90" fmla="*/ 6522602 w 12192000"/>
              <a:gd name="connsiteY90" fmla="*/ 1954133 h 3482342"/>
              <a:gd name="connsiteX91" fmla="*/ 6444344 w 12192000"/>
              <a:gd name="connsiteY91" fmla="*/ 1969663 h 3482342"/>
              <a:gd name="connsiteX92" fmla="*/ 6409626 w 12192000"/>
              <a:gd name="connsiteY92" fmla="*/ 1978846 h 3482342"/>
              <a:gd name="connsiteX93" fmla="*/ 6333446 w 12192000"/>
              <a:gd name="connsiteY93" fmla="*/ 1997163 h 3482342"/>
              <a:gd name="connsiteX94" fmla="*/ 6294933 w 12192000"/>
              <a:gd name="connsiteY94" fmla="*/ 2019412 h 3482342"/>
              <a:gd name="connsiteX95" fmla="*/ 6238719 w 12192000"/>
              <a:gd name="connsiteY95" fmla="*/ 2042547 h 3482342"/>
              <a:gd name="connsiteX96" fmla="*/ 6187205 w 12192000"/>
              <a:gd name="connsiteY96" fmla="*/ 2060048 h 3482342"/>
              <a:gd name="connsiteX97" fmla="*/ 6138780 w 12192000"/>
              <a:gd name="connsiteY97" fmla="*/ 2081918 h 3482342"/>
              <a:gd name="connsiteX98" fmla="*/ 6120125 w 12192000"/>
              <a:gd name="connsiteY98" fmla="*/ 2109475 h 3482342"/>
              <a:gd name="connsiteX99" fmla="*/ 6056576 w 12192000"/>
              <a:gd name="connsiteY99" fmla="*/ 2120066 h 3482342"/>
              <a:gd name="connsiteX100" fmla="*/ 5993794 w 12192000"/>
              <a:gd name="connsiteY100" fmla="*/ 2122569 h 3482342"/>
              <a:gd name="connsiteX101" fmla="*/ 5943601 w 12192000"/>
              <a:gd name="connsiteY101" fmla="*/ 2137719 h 3482342"/>
              <a:gd name="connsiteX102" fmla="*/ 5898141 w 12192000"/>
              <a:gd name="connsiteY102" fmla="*/ 2144806 h 3482342"/>
              <a:gd name="connsiteX103" fmla="*/ 5855337 w 12192000"/>
              <a:gd name="connsiteY103" fmla="*/ 2137719 h 3482342"/>
              <a:gd name="connsiteX104" fmla="*/ 5817682 w 12192000"/>
              <a:gd name="connsiteY104" fmla="*/ 2157358 h 3482342"/>
              <a:gd name="connsiteX105" fmla="*/ 5735300 w 12192000"/>
              <a:gd name="connsiteY105" fmla="*/ 2158902 h 3482342"/>
              <a:gd name="connsiteX106" fmla="*/ 5591469 w 12192000"/>
              <a:gd name="connsiteY106" fmla="*/ 2178389 h 3482342"/>
              <a:gd name="connsiteX107" fmla="*/ 5505818 w 12192000"/>
              <a:gd name="connsiteY107" fmla="*/ 2194207 h 3482342"/>
              <a:gd name="connsiteX108" fmla="*/ 5452860 w 12192000"/>
              <a:gd name="connsiteY108" fmla="*/ 2180085 h 3482342"/>
              <a:gd name="connsiteX109" fmla="*/ 5414282 w 12192000"/>
              <a:gd name="connsiteY109" fmla="*/ 2183070 h 3482342"/>
              <a:gd name="connsiteX110" fmla="*/ 5368369 w 12192000"/>
              <a:gd name="connsiteY110" fmla="*/ 2204272 h 3482342"/>
              <a:gd name="connsiteX111" fmla="*/ 5336354 w 12192000"/>
              <a:gd name="connsiteY111" fmla="*/ 2218920 h 3482342"/>
              <a:gd name="connsiteX112" fmla="*/ 5291263 w 12192000"/>
              <a:gd name="connsiteY112" fmla="*/ 2239182 h 3482342"/>
              <a:gd name="connsiteX113" fmla="*/ 5255152 w 12192000"/>
              <a:gd name="connsiteY113" fmla="*/ 2247164 h 3482342"/>
              <a:gd name="connsiteX114" fmla="*/ 5233796 w 12192000"/>
              <a:gd name="connsiteY114" fmla="*/ 2268260 h 3482342"/>
              <a:gd name="connsiteX115" fmla="*/ 5212786 w 12192000"/>
              <a:gd name="connsiteY115" fmla="*/ 2296592 h 3482342"/>
              <a:gd name="connsiteX116" fmla="*/ 5173523 w 12192000"/>
              <a:gd name="connsiteY116" fmla="*/ 2309057 h 3482342"/>
              <a:gd name="connsiteX117" fmla="*/ 5123830 w 12192000"/>
              <a:gd name="connsiteY117" fmla="*/ 2307070 h 3482342"/>
              <a:gd name="connsiteX118" fmla="*/ 5065426 w 12192000"/>
              <a:gd name="connsiteY118" fmla="*/ 2324076 h 3482342"/>
              <a:gd name="connsiteX119" fmla="*/ 4975908 w 12192000"/>
              <a:gd name="connsiteY119" fmla="*/ 2364128 h 3482342"/>
              <a:gd name="connsiteX120" fmla="*/ 4913723 w 12192000"/>
              <a:gd name="connsiteY120" fmla="*/ 2385265 h 3482342"/>
              <a:gd name="connsiteX121" fmla="*/ 4746485 w 12192000"/>
              <a:gd name="connsiteY121" fmla="*/ 2451769 h 3482342"/>
              <a:gd name="connsiteX122" fmla="*/ 4681588 w 12192000"/>
              <a:gd name="connsiteY122" fmla="*/ 2467494 h 3482342"/>
              <a:gd name="connsiteX123" fmla="*/ 1783655 w 12192000"/>
              <a:gd name="connsiteY123" fmla="*/ 3163860 h 3482342"/>
              <a:gd name="connsiteX124" fmla="*/ 1325955 w 12192000"/>
              <a:gd name="connsiteY124" fmla="*/ 3176692 h 3482342"/>
              <a:gd name="connsiteX125" fmla="*/ 1190384 w 12192000"/>
              <a:gd name="connsiteY125" fmla="*/ 3203504 h 3482342"/>
              <a:gd name="connsiteX126" fmla="*/ 1094537 w 12192000"/>
              <a:gd name="connsiteY126" fmla="*/ 3229469 h 3482342"/>
              <a:gd name="connsiteX127" fmla="*/ 779276 w 12192000"/>
              <a:gd name="connsiteY127" fmla="*/ 3327290 h 3482342"/>
              <a:gd name="connsiteX128" fmla="*/ 600378 w 12192000"/>
              <a:gd name="connsiteY128" fmla="*/ 3335250 h 3482342"/>
              <a:gd name="connsiteX129" fmla="*/ 493457 w 12192000"/>
              <a:gd name="connsiteY129" fmla="*/ 3365044 h 3482342"/>
              <a:gd name="connsiteX130" fmla="*/ 349402 w 12192000"/>
              <a:gd name="connsiteY130" fmla="*/ 3380897 h 3482342"/>
              <a:gd name="connsiteX131" fmla="*/ 192183 w 12192000"/>
              <a:gd name="connsiteY131" fmla="*/ 3460075 h 3482342"/>
              <a:gd name="connsiteX132" fmla="*/ 46713 w 12192000"/>
              <a:gd name="connsiteY132" fmla="*/ 3462986 h 3482342"/>
              <a:gd name="connsiteX133" fmla="*/ 2765 w 12192000"/>
              <a:gd name="connsiteY133" fmla="*/ 3480770 h 3482342"/>
              <a:gd name="connsiteX134" fmla="*/ 0 w 12192000"/>
              <a:gd name="connsiteY134" fmla="*/ 3482342 h 3482342"/>
              <a:gd name="connsiteX135" fmla="*/ 0 w 12192000"/>
              <a:gd name="connsiteY135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6818 w 12192000"/>
              <a:gd name="connsiteY14" fmla="*/ 769062 h 3482342"/>
              <a:gd name="connsiteX15" fmla="*/ 11601229 w 12192000"/>
              <a:gd name="connsiteY15" fmla="*/ 785537 h 3482342"/>
              <a:gd name="connsiteX16" fmla="*/ 11501920 w 12192000"/>
              <a:gd name="connsiteY16" fmla="*/ 813109 h 3482342"/>
              <a:gd name="connsiteX17" fmla="*/ 11405286 w 12192000"/>
              <a:gd name="connsiteY17" fmla="*/ 849086 h 3482342"/>
              <a:gd name="connsiteX18" fmla="*/ 11338523 w 12192000"/>
              <a:gd name="connsiteY18" fmla="*/ 852810 h 3482342"/>
              <a:gd name="connsiteX19" fmla="*/ 11313493 w 12192000"/>
              <a:gd name="connsiteY19" fmla="*/ 880860 h 3482342"/>
              <a:gd name="connsiteX20" fmla="*/ 11228040 w 12192000"/>
              <a:gd name="connsiteY20" fmla="*/ 958953 h 3482342"/>
              <a:gd name="connsiteX21" fmla="*/ 11196987 w 12192000"/>
              <a:gd name="connsiteY21" fmla="*/ 1000897 h 3482342"/>
              <a:gd name="connsiteX22" fmla="*/ 11193568 w 12192000"/>
              <a:gd name="connsiteY22" fmla="*/ 1039464 h 3482342"/>
              <a:gd name="connsiteX23" fmla="*/ 11175804 w 12192000"/>
              <a:gd name="connsiteY23" fmla="*/ 1067977 h 3482342"/>
              <a:gd name="connsiteX24" fmla="*/ 11133438 w 12192000"/>
              <a:gd name="connsiteY24" fmla="*/ 1106812 h 3482342"/>
              <a:gd name="connsiteX25" fmla="*/ 11120819 w 12192000"/>
              <a:gd name="connsiteY25" fmla="*/ 1126133 h 3482342"/>
              <a:gd name="connsiteX26" fmla="*/ 11071654 w 12192000"/>
              <a:gd name="connsiteY26" fmla="*/ 1177422 h 3482342"/>
              <a:gd name="connsiteX27" fmla="*/ 11028687 w 12192000"/>
              <a:gd name="connsiteY27" fmla="*/ 1199018 h 3482342"/>
              <a:gd name="connsiteX28" fmla="*/ 10974565 w 12192000"/>
              <a:gd name="connsiteY28" fmla="*/ 1226849 h 3482342"/>
              <a:gd name="connsiteX29" fmla="*/ 10960443 w 12192000"/>
              <a:gd name="connsiteY29" fmla="*/ 1244502 h 3482342"/>
              <a:gd name="connsiteX30" fmla="*/ 10879242 w 12192000"/>
              <a:gd name="connsiteY30" fmla="*/ 1269215 h 3482342"/>
              <a:gd name="connsiteX31" fmla="*/ 10850998 w 12192000"/>
              <a:gd name="connsiteY31" fmla="*/ 1269215 h 3482342"/>
              <a:gd name="connsiteX32" fmla="*/ 10815658 w 12192000"/>
              <a:gd name="connsiteY32" fmla="*/ 1287849 h 3482342"/>
              <a:gd name="connsiteX33" fmla="*/ 10723900 w 12192000"/>
              <a:gd name="connsiteY33" fmla="*/ 1318642 h 3482342"/>
              <a:gd name="connsiteX34" fmla="*/ 10699186 w 12192000"/>
              <a:gd name="connsiteY34" fmla="*/ 1322173 h 3482342"/>
              <a:gd name="connsiteX35" fmla="*/ 10676375 w 12192000"/>
              <a:gd name="connsiteY35" fmla="*/ 1342640 h 3482342"/>
              <a:gd name="connsiteX36" fmla="*/ 10636304 w 12192000"/>
              <a:gd name="connsiteY36" fmla="*/ 1342641 h 3482342"/>
              <a:gd name="connsiteX37" fmla="*/ 10603863 w 12192000"/>
              <a:gd name="connsiteY37" fmla="*/ 1346886 h 3482342"/>
              <a:gd name="connsiteX38" fmla="*/ 10573203 w 12192000"/>
              <a:gd name="connsiteY38" fmla="*/ 1351996 h 3482342"/>
              <a:gd name="connsiteX39" fmla="*/ 10547375 w 12192000"/>
              <a:gd name="connsiteY39" fmla="*/ 1375130 h 3482342"/>
              <a:gd name="connsiteX40" fmla="*/ 10513263 w 12192000"/>
              <a:gd name="connsiteY40" fmla="*/ 1371939 h 3482342"/>
              <a:gd name="connsiteX41" fmla="*/ 10487356 w 12192000"/>
              <a:gd name="connsiteY41" fmla="*/ 1385722 h 3482342"/>
              <a:gd name="connsiteX42" fmla="*/ 10464012 w 12192000"/>
              <a:gd name="connsiteY42" fmla="*/ 1391778 h 3482342"/>
              <a:gd name="connsiteX43" fmla="*/ 10439694 w 12192000"/>
              <a:gd name="connsiteY43" fmla="*/ 1406905 h 3482342"/>
              <a:gd name="connsiteX44" fmla="*/ 10405409 w 12192000"/>
              <a:gd name="connsiteY44" fmla="*/ 1422789 h 3482342"/>
              <a:gd name="connsiteX45" fmla="*/ 10370530 w 12192000"/>
              <a:gd name="connsiteY45" fmla="*/ 1441596 h 3482342"/>
              <a:gd name="connsiteX46" fmla="*/ 10300239 w 12192000"/>
              <a:gd name="connsiteY46" fmla="*/ 1456332 h 3482342"/>
              <a:gd name="connsiteX47" fmla="*/ 10264922 w 12192000"/>
              <a:gd name="connsiteY47" fmla="*/ 1472107 h 3482342"/>
              <a:gd name="connsiteX48" fmla="*/ 10229629 w 12192000"/>
              <a:gd name="connsiteY48" fmla="*/ 1470454 h 3482342"/>
              <a:gd name="connsiteX49" fmla="*/ 10201385 w 12192000"/>
              <a:gd name="connsiteY49" fmla="*/ 1477515 h 3482342"/>
              <a:gd name="connsiteX50" fmla="*/ 10151958 w 12192000"/>
              <a:gd name="connsiteY50" fmla="*/ 1477515 h 3482342"/>
              <a:gd name="connsiteX51" fmla="*/ 10120184 w 12192000"/>
              <a:gd name="connsiteY51" fmla="*/ 1466924 h 3482342"/>
              <a:gd name="connsiteX52" fmla="*/ 10081348 w 12192000"/>
              <a:gd name="connsiteY52" fmla="*/ 1481046 h 3482342"/>
              <a:gd name="connsiteX53" fmla="*/ 10058690 w 12192000"/>
              <a:gd name="connsiteY53" fmla="*/ 1474888 h 3482342"/>
              <a:gd name="connsiteX54" fmla="*/ 10004424 w 12192000"/>
              <a:gd name="connsiteY54" fmla="*/ 1489801 h 3482342"/>
              <a:gd name="connsiteX55" fmla="*/ 9999951 w 12192000"/>
              <a:gd name="connsiteY55" fmla="*/ 1499127 h 3482342"/>
              <a:gd name="connsiteX56" fmla="*/ 9845462 w 12192000"/>
              <a:gd name="connsiteY56" fmla="*/ 1548192 h 3482342"/>
              <a:gd name="connsiteX57" fmla="*/ 9736156 w 12192000"/>
              <a:gd name="connsiteY57" fmla="*/ 1581928 h 3482342"/>
              <a:gd name="connsiteX58" fmla="*/ 9693355 w 12192000"/>
              <a:gd name="connsiteY58" fmla="*/ 1602632 h 3482342"/>
              <a:gd name="connsiteX59" fmla="*/ 9664242 w 12192000"/>
              <a:gd name="connsiteY59" fmla="*/ 1622075 h 3482342"/>
              <a:gd name="connsiteX60" fmla="*/ 9579195 w 12192000"/>
              <a:gd name="connsiteY60" fmla="*/ 1648017 h 3482342"/>
              <a:gd name="connsiteX61" fmla="*/ 9433652 w 12192000"/>
              <a:gd name="connsiteY61" fmla="*/ 1681174 h 3482342"/>
              <a:gd name="connsiteX62" fmla="*/ 9403775 w 12192000"/>
              <a:gd name="connsiteY62" fmla="*/ 1690403 h 3482342"/>
              <a:gd name="connsiteX63" fmla="*/ 9382503 w 12192000"/>
              <a:gd name="connsiteY63" fmla="*/ 1706957 h 3482342"/>
              <a:gd name="connsiteX64" fmla="*/ 9381410 w 12192000"/>
              <a:gd name="connsiteY64" fmla="*/ 1718312 h 3482342"/>
              <a:gd name="connsiteX65" fmla="*/ 9365685 w 12192000"/>
              <a:gd name="connsiteY65" fmla="*/ 1724772 h 3482342"/>
              <a:gd name="connsiteX66" fmla="*/ 9278020 w 12192000"/>
              <a:gd name="connsiteY66" fmla="*/ 1741161 h 3482342"/>
              <a:gd name="connsiteX67" fmla="*/ 9217145 w 12192000"/>
              <a:gd name="connsiteY67" fmla="*/ 1771195 h 3482342"/>
              <a:gd name="connsiteX68" fmla="*/ 8955875 w 12192000"/>
              <a:gd name="connsiteY68" fmla="*/ 1796806 h 3482342"/>
              <a:gd name="connsiteX69" fmla="*/ 8648415 w 12192000"/>
              <a:gd name="connsiteY69" fmla="*/ 1878623 h 3482342"/>
              <a:gd name="connsiteX70" fmla="*/ 8538519 w 12192000"/>
              <a:gd name="connsiteY70" fmla="*/ 1894114 h 3482342"/>
              <a:gd name="connsiteX71" fmla="*/ 8506541 w 12192000"/>
              <a:gd name="connsiteY71" fmla="*/ 1905955 h 3482342"/>
              <a:gd name="connsiteX72" fmla="*/ 8236214 w 12192000"/>
              <a:gd name="connsiteY72" fmla="*/ 1909725 h 3482342"/>
              <a:gd name="connsiteX73" fmla="*/ 8132104 w 12192000"/>
              <a:gd name="connsiteY73" fmla="*/ 1895727 h 3482342"/>
              <a:gd name="connsiteX74" fmla="*/ 7918078 w 12192000"/>
              <a:gd name="connsiteY74" fmla="*/ 1862668 h 3482342"/>
              <a:gd name="connsiteX75" fmla="*/ 7817899 w 12192000"/>
              <a:gd name="connsiteY75" fmla="*/ 1862176 h 3482342"/>
              <a:gd name="connsiteX76" fmla="*/ 7768994 w 12192000"/>
              <a:gd name="connsiteY76" fmla="*/ 1855721 h 3482342"/>
              <a:gd name="connsiteX77" fmla="*/ 7618027 w 12192000"/>
              <a:gd name="connsiteY77" fmla="*/ 1830959 h 3482342"/>
              <a:gd name="connsiteX78" fmla="*/ 7449425 w 12192000"/>
              <a:gd name="connsiteY78" fmla="*/ 1810910 h 3482342"/>
              <a:gd name="connsiteX79" fmla="*/ 7342915 w 12192000"/>
              <a:gd name="connsiteY79" fmla="*/ 1819827 h 3482342"/>
              <a:gd name="connsiteX80" fmla="*/ 7255191 w 12192000"/>
              <a:gd name="connsiteY80" fmla="*/ 1834354 h 3482342"/>
              <a:gd name="connsiteX81" fmla="*/ 7131205 w 12192000"/>
              <a:gd name="connsiteY81" fmla="*/ 1845557 h 3482342"/>
              <a:gd name="connsiteX82" fmla="*/ 6941837 w 12192000"/>
              <a:gd name="connsiteY82" fmla="*/ 1840640 h 3482342"/>
              <a:gd name="connsiteX83" fmla="*/ 6837145 w 12192000"/>
              <a:gd name="connsiteY83" fmla="*/ 1870724 h 3482342"/>
              <a:gd name="connsiteX84" fmla="*/ 6753991 w 12192000"/>
              <a:gd name="connsiteY84" fmla="*/ 1860969 h 3482342"/>
              <a:gd name="connsiteX85" fmla="*/ 6727754 w 12192000"/>
              <a:gd name="connsiteY85" fmla="*/ 1882372 h 3482342"/>
              <a:gd name="connsiteX86" fmla="*/ 6723371 w 12192000"/>
              <a:gd name="connsiteY86" fmla="*/ 1886494 h 3482342"/>
              <a:gd name="connsiteX87" fmla="*/ 6702779 w 12192000"/>
              <a:gd name="connsiteY87" fmla="*/ 1893601 h 3482342"/>
              <a:gd name="connsiteX88" fmla="*/ 6686657 w 12192000"/>
              <a:gd name="connsiteY88" fmla="*/ 1907344 h 3482342"/>
              <a:gd name="connsiteX89" fmla="*/ 6651330 w 12192000"/>
              <a:gd name="connsiteY89" fmla="*/ 1922921 h 3482342"/>
              <a:gd name="connsiteX90" fmla="*/ 6622958 w 12192000"/>
              <a:gd name="connsiteY90" fmla="*/ 1936255 h 3482342"/>
              <a:gd name="connsiteX91" fmla="*/ 6522602 w 12192000"/>
              <a:gd name="connsiteY91" fmla="*/ 1954133 h 3482342"/>
              <a:gd name="connsiteX92" fmla="*/ 6444344 w 12192000"/>
              <a:gd name="connsiteY92" fmla="*/ 1969663 h 3482342"/>
              <a:gd name="connsiteX93" fmla="*/ 6409626 w 12192000"/>
              <a:gd name="connsiteY93" fmla="*/ 1978846 h 3482342"/>
              <a:gd name="connsiteX94" fmla="*/ 6333446 w 12192000"/>
              <a:gd name="connsiteY94" fmla="*/ 1997163 h 3482342"/>
              <a:gd name="connsiteX95" fmla="*/ 6294933 w 12192000"/>
              <a:gd name="connsiteY95" fmla="*/ 2019412 h 3482342"/>
              <a:gd name="connsiteX96" fmla="*/ 6238719 w 12192000"/>
              <a:gd name="connsiteY96" fmla="*/ 2042547 h 3482342"/>
              <a:gd name="connsiteX97" fmla="*/ 6187205 w 12192000"/>
              <a:gd name="connsiteY97" fmla="*/ 2060048 h 3482342"/>
              <a:gd name="connsiteX98" fmla="*/ 6138780 w 12192000"/>
              <a:gd name="connsiteY98" fmla="*/ 2081918 h 3482342"/>
              <a:gd name="connsiteX99" fmla="*/ 6120125 w 12192000"/>
              <a:gd name="connsiteY99" fmla="*/ 2109475 h 3482342"/>
              <a:gd name="connsiteX100" fmla="*/ 6056576 w 12192000"/>
              <a:gd name="connsiteY100" fmla="*/ 2120066 h 3482342"/>
              <a:gd name="connsiteX101" fmla="*/ 5993794 w 12192000"/>
              <a:gd name="connsiteY101" fmla="*/ 2122569 h 3482342"/>
              <a:gd name="connsiteX102" fmla="*/ 5943601 w 12192000"/>
              <a:gd name="connsiteY102" fmla="*/ 2137719 h 3482342"/>
              <a:gd name="connsiteX103" fmla="*/ 5898141 w 12192000"/>
              <a:gd name="connsiteY103" fmla="*/ 2144806 h 3482342"/>
              <a:gd name="connsiteX104" fmla="*/ 5855337 w 12192000"/>
              <a:gd name="connsiteY104" fmla="*/ 2137719 h 3482342"/>
              <a:gd name="connsiteX105" fmla="*/ 5817682 w 12192000"/>
              <a:gd name="connsiteY105" fmla="*/ 2157358 h 3482342"/>
              <a:gd name="connsiteX106" fmla="*/ 5735300 w 12192000"/>
              <a:gd name="connsiteY106" fmla="*/ 2158902 h 3482342"/>
              <a:gd name="connsiteX107" fmla="*/ 5591469 w 12192000"/>
              <a:gd name="connsiteY107" fmla="*/ 2178389 h 3482342"/>
              <a:gd name="connsiteX108" fmla="*/ 5505818 w 12192000"/>
              <a:gd name="connsiteY108" fmla="*/ 2194207 h 3482342"/>
              <a:gd name="connsiteX109" fmla="*/ 5452860 w 12192000"/>
              <a:gd name="connsiteY109" fmla="*/ 2180085 h 3482342"/>
              <a:gd name="connsiteX110" fmla="*/ 5414282 w 12192000"/>
              <a:gd name="connsiteY110" fmla="*/ 2183070 h 3482342"/>
              <a:gd name="connsiteX111" fmla="*/ 5368369 w 12192000"/>
              <a:gd name="connsiteY111" fmla="*/ 2204272 h 3482342"/>
              <a:gd name="connsiteX112" fmla="*/ 5336354 w 12192000"/>
              <a:gd name="connsiteY112" fmla="*/ 2218920 h 3482342"/>
              <a:gd name="connsiteX113" fmla="*/ 5291263 w 12192000"/>
              <a:gd name="connsiteY113" fmla="*/ 2239182 h 3482342"/>
              <a:gd name="connsiteX114" fmla="*/ 5255152 w 12192000"/>
              <a:gd name="connsiteY114" fmla="*/ 2247164 h 3482342"/>
              <a:gd name="connsiteX115" fmla="*/ 5233796 w 12192000"/>
              <a:gd name="connsiteY115" fmla="*/ 2268260 h 3482342"/>
              <a:gd name="connsiteX116" fmla="*/ 5212786 w 12192000"/>
              <a:gd name="connsiteY116" fmla="*/ 2296592 h 3482342"/>
              <a:gd name="connsiteX117" fmla="*/ 5173523 w 12192000"/>
              <a:gd name="connsiteY117" fmla="*/ 2309057 h 3482342"/>
              <a:gd name="connsiteX118" fmla="*/ 5123830 w 12192000"/>
              <a:gd name="connsiteY118" fmla="*/ 2307070 h 3482342"/>
              <a:gd name="connsiteX119" fmla="*/ 5065426 w 12192000"/>
              <a:gd name="connsiteY119" fmla="*/ 2324076 h 3482342"/>
              <a:gd name="connsiteX120" fmla="*/ 4975908 w 12192000"/>
              <a:gd name="connsiteY120" fmla="*/ 2364128 h 3482342"/>
              <a:gd name="connsiteX121" fmla="*/ 4913723 w 12192000"/>
              <a:gd name="connsiteY121" fmla="*/ 2385265 h 3482342"/>
              <a:gd name="connsiteX122" fmla="*/ 4746485 w 12192000"/>
              <a:gd name="connsiteY122" fmla="*/ 2451769 h 3482342"/>
              <a:gd name="connsiteX123" fmla="*/ 4681588 w 12192000"/>
              <a:gd name="connsiteY123" fmla="*/ 2467494 h 3482342"/>
              <a:gd name="connsiteX124" fmla="*/ 1783655 w 12192000"/>
              <a:gd name="connsiteY124" fmla="*/ 3163860 h 3482342"/>
              <a:gd name="connsiteX125" fmla="*/ 1325955 w 12192000"/>
              <a:gd name="connsiteY125" fmla="*/ 3176692 h 3482342"/>
              <a:gd name="connsiteX126" fmla="*/ 1190384 w 12192000"/>
              <a:gd name="connsiteY126" fmla="*/ 3203504 h 3482342"/>
              <a:gd name="connsiteX127" fmla="*/ 1094537 w 12192000"/>
              <a:gd name="connsiteY127" fmla="*/ 3229469 h 3482342"/>
              <a:gd name="connsiteX128" fmla="*/ 779276 w 12192000"/>
              <a:gd name="connsiteY128" fmla="*/ 3327290 h 3482342"/>
              <a:gd name="connsiteX129" fmla="*/ 600378 w 12192000"/>
              <a:gd name="connsiteY129" fmla="*/ 3335250 h 3482342"/>
              <a:gd name="connsiteX130" fmla="*/ 493457 w 12192000"/>
              <a:gd name="connsiteY130" fmla="*/ 3365044 h 3482342"/>
              <a:gd name="connsiteX131" fmla="*/ 349402 w 12192000"/>
              <a:gd name="connsiteY131" fmla="*/ 3380897 h 3482342"/>
              <a:gd name="connsiteX132" fmla="*/ 192183 w 12192000"/>
              <a:gd name="connsiteY132" fmla="*/ 3460075 h 3482342"/>
              <a:gd name="connsiteX133" fmla="*/ 46713 w 12192000"/>
              <a:gd name="connsiteY133" fmla="*/ 3462986 h 3482342"/>
              <a:gd name="connsiteX134" fmla="*/ 2765 w 12192000"/>
              <a:gd name="connsiteY134" fmla="*/ 3480770 h 3482342"/>
              <a:gd name="connsiteX135" fmla="*/ 0 w 12192000"/>
              <a:gd name="connsiteY135" fmla="*/ 3482342 h 3482342"/>
              <a:gd name="connsiteX136" fmla="*/ 0 w 12192000"/>
              <a:gd name="connsiteY136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23051 w 12192000"/>
              <a:gd name="connsiteY5" fmla="*/ 656045 h 3482342"/>
              <a:gd name="connsiteX6" fmla="*/ 11832939 w 12192000"/>
              <a:gd name="connsiteY6" fmla="*/ 674181 h 3482342"/>
              <a:gd name="connsiteX7" fmla="*/ 11767770 w 12192000"/>
              <a:gd name="connsiteY7" fmla="*/ 683807 h 3482342"/>
              <a:gd name="connsiteX8" fmla="*/ 11728279 w 12192000"/>
              <a:gd name="connsiteY8" fmla="*/ 700816 h 3482342"/>
              <a:gd name="connsiteX9" fmla="*/ 11722533 w 12192000"/>
              <a:gd name="connsiteY9" fmla="*/ 703421 h 3482342"/>
              <a:gd name="connsiteX10" fmla="*/ 11720002 w 12192000"/>
              <a:gd name="connsiteY10" fmla="*/ 710566 h 3482342"/>
              <a:gd name="connsiteX11" fmla="*/ 11707351 w 12192000"/>
              <a:gd name="connsiteY11" fmla="*/ 710310 h 3482342"/>
              <a:gd name="connsiteX12" fmla="*/ 11700369 w 12192000"/>
              <a:gd name="connsiteY12" fmla="*/ 713480 h 3482342"/>
              <a:gd name="connsiteX13" fmla="*/ 11691126 w 12192000"/>
              <a:gd name="connsiteY13" fmla="*/ 726131 h 3482342"/>
              <a:gd name="connsiteX14" fmla="*/ 11657717 w 12192000"/>
              <a:gd name="connsiteY14" fmla="*/ 746701 h 3482342"/>
              <a:gd name="connsiteX15" fmla="*/ 11656818 w 12192000"/>
              <a:gd name="connsiteY15" fmla="*/ 769062 h 3482342"/>
              <a:gd name="connsiteX16" fmla="*/ 11601229 w 12192000"/>
              <a:gd name="connsiteY16" fmla="*/ 785537 h 3482342"/>
              <a:gd name="connsiteX17" fmla="*/ 11501920 w 12192000"/>
              <a:gd name="connsiteY17" fmla="*/ 813109 h 3482342"/>
              <a:gd name="connsiteX18" fmla="*/ 11405286 w 12192000"/>
              <a:gd name="connsiteY18" fmla="*/ 849086 h 3482342"/>
              <a:gd name="connsiteX19" fmla="*/ 11338523 w 12192000"/>
              <a:gd name="connsiteY19" fmla="*/ 852810 h 3482342"/>
              <a:gd name="connsiteX20" fmla="*/ 11313493 w 12192000"/>
              <a:gd name="connsiteY20" fmla="*/ 880860 h 3482342"/>
              <a:gd name="connsiteX21" fmla="*/ 11228040 w 12192000"/>
              <a:gd name="connsiteY21" fmla="*/ 958953 h 3482342"/>
              <a:gd name="connsiteX22" fmla="*/ 11196987 w 12192000"/>
              <a:gd name="connsiteY22" fmla="*/ 1000897 h 3482342"/>
              <a:gd name="connsiteX23" fmla="*/ 11193568 w 12192000"/>
              <a:gd name="connsiteY23" fmla="*/ 1039464 h 3482342"/>
              <a:gd name="connsiteX24" fmla="*/ 11175804 w 12192000"/>
              <a:gd name="connsiteY24" fmla="*/ 1067977 h 3482342"/>
              <a:gd name="connsiteX25" fmla="*/ 11133438 w 12192000"/>
              <a:gd name="connsiteY25" fmla="*/ 1106812 h 3482342"/>
              <a:gd name="connsiteX26" fmla="*/ 11120819 w 12192000"/>
              <a:gd name="connsiteY26" fmla="*/ 1126133 h 3482342"/>
              <a:gd name="connsiteX27" fmla="*/ 11071654 w 12192000"/>
              <a:gd name="connsiteY27" fmla="*/ 1177422 h 3482342"/>
              <a:gd name="connsiteX28" fmla="*/ 11028687 w 12192000"/>
              <a:gd name="connsiteY28" fmla="*/ 1199018 h 3482342"/>
              <a:gd name="connsiteX29" fmla="*/ 10974565 w 12192000"/>
              <a:gd name="connsiteY29" fmla="*/ 1226849 h 3482342"/>
              <a:gd name="connsiteX30" fmla="*/ 10960443 w 12192000"/>
              <a:gd name="connsiteY30" fmla="*/ 1244502 h 3482342"/>
              <a:gd name="connsiteX31" fmla="*/ 10879242 w 12192000"/>
              <a:gd name="connsiteY31" fmla="*/ 1269215 h 3482342"/>
              <a:gd name="connsiteX32" fmla="*/ 10850998 w 12192000"/>
              <a:gd name="connsiteY32" fmla="*/ 1269215 h 3482342"/>
              <a:gd name="connsiteX33" fmla="*/ 10815658 w 12192000"/>
              <a:gd name="connsiteY33" fmla="*/ 1287849 h 3482342"/>
              <a:gd name="connsiteX34" fmla="*/ 10723900 w 12192000"/>
              <a:gd name="connsiteY34" fmla="*/ 1318642 h 3482342"/>
              <a:gd name="connsiteX35" fmla="*/ 10699186 w 12192000"/>
              <a:gd name="connsiteY35" fmla="*/ 1322173 h 3482342"/>
              <a:gd name="connsiteX36" fmla="*/ 10676375 w 12192000"/>
              <a:gd name="connsiteY36" fmla="*/ 1342640 h 3482342"/>
              <a:gd name="connsiteX37" fmla="*/ 10636304 w 12192000"/>
              <a:gd name="connsiteY37" fmla="*/ 1342641 h 3482342"/>
              <a:gd name="connsiteX38" fmla="*/ 10603863 w 12192000"/>
              <a:gd name="connsiteY38" fmla="*/ 1346886 h 3482342"/>
              <a:gd name="connsiteX39" fmla="*/ 10573203 w 12192000"/>
              <a:gd name="connsiteY39" fmla="*/ 1351996 h 3482342"/>
              <a:gd name="connsiteX40" fmla="*/ 10547375 w 12192000"/>
              <a:gd name="connsiteY40" fmla="*/ 1375130 h 3482342"/>
              <a:gd name="connsiteX41" fmla="*/ 10513263 w 12192000"/>
              <a:gd name="connsiteY41" fmla="*/ 1371939 h 3482342"/>
              <a:gd name="connsiteX42" fmla="*/ 10487356 w 12192000"/>
              <a:gd name="connsiteY42" fmla="*/ 1385722 h 3482342"/>
              <a:gd name="connsiteX43" fmla="*/ 10464012 w 12192000"/>
              <a:gd name="connsiteY43" fmla="*/ 1391778 h 3482342"/>
              <a:gd name="connsiteX44" fmla="*/ 10439694 w 12192000"/>
              <a:gd name="connsiteY44" fmla="*/ 1406905 h 3482342"/>
              <a:gd name="connsiteX45" fmla="*/ 10405409 w 12192000"/>
              <a:gd name="connsiteY45" fmla="*/ 1422789 h 3482342"/>
              <a:gd name="connsiteX46" fmla="*/ 10370530 w 12192000"/>
              <a:gd name="connsiteY46" fmla="*/ 1441596 h 3482342"/>
              <a:gd name="connsiteX47" fmla="*/ 10300239 w 12192000"/>
              <a:gd name="connsiteY47" fmla="*/ 1456332 h 3482342"/>
              <a:gd name="connsiteX48" fmla="*/ 10264922 w 12192000"/>
              <a:gd name="connsiteY48" fmla="*/ 1472107 h 3482342"/>
              <a:gd name="connsiteX49" fmla="*/ 10229629 w 12192000"/>
              <a:gd name="connsiteY49" fmla="*/ 1470454 h 3482342"/>
              <a:gd name="connsiteX50" fmla="*/ 10201385 w 12192000"/>
              <a:gd name="connsiteY50" fmla="*/ 1477515 h 3482342"/>
              <a:gd name="connsiteX51" fmla="*/ 10151958 w 12192000"/>
              <a:gd name="connsiteY51" fmla="*/ 1477515 h 3482342"/>
              <a:gd name="connsiteX52" fmla="*/ 10120184 w 12192000"/>
              <a:gd name="connsiteY52" fmla="*/ 1466924 h 3482342"/>
              <a:gd name="connsiteX53" fmla="*/ 10081348 w 12192000"/>
              <a:gd name="connsiteY53" fmla="*/ 1481046 h 3482342"/>
              <a:gd name="connsiteX54" fmla="*/ 10058690 w 12192000"/>
              <a:gd name="connsiteY54" fmla="*/ 1474888 h 3482342"/>
              <a:gd name="connsiteX55" fmla="*/ 10004424 w 12192000"/>
              <a:gd name="connsiteY55" fmla="*/ 1489801 h 3482342"/>
              <a:gd name="connsiteX56" fmla="*/ 9999951 w 12192000"/>
              <a:gd name="connsiteY56" fmla="*/ 1499127 h 3482342"/>
              <a:gd name="connsiteX57" fmla="*/ 9845462 w 12192000"/>
              <a:gd name="connsiteY57" fmla="*/ 1548192 h 3482342"/>
              <a:gd name="connsiteX58" fmla="*/ 9736156 w 12192000"/>
              <a:gd name="connsiteY58" fmla="*/ 1581928 h 3482342"/>
              <a:gd name="connsiteX59" fmla="*/ 9693355 w 12192000"/>
              <a:gd name="connsiteY59" fmla="*/ 1602632 h 3482342"/>
              <a:gd name="connsiteX60" fmla="*/ 9664242 w 12192000"/>
              <a:gd name="connsiteY60" fmla="*/ 1622075 h 3482342"/>
              <a:gd name="connsiteX61" fmla="*/ 9579195 w 12192000"/>
              <a:gd name="connsiteY61" fmla="*/ 1648017 h 3482342"/>
              <a:gd name="connsiteX62" fmla="*/ 9433652 w 12192000"/>
              <a:gd name="connsiteY62" fmla="*/ 1681174 h 3482342"/>
              <a:gd name="connsiteX63" fmla="*/ 9403775 w 12192000"/>
              <a:gd name="connsiteY63" fmla="*/ 1690403 h 3482342"/>
              <a:gd name="connsiteX64" fmla="*/ 9382503 w 12192000"/>
              <a:gd name="connsiteY64" fmla="*/ 1706957 h 3482342"/>
              <a:gd name="connsiteX65" fmla="*/ 9381410 w 12192000"/>
              <a:gd name="connsiteY65" fmla="*/ 1718312 h 3482342"/>
              <a:gd name="connsiteX66" fmla="*/ 9365685 w 12192000"/>
              <a:gd name="connsiteY66" fmla="*/ 1724772 h 3482342"/>
              <a:gd name="connsiteX67" fmla="*/ 9278020 w 12192000"/>
              <a:gd name="connsiteY67" fmla="*/ 1741161 h 3482342"/>
              <a:gd name="connsiteX68" fmla="*/ 9217145 w 12192000"/>
              <a:gd name="connsiteY68" fmla="*/ 1771195 h 3482342"/>
              <a:gd name="connsiteX69" fmla="*/ 8955875 w 12192000"/>
              <a:gd name="connsiteY69" fmla="*/ 1796806 h 3482342"/>
              <a:gd name="connsiteX70" fmla="*/ 8648415 w 12192000"/>
              <a:gd name="connsiteY70" fmla="*/ 1878623 h 3482342"/>
              <a:gd name="connsiteX71" fmla="*/ 8538519 w 12192000"/>
              <a:gd name="connsiteY71" fmla="*/ 1894114 h 3482342"/>
              <a:gd name="connsiteX72" fmla="*/ 8506541 w 12192000"/>
              <a:gd name="connsiteY72" fmla="*/ 1905955 h 3482342"/>
              <a:gd name="connsiteX73" fmla="*/ 8236214 w 12192000"/>
              <a:gd name="connsiteY73" fmla="*/ 1909725 h 3482342"/>
              <a:gd name="connsiteX74" fmla="*/ 8132104 w 12192000"/>
              <a:gd name="connsiteY74" fmla="*/ 1895727 h 3482342"/>
              <a:gd name="connsiteX75" fmla="*/ 7918078 w 12192000"/>
              <a:gd name="connsiteY75" fmla="*/ 1862668 h 3482342"/>
              <a:gd name="connsiteX76" fmla="*/ 7817899 w 12192000"/>
              <a:gd name="connsiteY76" fmla="*/ 1862176 h 3482342"/>
              <a:gd name="connsiteX77" fmla="*/ 7768994 w 12192000"/>
              <a:gd name="connsiteY77" fmla="*/ 1855721 h 3482342"/>
              <a:gd name="connsiteX78" fmla="*/ 7618027 w 12192000"/>
              <a:gd name="connsiteY78" fmla="*/ 1830959 h 3482342"/>
              <a:gd name="connsiteX79" fmla="*/ 7449425 w 12192000"/>
              <a:gd name="connsiteY79" fmla="*/ 1810910 h 3482342"/>
              <a:gd name="connsiteX80" fmla="*/ 7342915 w 12192000"/>
              <a:gd name="connsiteY80" fmla="*/ 1819827 h 3482342"/>
              <a:gd name="connsiteX81" fmla="*/ 7255191 w 12192000"/>
              <a:gd name="connsiteY81" fmla="*/ 1834354 h 3482342"/>
              <a:gd name="connsiteX82" fmla="*/ 7131205 w 12192000"/>
              <a:gd name="connsiteY82" fmla="*/ 1845557 h 3482342"/>
              <a:gd name="connsiteX83" fmla="*/ 6941837 w 12192000"/>
              <a:gd name="connsiteY83" fmla="*/ 1840640 h 3482342"/>
              <a:gd name="connsiteX84" fmla="*/ 6837145 w 12192000"/>
              <a:gd name="connsiteY84" fmla="*/ 1870724 h 3482342"/>
              <a:gd name="connsiteX85" fmla="*/ 6753991 w 12192000"/>
              <a:gd name="connsiteY85" fmla="*/ 1860969 h 3482342"/>
              <a:gd name="connsiteX86" fmla="*/ 6727754 w 12192000"/>
              <a:gd name="connsiteY86" fmla="*/ 1882372 h 3482342"/>
              <a:gd name="connsiteX87" fmla="*/ 6723371 w 12192000"/>
              <a:gd name="connsiteY87" fmla="*/ 1886494 h 3482342"/>
              <a:gd name="connsiteX88" fmla="*/ 6702779 w 12192000"/>
              <a:gd name="connsiteY88" fmla="*/ 1893601 h 3482342"/>
              <a:gd name="connsiteX89" fmla="*/ 6686657 w 12192000"/>
              <a:gd name="connsiteY89" fmla="*/ 1907344 h 3482342"/>
              <a:gd name="connsiteX90" fmla="*/ 6651330 w 12192000"/>
              <a:gd name="connsiteY90" fmla="*/ 1922921 h 3482342"/>
              <a:gd name="connsiteX91" fmla="*/ 6622958 w 12192000"/>
              <a:gd name="connsiteY91" fmla="*/ 1936255 h 3482342"/>
              <a:gd name="connsiteX92" fmla="*/ 6522602 w 12192000"/>
              <a:gd name="connsiteY92" fmla="*/ 1954133 h 3482342"/>
              <a:gd name="connsiteX93" fmla="*/ 6444344 w 12192000"/>
              <a:gd name="connsiteY93" fmla="*/ 1969663 h 3482342"/>
              <a:gd name="connsiteX94" fmla="*/ 6409626 w 12192000"/>
              <a:gd name="connsiteY94" fmla="*/ 1978846 h 3482342"/>
              <a:gd name="connsiteX95" fmla="*/ 6333446 w 12192000"/>
              <a:gd name="connsiteY95" fmla="*/ 1997163 h 3482342"/>
              <a:gd name="connsiteX96" fmla="*/ 6294933 w 12192000"/>
              <a:gd name="connsiteY96" fmla="*/ 2019412 h 3482342"/>
              <a:gd name="connsiteX97" fmla="*/ 6238719 w 12192000"/>
              <a:gd name="connsiteY97" fmla="*/ 2042547 h 3482342"/>
              <a:gd name="connsiteX98" fmla="*/ 6187205 w 12192000"/>
              <a:gd name="connsiteY98" fmla="*/ 2060048 h 3482342"/>
              <a:gd name="connsiteX99" fmla="*/ 6138780 w 12192000"/>
              <a:gd name="connsiteY99" fmla="*/ 2081918 h 3482342"/>
              <a:gd name="connsiteX100" fmla="*/ 6120125 w 12192000"/>
              <a:gd name="connsiteY100" fmla="*/ 2109475 h 3482342"/>
              <a:gd name="connsiteX101" fmla="*/ 6056576 w 12192000"/>
              <a:gd name="connsiteY101" fmla="*/ 2120066 h 3482342"/>
              <a:gd name="connsiteX102" fmla="*/ 5993794 w 12192000"/>
              <a:gd name="connsiteY102" fmla="*/ 2122569 h 3482342"/>
              <a:gd name="connsiteX103" fmla="*/ 5943601 w 12192000"/>
              <a:gd name="connsiteY103" fmla="*/ 2137719 h 3482342"/>
              <a:gd name="connsiteX104" fmla="*/ 5898141 w 12192000"/>
              <a:gd name="connsiteY104" fmla="*/ 2144806 h 3482342"/>
              <a:gd name="connsiteX105" fmla="*/ 5855337 w 12192000"/>
              <a:gd name="connsiteY105" fmla="*/ 2137719 h 3482342"/>
              <a:gd name="connsiteX106" fmla="*/ 5817682 w 12192000"/>
              <a:gd name="connsiteY106" fmla="*/ 2157358 h 3482342"/>
              <a:gd name="connsiteX107" fmla="*/ 5735300 w 12192000"/>
              <a:gd name="connsiteY107" fmla="*/ 2158902 h 3482342"/>
              <a:gd name="connsiteX108" fmla="*/ 5591469 w 12192000"/>
              <a:gd name="connsiteY108" fmla="*/ 2178389 h 3482342"/>
              <a:gd name="connsiteX109" fmla="*/ 5505818 w 12192000"/>
              <a:gd name="connsiteY109" fmla="*/ 2194207 h 3482342"/>
              <a:gd name="connsiteX110" fmla="*/ 5452860 w 12192000"/>
              <a:gd name="connsiteY110" fmla="*/ 2180085 h 3482342"/>
              <a:gd name="connsiteX111" fmla="*/ 5414282 w 12192000"/>
              <a:gd name="connsiteY111" fmla="*/ 2183070 h 3482342"/>
              <a:gd name="connsiteX112" fmla="*/ 5368369 w 12192000"/>
              <a:gd name="connsiteY112" fmla="*/ 2204272 h 3482342"/>
              <a:gd name="connsiteX113" fmla="*/ 5336354 w 12192000"/>
              <a:gd name="connsiteY113" fmla="*/ 2218920 h 3482342"/>
              <a:gd name="connsiteX114" fmla="*/ 5291263 w 12192000"/>
              <a:gd name="connsiteY114" fmla="*/ 2239182 h 3482342"/>
              <a:gd name="connsiteX115" fmla="*/ 5255152 w 12192000"/>
              <a:gd name="connsiteY115" fmla="*/ 2247164 h 3482342"/>
              <a:gd name="connsiteX116" fmla="*/ 5233796 w 12192000"/>
              <a:gd name="connsiteY116" fmla="*/ 2268260 h 3482342"/>
              <a:gd name="connsiteX117" fmla="*/ 5212786 w 12192000"/>
              <a:gd name="connsiteY117" fmla="*/ 2296592 h 3482342"/>
              <a:gd name="connsiteX118" fmla="*/ 5173523 w 12192000"/>
              <a:gd name="connsiteY118" fmla="*/ 2309057 h 3482342"/>
              <a:gd name="connsiteX119" fmla="*/ 5123830 w 12192000"/>
              <a:gd name="connsiteY119" fmla="*/ 2307070 h 3482342"/>
              <a:gd name="connsiteX120" fmla="*/ 5065426 w 12192000"/>
              <a:gd name="connsiteY120" fmla="*/ 2324076 h 3482342"/>
              <a:gd name="connsiteX121" fmla="*/ 4975908 w 12192000"/>
              <a:gd name="connsiteY121" fmla="*/ 2364128 h 3482342"/>
              <a:gd name="connsiteX122" fmla="*/ 4913723 w 12192000"/>
              <a:gd name="connsiteY122" fmla="*/ 2385265 h 3482342"/>
              <a:gd name="connsiteX123" fmla="*/ 4746485 w 12192000"/>
              <a:gd name="connsiteY123" fmla="*/ 2451769 h 3482342"/>
              <a:gd name="connsiteX124" fmla="*/ 4681588 w 12192000"/>
              <a:gd name="connsiteY124" fmla="*/ 2467494 h 3482342"/>
              <a:gd name="connsiteX125" fmla="*/ 1783655 w 12192000"/>
              <a:gd name="connsiteY125" fmla="*/ 3163860 h 3482342"/>
              <a:gd name="connsiteX126" fmla="*/ 1325955 w 12192000"/>
              <a:gd name="connsiteY126" fmla="*/ 3176692 h 3482342"/>
              <a:gd name="connsiteX127" fmla="*/ 1190384 w 12192000"/>
              <a:gd name="connsiteY127" fmla="*/ 3203504 h 3482342"/>
              <a:gd name="connsiteX128" fmla="*/ 1094537 w 12192000"/>
              <a:gd name="connsiteY128" fmla="*/ 3229469 h 3482342"/>
              <a:gd name="connsiteX129" fmla="*/ 779276 w 12192000"/>
              <a:gd name="connsiteY129" fmla="*/ 3327290 h 3482342"/>
              <a:gd name="connsiteX130" fmla="*/ 600378 w 12192000"/>
              <a:gd name="connsiteY130" fmla="*/ 3335250 h 3482342"/>
              <a:gd name="connsiteX131" fmla="*/ 493457 w 12192000"/>
              <a:gd name="connsiteY131" fmla="*/ 3365044 h 3482342"/>
              <a:gd name="connsiteX132" fmla="*/ 349402 w 12192000"/>
              <a:gd name="connsiteY132" fmla="*/ 3380897 h 3482342"/>
              <a:gd name="connsiteX133" fmla="*/ 192183 w 12192000"/>
              <a:gd name="connsiteY133" fmla="*/ 3460075 h 3482342"/>
              <a:gd name="connsiteX134" fmla="*/ 46713 w 12192000"/>
              <a:gd name="connsiteY134" fmla="*/ 3462986 h 3482342"/>
              <a:gd name="connsiteX135" fmla="*/ 2765 w 12192000"/>
              <a:gd name="connsiteY135" fmla="*/ 3480770 h 3482342"/>
              <a:gd name="connsiteX136" fmla="*/ 0 w 12192000"/>
              <a:gd name="connsiteY136" fmla="*/ 3482342 h 3482342"/>
              <a:gd name="connsiteX137" fmla="*/ 0 w 12192000"/>
              <a:gd name="connsiteY137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13493 w 12192000"/>
              <a:gd name="connsiteY21" fmla="*/ 880860 h 3482342"/>
              <a:gd name="connsiteX22" fmla="*/ 11228040 w 12192000"/>
              <a:gd name="connsiteY22" fmla="*/ 958953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52860 w 12192000"/>
              <a:gd name="connsiteY111" fmla="*/ 2180085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96592 h 3482342"/>
              <a:gd name="connsiteX119" fmla="*/ 5173523 w 12192000"/>
              <a:gd name="connsiteY119" fmla="*/ 2309057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28040 w 12192000"/>
              <a:gd name="connsiteY22" fmla="*/ 958953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52860 w 12192000"/>
              <a:gd name="connsiteY111" fmla="*/ 2180085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96592 h 3482342"/>
              <a:gd name="connsiteX119" fmla="*/ 5173523 w 12192000"/>
              <a:gd name="connsiteY119" fmla="*/ 2309057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52860 w 12192000"/>
              <a:gd name="connsiteY111" fmla="*/ 2180085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96592 h 3482342"/>
              <a:gd name="connsiteX119" fmla="*/ 5173523 w 12192000"/>
              <a:gd name="connsiteY119" fmla="*/ 2309057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52860 w 12192000"/>
              <a:gd name="connsiteY111" fmla="*/ 2180085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73523 w 12192000"/>
              <a:gd name="connsiteY119" fmla="*/ 2309057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52860 w 12192000"/>
              <a:gd name="connsiteY111" fmla="*/ 2180085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46713 w 12192000"/>
              <a:gd name="connsiteY135" fmla="*/ 3462986 h 3482342"/>
              <a:gd name="connsiteX136" fmla="*/ 2765 w 12192000"/>
              <a:gd name="connsiteY136" fmla="*/ 3480770 h 3482342"/>
              <a:gd name="connsiteX137" fmla="*/ 0 w 12192000"/>
              <a:gd name="connsiteY137" fmla="*/ 3482342 h 3482342"/>
              <a:gd name="connsiteX138" fmla="*/ 0 w 12192000"/>
              <a:gd name="connsiteY138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88263 w 12192000"/>
              <a:gd name="connsiteY135" fmla="*/ 3479310 h 3482342"/>
              <a:gd name="connsiteX136" fmla="*/ 46713 w 12192000"/>
              <a:gd name="connsiteY136" fmla="*/ 3462986 h 3482342"/>
              <a:gd name="connsiteX137" fmla="*/ 2765 w 12192000"/>
              <a:gd name="connsiteY137" fmla="*/ 3480770 h 3482342"/>
              <a:gd name="connsiteX138" fmla="*/ 0 w 12192000"/>
              <a:gd name="connsiteY138" fmla="*/ 3482342 h 3482342"/>
              <a:gd name="connsiteX139" fmla="*/ 0 w 12192000"/>
              <a:gd name="connsiteY13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192183 w 12192000"/>
              <a:gd name="connsiteY134" fmla="*/ 3460075 h 3482342"/>
              <a:gd name="connsiteX135" fmla="*/ 88263 w 12192000"/>
              <a:gd name="connsiteY135" fmla="*/ 3479310 h 3482342"/>
              <a:gd name="connsiteX136" fmla="*/ 46713 w 12192000"/>
              <a:gd name="connsiteY136" fmla="*/ 3462986 h 3482342"/>
              <a:gd name="connsiteX137" fmla="*/ 2765 w 12192000"/>
              <a:gd name="connsiteY137" fmla="*/ 3480770 h 3482342"/>
              <a:gd name="connsiteX138" fmla="*/ 0 w 12192000"/>
              <a:gd name="connsiteY138" fmla="*/ 3482342 h 3482342"/>
              <a:gd name="connsiteX139" fmla="*/ 0 w 12192000"/>
              <a:gd name="connsiteY139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225952 w 12192000"/>
              <a:gd name="connsiteY134" fmla="*/ 3426352 h 3482342"/>
              <a:gd name="connsiteX135" fmla="*/ 192183 w 12192000"/>
              <a:gd name="connsiteY135" fmla="*/ 3460075 h 3482342"/>
              <a:gd name="connsiteX136" fmla="*/ 88263 w 12192000"/>
              <a:gd name="connsiteY136" fmla="*/ 3479310 h 3482342"/>
              <a:gd name="connsiteX137" fmla="*/ 46713 w 12192000"/>
              <a:gd name="connsiteY137" fmla="*/ 3462986 h 3482342"/>
              <a:gd name="connsiteX138" fmla="*/ 2765 w 12192000"/>
              <a:gd name="connsiteY138" fmla="*/ 3480770 h 3482342"/>
              <a:gd name="connsiteX139" fmla="*/ 0 w 12192000"/>
              <a:gd name="connsiteY139" fmla="*/ 3482342 h 3482342"/>
              <a:gd name="connsiteX140" fmla="*/ 0 w 12192000"/>
              <a:gd name="connsiteY14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225952 w 12192000"/>
              <a:gd name="connsiteY134" fmla="*/ 3426352 h 3482342"/>
              <a:gd name="connsiteX135" fmla="*/ 171000 w 12192000"/>
              <a:gd name="connsiteY135" fmla="*/ 3438892 h 3482342"/>
              <a:gd name="connsiteX136" fmla="*/ 88263 w 12192000"/>
              <a:gd name="connsiteY136" fmla="*/ 3479310 h 3482342"/>
              <a:gd name="connsiteX137" fmla="*/ 46713 w 12192000"/>
              <a:gd name="connsiteY137" fmla="*/ 3462986 h 3482342"/>
              <a:gd name="connsiteX138" fmla="*/ 2765 w 12192000"/>
              <a:gd name="connsiteY138" fmla="*/ 3480770 h 3482342"/>
              <a:gd name="connsiteX139" fmla="*/ 0 w 12192000"/>
              <a:gd name="connsiteY139" fmla="*/ 3482342 h 3482342"/>
              <a:gd name="connsiteX140" fmla="*/ 0 w 12192000"/>
              <a:gd name="connsiteY14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349402 w 12192000"/>
              <a:gd name="connsiteY133" fmla="*/ 3380897 h 3482342"/>
              <a:gd name="connsiteX134" fmla="*/ 225952 w 12192000"/>
              <a:gd name="connsiteY134" fmla="*/ 3426352 h 3482342"/>
              <a:gd name="connsiteX135" fmla="*/ 171000 w 12192000"/>
              <a:gd name="connsiteY135" fmla="*/ 3438892 h 3482342"/>
              <a:gd name="connsiteX136" fmla="*/ 88263 w 12192000"/>
              <a:gd name="connsiteY136" fmla="*/ 3479310 h 3482342"/>
              <a:gd name="connsiteX137" fmla="*/ 46713 w 12192000"/>
              <a:gd name="connsiteY137" fmla="*/ 3462986 h 3482342"/>
              <a:gd name="connsiteX138" fmla="*/ 2765 w 12192000"/>
              <a:gd name="connsiteY138" fmla="*/ 3480770 h 3482342"/>
              <a:gd name="connsiteX139" fmla="*/ 0 w 12192000"/>
              <a:gd name="connsiteY139" fmla="*/ 3482342 h 3482342"/>
              <a:gd name="connsiteX140" fmla="*/ 0 w 12192000"/>
              <a:gd name="connsiteY140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779276 w 12192000"/>
              <a:gd name="connsiteY130" fmla="*/ 3327290 h 3482342"/>
              <a:gd name="connsiteX131" fmla="*/ 600378 w 12192000"/>
              <a:gd name="connsiteY131" fmla="*/ 3335250 h 3482342"/>
              <a:gd name="connsiteX132" fmla="*/ 493457 w 12192000"/>
              <a:gd name="connsiteY132" fmla="*/ 3365044 h 3482342"/>
              <a:gd name="connsiteX133" fmla="*/ 416599 w 12192000"/>
              <a:gd name="connsiteY133" fmla="*/ 3387517 h 3482342"/>
              <a:gd name="connsiteX134" fmla="*/ 349402 w 12192000"/>
              <a:gd name="connsiteY134" fmla="*/ 3380897 h 3482342"/>
              <a:gd name="connsiteX135" fmla="*/ 225952 w 12192000"/>
              <a:gd name="connsiteY135" fmla="*/ 3426352 h 3482342"/>
              <a:gd name="connsiteX136" fmla="*/ 171000 w 12192000"/>
              <a:gd name="connsiteY136" fmla="*/ 3438892 h 3482342"/>
              <a:gd name="connsiteX137" fmla="*/ 88263 w 12192000"/>
              <a:gd name="connsiteY137" fmla="*/ 3479310 h 3482342"/>
              <a:gd name="connsiteX138" fmla="*/ 46713 w 12192000"/>
              <a:gd name="connsiteY138" fmla="*/ 3462986 h 3482342"/>
              <a:gd name="connsiteX139" fmla="*/ 2765 w 12192000"/>
              <a:gd name="connsiteY139" fmla="*/ 3480770 h 3482342"/>
              <a:gd name="connsiteX140" fmla="*/ 0 w 12192000"/>
              <a:gd name="connsiteY140" fmla="*/ 3482342 h 3482342"/>
              <a:gd name="connsiteX141" fmla="*/ 0 w 12192000"/>
              <a:gd name="connsiteY141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779276 w 12192000"/>
              <a:gd name="connsiteY131" fmla="*/ 3327290 h 3482342"/>
              <a:gd name="connsiteX132" fmla="*/ 600378 w 12192000"/>
              <a:gd name="connsiteY132" fmla="*/ 3335250 h 3482342"/>
              <a:gd name="connsiteX133" fmla="*/ 493457 w 12192000"/>
              <a:gd name="connsiteY133" fmla="*/ 3365044 h 3482342"/>
              <a:gd name="connsiteX134" fmla="*/ 416599 w 12192000"/>
              <a:gd name="connsiteY134" fmla="*/ 3387517 h 3482342"/>
              <a:gd name="connsiteX135" fmla="*/ 349402 w 12192000"/>
              <a:gd name="connsiteY135" fmla="*/ 3380897 h 3482342"/>
              <a:gd name="connsiteX136" fmla="*/ 225952 w 12192000"/>
              <a:gd name="connsiteY136" fmla="*/ 3426352 h 3482342"/>
              <a:gd name="connsiteX137" fmla="*/ 171000 w 12192000"/>
              <a:gd name="connsiteY137" fmla="*/ 3438892 h 3482342"/>
              <a:gd name="connsiteX138" fmla="*/ 88263 w 12192000"/>
              <a:gd name="connsiteY138" fmla="*/ 3479310 h 3482342"/>
              <a:gd name="connsiteX139" fmla="*/ 46713 w 12192000"/>
              <a:gd name="connsiteY139" fmla="*/ 3462986 h 3482342"/>
              <a:gd name="connsiteX140" fmla="*/ 2765 w 12192000"/>
              <a:gd name="connsiteY140" fmla="*/ 3480770 h 3482342"/>
              <a:gd name="connsiteX141" fmla="*/ 0 w 12192000"/>
              <a:gd name="connsiteY141" fmla="*/ 3482342 h 3482342"/>
              <a:gd name="connsiteX142" fmla="*/ 0 w 12192000"/>
              <a:gd name="connsiteY14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779276 w 12192000"/>
              <a:gd name="connsiteY131" fmla="*/ 3327290 h 3482342"/>
              <a:gd name="connsiteX132" fmla="*/ 600378 w 12192000"/>
              <a:gd name="connsiteY132" fmla="*/ 3335250 h 3482342"/>
              <a:gd name="connsiteX133" fmla="*/ 493457 w 12192000"/>
              <a:gd name="connsiteY133" fmla="*/ 3365044 h 3482342"/>
              <a:gd name="connsiteX134" fmla="*/ 416599 w 12192000"/>
              <a:gd name="connsiteY134" fmla="*/ 3387517 h 3482342"/>
              <a:gd name="connsiteX135" fmla="*/ 349402 w 12192000"/>
              <a:gd name="connsiteY135" fmla="*/ 3380897 h 3482342"/>
              <a:gd name="connsiteX136" fmla="*/ 225952 w 12192000"/>
              <a:gd name="connsiteY136" fmla="*/ 3426352 h 3482342"/>
              <a:gd name="connsiteX137" fmla="*/ 171000 w 12192000"/>
              <a:gd name="connsiteY137" fmla="*/ 3438892 h 3482342"/>
              <a:gd name="connsiteX138" fmla="*/ 88263 w 12192000"/>
              <a:gd name="connsiteY138" fmla="*/ 3479310 h 3482342"/>
              <a:gd name="connsiteX139" fmla="*/ 46713 w 12192000"/>
              <a:gd name="connsiteY139" fmla="*/ 3462986 h 3482342"/>
              <a:gd name="connsiteX140" fmla="*/ 2765 w 12192000"/>
              <a:gd name="connsiteY140" fmla="*/ 3480770 h 3482342"/>
              <a:gd name="connsiteX141" fmla="*/ 0 w 12192000"/>
              <a:gd name="connsiteY141" fmla="*/ 3482342 h 3482342"/>
              <a:gd name="connsiteX142" fmla="*/ 0 w 12192000"/>
              <a:gd name="connsiteY14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779276 w 12192000"/>
              <a:gd name="connsiteY131" fmla="*/ 3327290 h 3482342"/>
              <a:gd name="connsiteX132" fmla="*/ 600378 w 12192000"/>
              <a:gd name="connsiteY132" fmla="*/ 3335250 h 3482342"/>
              <a:gd name="connsiteX133" fmla="*/ 493457 w 12192000"/>
              <a:gd name="connsiteY133" fmla="*/ 3365044 h 3482342"/>
              <a:gd name="connsiteX134" fmla="*/ 416599 w 12192000"/>
              <a:gd name="connsiteY134" fmla="*/ 3387517 h 3482342"/>
              <a:gd name="connsiteX135" fmla="*/ 349402 w 12192000"/>
              <a:gd name="connsiteY135" fmla="*/ 3380897 h 3482342"/>
              <a:gd name="connsiteX136" fmla="*/ 225952 w 12192000"/>
              <a:gd name="connsiteY136" fmla="*/ 3426352 h 3482342"/>
              <a:gd name="connsiteX137" fmla="*/ 171000 w 12192000"/>
              <a:gd name="connsiteY137" fmla="*/ 3438892 h 3482342"/>
              <a:gd name="connsiteX138" fmla="*/ 88263 w 12192000"/>
              <a:gd name="connsiteY138" fmla="*/ 3479310 h 3482342"/>
              <a:gd name="connsiteX139" fmla="*/ 46713 w 12192000"/>
              <a:gd name="connsiteY139" fmla="*/ 3462986 h 3482342"/>
              <a:gd name="connsiteX140" fmla="*/ 2765 w 12192000"/>
              <a:gd name="connsiteY140" fmla="*/ 3480770 h 3482342"/>
              <a:gd name="connsiteX141" fmla="*/ 0 w 12192000"/>
              <a:gd name="connsiteY141" fmla="*/ 3482342 h 3482342"/>
              <a:gd name="connsiteX142" fmla="*/ 0 w 12192000"/>
              <a:gd name="connsiteY142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815546 w 12192000"/>
              <a:gd name="connsiteY131" fmla="*/ 3334559 h 3482342"/>
              <a:gd name="connsiteX132" fmla="*/ 779276 w 12192000"/>
              <a:gd name="connsiteY132" fmla="*/ 3327290 h 3482342"/>
              <a:gd name="connsiteX133" fmla="*/ 600378 w 12192000"/>
              <a:gd name="connsiteY133" fmla="*/ 3335250 h 3482342"/>
              <a:gd name="connsiteX134" fmla="*/ 493457 w 12192000"/>
              <a:gd name="connsiteY134" fmla="*/ 3365044 h 3482342"/>
              <a:gd name="connsiteX135" fmla="*/ 416599 w 12192000"/>
              <a:gd name="connsiteY135" fmla="*/ 3387517 h 3482342"/>
              <a:gd name="connsiteX136" fmla="*/ 349402 w 12192000"/>
              <a:gd name="connsiteY136" fmla="*/ 3380897 h 3482342"/>
              <a:gd name="connsiteX137" fmla="*/ 225952 w 12192000"/>
              <a:gd name="connsiteY137" fmla="*/ 3426352 h 3482342"/>
              <a:gd name="connsiteX138" fmla="*/ 171000 w 12192000"/>
              <a:gd name="connsiteY138" fmla="*/ 3438892 h 3482342"/>
              <a:gd name="connsiteX139" fmla="*/ 88263 w 12192000"/>
              <a:gd name="connsiteY139" fmla="*/ 3479310 h 3482342"/>
              <a:gd name="connsiteX140" fmla="*/ 46713 w 12192000"/>
              <a:gd name="connsiteY140" fmla="*/ 3462986 h 3482342"/>
              <a:gd name="connsiteX141" fmla="*/ 2765 w 12192000"/>
              <a:gd name="connsiteY141" fmla="*/ 3480770 h 3482342"/>
              <a:gd name="connsiteX142" fmla="*/ 0 w 12192000"/>
              <a:gd name="connsiteY142" fmla="*/ 3482342 h 3482342"/>
              <a:gd name="connsiteX143" fmla="*/ 0 w 12192000"/>
              <a:gd name="connsiteY14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815546 w 12192000"/>
              <a:gd name="connsiteY131" fmla="*/ 3334559 h 3482342"/>
              <a:gd name="connsiteX132" fmla="*/ 779276 w 12192000"/>
              <a:gd name="connsiteY132" fmla="*/ 3327290 h 3482342"/>
              <a:gd name="connsiteX133" fmla="*/ 600378 w 12192000"/>
              <a:gd name="connsiteY133" fmla="*/ 3335250 h 3482342"/>
              <a:gd name="connsiteX134" fmla="*/ 493457 w 12192000"/>
              <a:gd name="connsiteY134" fmla="*/ 3365044 h 3482342"/>
              <a:gd name="connsiteX135" fmla="*/ 416599 w 12192000"/>
              <a:gd name="connsiteY135" fmla="*/ 3387517 h 3482342"/>
              <a:gd name="connsiteX136" fmla="*/ 349402 w 12192000"/>
              <a:gd name="connsiteY136" fmla="*/ 3380897 h 3482342"/>
              <a:gd name="connsiteX137" fmla="*/ 225952 w 12192000"/>
              <a:gd name="connsiteY137" fmla="*/ 3426352 h 3482342"/>
              <a:gd name="connsiteX138" fmla="*/ 171000 w 12192000"/>
              <a:gd name="connsiteY138" fmla="*/ 3438892 h 3482342"/>
              <a:gd name="connsiteX139" fmla="*/ 88263 w 12192000"/>
              <a:gd name="connsiteY139" fmla="*/ 3479310 h 3482342"/>
              <a:gd name="connsiteX140" fmla="*/ 46713 w 12192000"/>
              <a:gd name="connsiteY140" fmla="*/ 3462986 h 3482342"/>
              <a:gd name="connsiteX141" fmla="*/ 2765 w 12192000"/>
              <a:gd name="connsiteY141" fmla="*/ 3480770 h 3482342"/>
              <a:gd name="connsiteX142" fmla="*/ 0 w 12192000"/>
              <a:gd name="connsiteY142" fmla="*/ 3482342 h 3482342"/>
              <a:gd name="connsiteX143" fmla="*/ 0 w 12192000"/>
              <a:gd name="connsiteY14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815546 w 12192000"/>
              <a:gd name="connsiteY131" fmla="*/ 3334559 h 3482342"/>
              <a:gd name="connsiteX132" fmla="*/ 779276 w 12192000"/>
              <a:gd name="connsiteY132" fmla="*/ 3327290 h 3482342"/>
              <a:gd name="connsiteX133" fmla="*/ 600378 w 12192000"/>
              <a:gd name="connsiteY133" fmla="*/ 3335250 h 3482342"/>
              <a:gd name="connsiteX134" fmla="*/ 493457 w 12192000"/>
              <a:gd name="connsiteY134" fmla="*/ 3365044 h 3482342"/>
              <a:gd name="connsiteX135" fmla="*/ 416599 w 12192000"/>
              <a:gd name="connsiteY135" fmla="*/ 3387517 h 3482342"/>
              <a:gd name="connsiteX136" fmla="*/ 349402 w 12192000"/>
              <a:gd name="connsiteY136" fmla="*/ 3380897 h 3482342"/>
              <a:gd name="connsiteX137" fmla="*/ 225952 w 12192000"/>
              <a:gd name="connsiteY137" fmla="*/ 3426352 h 3482342"/>
              <a:gd name="connsiteX138" fmla="*/ 171000 w 12192000"/>
              <a:gd name="connsiteY138" fmla="*/ 3438892 h 3482342"/>
              <a:gd name="connsiteX139" fmla="*/ 88263 w 12192000"/>
              <a:gd name="connsiteY139" fmla="*/ 3479310 h 3482342"/>
              <a:gd name="connsiteX140" fmla="*/ 46713 w 12192000"/>
              <a:gd name="connsiteY140" fmla="*/ 3462986 h 3482342"/>
              <a:gd name="connsiteX141" fmla="*/ 2765 w 12192000"/>
              <a:gd name="connsiteY141" fmla="*/ 3480770 h 3482342"/>
              <a:gd name="connsiteX142" fmla="*/ 0 w 12192000"/>
              <a:gd name="connsiteY142" fmla="*/ 3482342 h 3482342"/>
              <a:gd name="connsiteX143" fmla="*/ 0 w 12192000"/>
              <a:gd name="connsiteY143" fmla="*/ 0 h 3482342"/>
              <a:gd name="connsiteX0" fmla="*/ 0 w 12192000"/>
              <a:gd name="connsiteY0" fmla="*/ 0 h 3482342"/>
              <a:gd name="connsiteX1" fmla="*/ 12192000 w 12192000"/>
              <a:gd name="connsiteY1" fmla="*/ 0 h 3482342"/>
              <a:gd name="connsiteX2" fmla="*/ 12192000 w 12192000"/>
              <a:gd name="connsiteY2" fmla="*/ 635369 h 3482342"/>
              <a:gd name="connsiteX3" fmla="*/ 12191789 w 12192000"/>
              <a:gd name="connsiteY3" fmla="*/ 560396 h 3482342"/>
              <a:gd name="connsiteX4" fmla="*/ 11983027 w 12192000"/>
              <a:gd name="connsiteY4" fmla="*/ 646756 h 3482342"/>
              <a:gd name="connsiteX5" fmla="*/ 11940158 w 12192000"/>
              <a:gd name="connsiteY5" fmla="*/ 651378 h 3482342"/>
              <a:gd name="connsiteX6" fmla="*/ 11923051 w 12192000"/>
              <a:gd name="connsiteY6" fmla="*/ 656045 h 3482342"/>
              <a:gd name="connsiteX7" fmla="*/ 11832939 w 12192000"/>
              <a:gd name="connsiteY7" fmla="*/ 674181 h 3482342"/>
              <a:gd name="connsiteX8" fmla="*/ 11767770 w 12192000"/>
              <a:gd name="connsiteY8" fmla="*/ 683807 h 3482342"/>
              <a:gd name="connsiteX9" fmla="*/ 11728279 w 12192000"/>
              <a:gd name="connsiteY9" fmla="*/ 700816 h 3482342"/>
              <a:gd name="connsiteX10" fmla="*/ 11722533 w 12192000"/>
              <a:gd name="connsiteY10" fmla="*/ 703421 h 3482342"/>
              <a:gd name="connsiteX11" fmla="*/ 11720002 w 12192000"/>
              <a:gd name="connsiteY11" fmla="*/ 710566 h 3482342"/>
              <a:gd name="connsiteX12" fmla="*/ 11707351 w 12192000"/>
              <a:gd name="connsiteY12" fmla="*/ 710310 h 3482342"/>
              <a:gd name="connsiteX13" fmla="*/ 11700369 w 12192000"/>
              <a:gd name="connsiteY13" fmla="*/ 713480 h 3482342"/>
              <a:gd name="connsiteX14" fmla="*/ 11691126 w 12192000"/>
              <a:gd name="connsiteY14" fmla="*/ 726131 h 3482342"/>
              <a:gd name="connsiteX15" fmla="*/ 11657717 w 12192000"/>
              <a:gd name="connsiteY15" fmla="*/ 746701 h 3482342"/>
              <a:gd name="connsiteX16" fmla="*/ 11656818 w 12192000"/>
              <a:gd name="connsiteY16" fmla="*/ 769062 h 3482342"/>
              <a:gd name="connsiteX17" fmla="*/ 11601229 w 12192000"/>
              <a:gd name="connsiteY17" fmla="*/ 785537 h 3482342"/>
              <a:gd name="connsiteX18" fmla="*/ 11501920 w 12192000"/>
              <a:gd name="connsiteY18" fmla="*/ 813109 h 3482342"/>
              <a:gd name="connsiteX19" fmla="*/ 11405286 w 12192000"/>
              <a:gd name="connsiteY19" fmla="*/ 849086 h 3482342"/>
              <a:gd name="connsiteX20" fmla="*/ 11338523 w 12192000"/>
              <a:gd name="connsiteY20" fmla="*/ 852810 h 3482342"/>
              <a:gd name="connsiteX21" fmla="*/ 11334676 w 12192000"/>
              <a:gd name="connsiteY21" fmla="*/ 859677 h 3482342"/>
              <a:gd name="connsiteX22" fmla="*/ 11217448 w 12192000"/>
              <a:gd name="connsiteY22" fmla="*/ 980136 h 3482342"/>
              <a:gd name="connsiteX23" fmla="*/ 11196987 w 12192000"/>
              <a:gd name="connsiteY23" fmla="*/ 1000897 h 3482342"/>
              <a:gd name="connsiteX24" fmla="*/ 11193568 w 12192000"/>
              <a:gd name="connsiteY24" fmla="*/ 1039464 h 3482342"/>
              <a:gd name="connsiteX25" fmla="*/ 11175804 w 12192000"/>
              <a:gd name="connsiteY25" fmla="*/ 1067977 h 3482342"/>
              <a:gd name="connsiteX26" fmla="*/ 11133438 w 12192000"/>
              <a:gd name="connsiteY26" fmla="*/ 1106812 h 3482342"/>
              <a:gd name="connsiteX27" fmla="*/ 11120819 w 12192000"/>
              <a:gd name="connsiteY27" fmla="*/ 1126133 h 3482342"/>
              <a:gd name="connsiteX28" fmla="*/ 11071654 w 12192000"/>
              <a:gd name="connsiteY28" fmla="*/ 1177422 h 3482342"/>
              <a:gd name="connsiteX29" fmla="*/ 11028687 w 12192000"/>
              <a:gd name="connsiteY29" fmla="*/ 1199018 h 3482342"/>
              <a:gd name="connsiteX30" fmla="*/ 10974565 w 12192000"/>
              <a:gd name="connsiteY30" fmla="*/ 1226849 h 3482342"/>
              <a:gd name="connsiteX31" fmla="*/ 10960443 w 12192000"/>
              <a:gd name="connsiteY31" fmla="*/ 1244502 h 3482342"/>
              <a:gd name="connsiteX32" fmla="*/ 10879242 w 12192000"/>
              <a:gd name="connsiteY32" fmla="*/ 1269215 h 3482342"/>
              <a:gd name="connsiteX33" fmla="*/ 10850998 w 12192000"/>
              <a:gd name="connsiteY33" fmla="*/ 1269215 h 3482342"/>
              <a:gd name="connsiteX34" fmla="*/ 10815658 w 12192000"/>
              <a:gd name="connsiteY34" fmla="*/ 1287849 h 3482342"/>
              <a:gd name="connsiteX35" fmla="*/ 10723900 w 12192000"/>
              <a:gd name="connsiteY35" fmla="*/ 1318642 h 3482342"/>
              <a:gd name="connsiteX36" fmla="*/ 10699186 w 12192000"/>
              <a:gd name="connsiteY36" fmla="*/ 1322173 h 3482342"/>
              <a:gd name="connsiteX37" fmla="*/ 10676375 w 12192000"/>
              <a:gd name="connsiteY37" fmla="*/ 1342640 h 3482342"/>
              <a:gd name="connsiteX38" fmla="*/ 10636304 w 12192000"/>
              <a:gd name="connsiteY38" fmla="*/ 1342641 h 3482342"/>
              <a:gd name="connsiteX39" fmla="*/ 10603863 w 12192000"/>
              <a:gd name="connsiteY39" fmla="*/ 1346886 h 3482342"/>
              <a:gd name="connsiteX40" fmla="*/ 10573203 w 12192000"/>
              <a:gd name="connsiteY40" fmla="*/ 1351996 h 3482342"/>
              <a:gd name="connsiteX41" fmla="*/ 10547375 w 12192000"/>
              <a:gd name="connsiteY41" fmla="*/ 1375130 h 3482342"/>
              <a:gd name="connsiteX42" fmla="*/ 10513263 w 12192000"/>
              <a:gd name="connsiteY42" fmla="*/ 1371939 h 3482342"/>
              <a:gd name="connsiteX43" fmla="*/ 10487356 w 12192000"/>
              <a:gd name="connsiteY43" fmla="*/ 1385722 h 3482342"/>
              <a:gd name="connsiteX44" fmla="*/ 10464012 w 12192000"/>
              <a:gd name="connsiteY44" fmla="*/ 1391778 h 3482342"/>
              <a:gd name="connsiteX45" fmla="*/ 10439694 w 12192000"/>
              <a:gd name="connsiteY45" fmla="*/ 1406905 h 3482342"/>
              <a:gd name="connsiteX46" fmla="*/ 10405409 w 12192000"/>
              <a:gd name="connsiteY46" fmla="*/ 1422789 h 3482342"/>
              <a:gd name="connsiteX47" fmla="*/ 10370530 w 12192000"/>
              <a:gd name="connsiteY47" fmla="*/ 1441596 h 3482342"/>
              <a:gd name="connsiteX48" fmla="*/ 10300239 w 12192000"/>
              <a:gd name="connsiteY48" fmla="*/ 1456332 h 3482342"/>
              <a:gd name="connsiteX49" fmla="*/ 10264922 w 12192000"/>
              <a:gd name="connsiteY49" fmla="*/ 1472107 h 3482342"/>
              <a:gd name="connsiteX50" fmla="*/ 10229629 w 12192000"/>
              <a:gd name="connsiteY50" fmla="*/ 1470454 h 3482342"/>
              <a:gd name="connsiteX51" fmla="*/ 10201385 w 12192000"/>
              <a:gd name="connsiteY51" fmla="*/ 1477515 h 3482342"/>
              <a:gd name="connsiteX52" fmla="*/ 10151958 w 12192000"/>
              <a:gd name="connsiteY52" fmla="*/ 1477515 h 3482342"/>
              <a:gd name="connsiteX53" fmla="*/ 10120184 w 12192000"/>
              <a:gd name="connsiteY53" fmla="*/ 1466924 h 3482342"/>
              <a:gd name="connsiteX54" fmla="*/ 10081348 w 12192000"/>
              <a:gd name="connsiteY54" fmla="*/ 1481046 h 3482342"/>
              <a:gd name="connsiteX55" fmla="*/ 10058690 w 12192000"/>
              <a:gd name="connsiteY55" fmla="*/ 1474888 h 3482342"/>
              <a:gd name="connsiteX56" fmla="*/ 10004424 w 12192000"/>
              <a:gd name="connsiteY56" fmla="*/ 1489801 h 3482342"/>
              <a:gd name="connsiteX57" fmla="*/ 9999951 w 12192000"/>
              <a:gd name="connsiteY57" fmla="*/ 1499127 h 3482342"/>
              <a:gd name="connsiteX58" fmla="*/ 9845462 w 12192000"/>
              <a:gd name="connsiteY58" fmla="*/ 1548192 h 3482342"/>
              <a:gd name="connsiteX59" fmla="*/ 9736156 w 12192000"/>
              <a:gd name="connsiteY59" fmla="*/ 1581928 h 3482342"/>
              <a:gd name="connsiteX60" fmla="*/ 9693355 w 12192000"/>
              <a:gd name="connsiteY60" fmla="*/ 1602632 h 3482342"/>
              <a:gd name="connsiteX61" fmla="*/ 9664242 w 12192000"/>
              <a:gd name="connsiteY61" fmla="*/ 1622075 h 3482342"/>
              <a:gd name="connsiteX62" fmla="*/ 9579195 w 12192000"/>
              <a:gd name="connsiteY62" fmla="*/ 1648017 h 3482342"/>
              <a:gd name="connsiteX63" fmla="*/ 9433652 w 12192000"/>
              <a:gd name="connsiteY63" fmla="*/ 1681174 h 3482342"/>
              <a:gd name="connsiteX64" fmla="*/ 9403775 w 12192000"/>
              <a:gd name="connsiteY64" fmla="*/ 1690403 h 3482342"/>
              <a:gd name="connsiteX65" fmla="*/ 9382503 w 12192000"/>
              <a:gd name="connsiteY65" fmla="*/ 1706957 h 3482342"/>
              <a:gd name="connsiteX66" fmla="*/ 9381410 w 12192000"/>
              <a:gd name="connsiteY66" fmla="*/ 1718312 h 3482342"/>
              <a:gd name="connsiteX67" fmla="*/ 9365685 w 12192000"/>
              <a:gd name="connsiteY67" fmla="*/ 1724772 h 3482342"/>
              <a:gd name="connsiteX68" fmla="*/ 9278020 w 12192000"/>
              <a:gd name="connsiteY68" fmla="*/ 1741161 h 3482342"/>
              <a:gd name="connsiteX69" fmla="*/ 9217145 w 12192000"/>
              <a:gd name="connsiteY69" fmla="*/ 1771195 h 3482342"/>
              <a:gd name="connsiteX70" fmla="*/ 8955875 w 12192000"/>
              <a:gd name="connsiteY70" fmla="*/ 1796806 h 3482342"/>
              <a:gd name="connsiteX71" fmla="*/ 8648415 w 12192000"/>
              <a:gd name="connsiteY71" fmla="*/ 1878623 h 3482342"/>
              <a:gd name="connsiteX72" fmla="*/ 8538519 w 12192000"/>
              <a:gd name="connsiteY72" fmla="*/ 1894114 h 3482342"/>
              <a:gd name="connsiteX73" fmla="*/ 8506541 w 12192000"/>
              <a:gd name="connsiteY73" fmla="*/ 1905955 h 3482342"/>
              <a:gd name="connsiteX74" fmla="*/ 8236214 w 12192000"/>
              <a:gd name="connsiteY74" fmla="*/ 1909725 h 3482342"/>
              <a:gd name="connsiteX75" fmla="*/ 8132104 w 12192000"/>
              <a:gd name="connsiteY75" fmla="*/ 1895727 h 3482342"/>
              <a:gd name="connsiteX76" fmla="*/ 7918078 w 12192000"/>
              <a:gd name="connsiteY76" fmla="*/ 1862668 h 3482342"/>
              <a:gd name="connsiteX77" fmla="*/ 7817899 w 12192000"/>
              <a:gd name="connsiteY77" fmla="*/ 1862176 h 3482342"/>
              <a:gd name="connsiteX78" fmla="*/ 7768994 w 12192000"/>
              <a:gd name="connsiteY78" fmla="*/ 1855721 h 3482342"/>
              <a:gd name="connsiteX79" fmla="*/ 7618027 w 12192000"/>
              <a:gd name="connsiteY79" fmla="*/ 1830959 h 3482342"/>
              <a:gd name="connsiteX80" fmla="*/ 7449425 w 12192000"/>
              <a:gd name="connsiteY80" fmla="*/ 1810910 h 3482342"/>
              <a:gd name="connsiteX81" fmla="*/ 7342915 w 12192000"/>
              <a:gd name="connsiteY81" fmla="*/ 1819827 h 3482342"/>
              <a:gd name="connsiteX82" fmla="*/ 7255191 w 12192000"/>
              <a:gd name="connsiteY82" fmla="*/ 1834354 h 3482342"/>
              <a:gd name="connsiteX83" fmla="*/ 7131205 w 12192000"/>
              <a:gd name="connsiteY83" fmla="*/ 1845557 h 3482342"/>
              <a:gd name="connsiteX84" fmla="*/ 6941837 w 12192000"/>
              <a:gd name="connsiteY84" fmla="*/ 1840640 h 3482342"/>
              <a:gd name="connsiteX85" fmla="*/ 6837145 w 12192000"/>
              <a:gd name="connsiteY85" fmla="*/ 1870724 h 3482342"/>
              <a:gd name="connsiteX86" fmla="*/ 6753991 w 12192000"/>
              <a:gd name="connsiteY86" fmla="*/ 1860969 h 3482342"/>
              <a:gd name="connsiteX87" fmla="*/ 6727754 w 12192000"/>
              <a:gd name="connsiteY87" fmla="*/ 1882372 h 3482342"/>
              <a:gd name="connsiteX88" fmla="*/ 6723371 w 12192000"/>
              <a:gd name="connsiteY88" fmla="*/ 1886494 h 3482342"/>
              <a:gd name="connsiteX89" fmla="*/ 6702779 w 12192000"/>
              <a:gd name="connsiteY89" fmla="*/ 1893601 h 3482342"/>
              <a:gd name="connsiteX90" fmla="*/ 6686657 w 12192000"/>
              <a:gd name="connsiteY90" fmla="*/ 1907344 h 3482342"/>
              <a:gd name="connsiteX91" fmla="*/ 6651330 w 12192000"/>
              <a:gd name="connsiteY91" fmla="*/ 1922921 h 3482342"/>
              <a:gd name="connsiteX92" fmla="*/ 6622958 w 12192000"/>
              <a:gd name="connsiteY92" fmla="*/ 1936255 h 3482342"/>
              <a:gd name="connsiteX93" fmla="*/ 6522602 w 12192000"/>
              <a:gd name="connsiteY93" fmla="*/ 1954133 h 3482342"/>
              <a:gd name="connsiteX94" fmla="*/ 6444344 w 12192000"/>
              <a:gd name="connsiteY94" fmla="*/ 1969663 h 3482342"/>
              <a:gd name="connsiteX95" fmla="*/ 6409626 w 12192000"/>
              <a:gd name="connsiteY95" fmla="*/ 1978846 h 3482342"/>
              <a:gd name="connsiteX96" fmla="*/ 6333446 w 12192000"/>
              <a:gd name="connsiteY96" fmla="*/ 1997163 h 3482342"/>
              <a:gd name="connsiteX97" fmla="*/ 6294933 w 12192000"/>
              <a:gd name="connsiteY97" fmla="*/ 2019412 h 3482342"/>
              <a:gd name="connsiteX98" fmla="*/ 6238719 w 12192000"/>
              <a:gd name="connsiteY98" fmla="*/ 2042547 h 3482342"/>
              <a:gd name="connsiteX99" fmla="*/ 6187205 w 12192000"/>
              <a:gd name="connsiteY99" fmla="*/ 2060048 h 3482342"/>
              <a:gd name="connsiteX100" fmla="*/ 6138780 w 12192000"/>
              <a:gd name="connsiteY100" fmla="*/ 2081918 h 3482342"/>
              <a:gd name="connsiteX101" fmla="*/ 6120125 w 12192000"/>
              <a:gd name="connsiteY101" fmla="*/ 2109475 h 3482342"/>
              <a:gd name="connsiteX102" fmla="*/ 6056576 w 12192000"/>
              <a:gd name="connsiteY102" fmla="*/ 2120066 h 3482342"/>
              <a:gd name="connsiteX103" fmla="*/ 5993794 w 12192000"/>
              <a:gd name="connsiteY103" fmla="*/ 2122569 h 3482342"/>
              <a:gd name="connsiteX104" fmla="*/ 5943601 w 12192000"/>
              <a:gd name="connsiteY104" fmla="*/ 2137719 h 3482342"/>
              <a:gd name="connsiteX105" fmla="*/ 5898141 w 12192000"/>
              <a:gd name="connsiteY105" fmla="*/ 2144806 h 3482342"/>
              <a:gd name="connsiteX106" fmla="*/ 5855337 w 12192000"/>
              <a:gd name="connsiteY106" fmla="*/ 2137719 h 3482342"/>
              <a:gd name="connsiteX107" fmla="*/ 5817682 w 12192000"/>
              <a:gd name="connsiteY107" fmla="*/ 2157358 h 3482342"/>
              <a:gd name="connsiteX108" fmla="*/ 5735300 w 12192000"/>
              <a:gd name="connsiteY108" fmla="*/ 2158902 h 3482342"/>
              <a:gd name="connsiteX109" fmla="*/ 5591469 w 12192000"/>
              <a:gd name="connsiteY109" fmla="*/ 2178389 h 3482342"/>
              <a:gd name="connsiteX110" fmla="*/ 5505818 w 12192000"/>
              <a:gd name="connsiteY110" fmla="*/ 2194207 h 3482342"/>
              <a:gd name="connsiteX111" fmla="*/ 5477574 w 12192000"/>
              <a:gd name="connsiteY111" fmla="*/ 2190677 h 3482342"/>
              <a:gd name="connsiteX112" fmla="*/ 5414282 w 12192000"/>
              <a:gd name="connsiteY112" fmla="*/ 2183070 h 3482342"/>
              <a:gd name="connsiteX113" fmla="*/ 5368369 w 12192000"/>
              <a:gd name="connsiteY113" fmla="*/ 2204272 h 3482342"/>
              <a:gd name="connsiteX114" fmla="*/ 5336354 w 12192000"/>
              <a:gd name="connsiteY114" fmla="*/ 2218920 h 3482342"/>
              <a:gd name="connsiteX115" fmla="*/ 5291263 w 12192000"/>
              <a:gd name="connsiteY115" fmla="*/ 2239182 h 3482342"/>
              <a:gd name="connsiteX116" fmla="*/ 5255152 w 12192000"/>
              <a:gd name="connsiteY116" fmla="*/ 2247164 h 3482342"/>
              <a:gd name="connsiteX117" fmla="*/ 5233796 w 12192000"/>
              <a:gd name="connsiteY117" fmla="*/ 2268260 h 3482342"/>
              <a:gd name="connsiteX118" fmla="*/ 5212786 w 12192000"/>
              <a:gd name="connsiteY118" fmla="*/ 2275408 h 3482342"/>
              <a:gd name="connsiteX119" fmla="*/ 5159401 w 12192000"/>
              <a:gd name="connsiteY119" fmla="*/ 2284343 h 3482342"/>
              <a:gd name="connsiteX120" fmla="*/ 5123830 w 12192000"/>
              <a:gd name="connsiteY120" fmla="*/ 2307070 h 3482342"/>
              <a:gd name="connsiteX121" fmla="*/ 5065426 w 12192000"/>
              <a:gd name="connsiteY121" fmla="*/ 2324076 h 3482342"/>
              <a:gd name="connsiteX122" fmla="*/ 4975908 w 12192000"/>
              <a:gd name="connsiteY122" fmla="*/ 2364128 h 3482342"/>
              <a:gd name="connsiteX123" fmla="*/ 4913723 w 12192000"/>
              <a:gd name="connsiteY123" fmla="*/ 2385265 h 3482342"/>
              <a:gd name="connsiteX124" fmla="*/ 4746485 w 12192000"/>
              <a:gd name="connsiteY124" fmla="*/ 2451769 h 3482342"/>
              <a:gd name="connsiteX125" fmla="*/ 4681588 w 12192000"/>
              <a:gd name="connsiteY125" fmla="*/ 2467494 h 3482342"/>
              <a:gd name="connsiteX126" fmla="*/ 1783655 w 12192000"/>
              <a:gd name="connsiteY126" fmla="*/ 3163860 h 3482342"/>
              <a:gd name="connsiteX127" fmla="*/ 1325955 w 12192000"/>
              <a:gd name="connsiteY127" fmla="*/ 3176692 h 3482342"/>
              <a:gd name="connsiteX128" fmla="*/ 1190384 w 12192000"/>
              <a:gd name="connsiteY128" fmla="*/ 3203504 h 3482342"/>
              <a:gd name="connsiteX129" fmla="*/ 1094537 w 12192000"/>
              <a:gd name="connsiteY129" fmla="*/ 3229469 h 3482342"/>
              <a:gd name="connsiteX130" fmla="*/ 1013254 w 12192000"/>
              <a:gd name="connsiteY130" fmla="*/ 3263949 h 3482342"/>
              <a:gd name="connsiteX131" fmla="*/ 815546 w 12192000"/>
              <a:gd name="connsiteY131" fmla="*/ 3334559 h 3482342"/>
              <a:gd name="connsiteX132" fmla="*/ 779276 w 12192000"/>
              <a:gd name="connsiteY132" fmla="*/ 3327290 h 3482342"/>
              <a:gd name="connsiteX133" fmla="*/ 600378 w 12192000"/>
              <a:gd name="connsiteY133" fmla="*/ 3335250 h 3482342"/>
              <a:gd name="connsiteX134" fmla="*/ 493457 w 12192000"/>
              <a:gd name="connsiteY134" fmla="*/ 3365044 h 3482342"/>
              <a:gd name="connsiteX135" fmla="*/ 388355 w 12192000"/>
              <a:gd name="connsiteY135" fmla="*/ 3376925 h 3482342"/>
              <a:gd name="connsiteX136" fmla="*/ 349402 w 12192000"/>
              <a:gd name="connsiteY136" fmla="*/ 3380897 h 3482342"/>
              <a:gd name="connsiteX137" fmla="*/ 225952 w 12192000"/>
              <a:gd name="connsiteY137" fmla="*/ 3426352 h 3482342"/>
              <a:gd name="connsiteX138" fmla="*/ 171000 w 12192000"/>
              <a:gd name="connsiteY138" fmla="*/ 3438892 h 3482342"/>
              <a:gd name="connsiteX139" fmla="*/ 88263 w 12192000"/>
              <a:gd name="connsiteY139" fmla="*/ 3479310 h 3482342"/>
              <a:gd name="connsiteX140" fmla="*/ 46713 w 12192000"/>
              <a:gd name="connsiteY140" fmla="*/ 3462986 h 3482342"/>
              <a:gd name="connsiteX141" fmla="*/ 2765 w 12192000"/>
              <a:gd name="connsiteY141" fmla="*/ 3480770 h 3482342"/>
              <a:gd name="connsiteX142" fmla="*/ 0 w 12192000"/>
              <a:gd name="connsiteY142" fmla="*/ 3482342 h 3482342"/>
              <a:gd name="connsiteX143" fmla="*/ 0 w 12192000"/>
              <a:gd name="connsiteY143" fmla="*/ 0 h 3482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2192000" h="3482342">
                <a:moveTo>
                  <a:pt x="0" y="0"/>
                </a:moveTo>
                <a:lnTo>
                  <a:pt x="12192000" y="0"/>
                </a:lnTo>
                <a:lnTo>
                  <a:pt x="12192000" y="635369"/>
                </a:lnTo>
                <a:cubicBezTo>
                  <a:pt x="12191930" y="610378"/>
                  <a:pt x="12191859" y="585387"/>
                  <a:pt x="12191789" y="560396"/>
                </a:cubicBezTo>
                <a:cubicBezTo>
                  <a:pt x="12175211" y="562678"/>
                  <a:pt x="11999606" y="644473"/>
                  <a:pt x="11983027" y="646756"/>
                </a:cubicBezTo>
                <a:cubicBezTo>
                  <a:pt x="11943442" y="661920"/>
                  <a:pt x="11950154" y="649830"/>
                  <a:pt x="11940158" y="651378"/>
                </a:cubicBezTo>
                <a:cubicBezTo>
                  <a:pt x="11930162" y="652926"/>
                  <a:pt x="11943274" y="652245"/>
                  <a:pt x="11923051" y="656045"/>
                </a:cubicBezTo>
                <a:cubicBezTo>
                  <a:pt x="11882449" y="639093"/>
                  <a:pt x="11867184" y="670845"/>
                  <a:pt x="11832939" y="674181"/>
                </a:cubicBezTo>
                <a:cubicBezTo>
                  <a:pt x="11812296" y="669845"/>
                  <a:pt x="11772988" y="668355"/>
                  <a:pt x="11767770" y="683807"/>
                </a:cubicBezTo>
                <a:cubicBezTo>
                  <a:pt x="11757314" y="685936"/>
                  <a:pt x="11743230" y="693101"/>
                  <a:pt x="11728279" y="700816"/>
                </a:cubicBezTo>
                <a:lnTo>
                  <a:pt x="11722533" y="703421"/>
                </a:lnTo>
                <a:lnTo>
                  <a:pt x="11720002" y="710566"/>
                </a:lnTo>
                <a:lnTo>
                  <a:pt x="11707351" y="710310"/>
                </a:lnTo>
                <a:lnTo>
                  <a:pt x="11700369" y="713480"/>
                </a:lnTo>
                <a:lnTo>
                  <a:pt x="11691126" y="726131"/>
                </a:lnTo>
                <a:cubicBezTo>
                  <a:pt x="11686960" y="732845"/>
                  <a:pt x="11663435" y="739546"/>
                  <a:pt x="11657717" y="746701"/>
                </a:cubicBezTo>
                <a:cubicBezTo>
                  <a:pt x="11651999" y="753856"/>
                  <a:pt x="11669175" y="763766"/>
                  <a:pt x="11656818" y="769062"/>
                </a:cubicBezTo>
                <a:cubicBezTo>
                  <a:pt x="11645954" y="777786"/>
                  <a:pt x="11627045" y="778196"/>
                  <a:pt x="11601229" y="785537"/>
                </a:cubicBezTo>
                <a:cubicBezTo>
                  <a:pt x="11575413" y="792878"/>
                  <a:pt x="11538696" y="801341"/>
                  <a:pt x="11501920" y="813109"/>
                </a:cubicBezTo>
                <a:cubicBezTo>
                  <a:pt x="11460587" y="824093"/>
                  <a:pt x="11432519" y="842469"/>
                  <a:pt x="11405286" y="849086"/>
                </a:cubicBezTo>
                <a:cubicBezTo>
                  <a:pt x="11353339" y="866295"/>
                  <a:pt x="11354410" y="845161"/>
                  <a:pt x="11338523" y="852810"/>
                </a:cubicBezTo>
                <a:cubicBezTo>
                  <a:pt x="11308884" y="863514"/>
                  <a:pt x="11353090" y="841987"/>
                  <a:pt x="11334676" y="859677"/>
                </a:cubicBezTo>
                <a:cubicBezTo>
                  <a:pt x="11295079" y="884428"/>
                  <a:pt x="11238631" y="959542"/>
                  <a:pt x="11217448" y="980136"/>
                </a:cubicBezTo>
                <a:cubicBezTo>
                  <a:pt x="11196801" y="1004817"/>
                  <a:pt x="11202732" y="987478"/>
                  <a:pt x="11196987" y="1000897"/>
                </a:cubicBezTo>
                <a:cubicBezTo>
                  <a:pt x="11191242" y="1014316"/>
                  <a:pt x="11200040" y="1028284"/>
                  <a:pt x="11193568" y="1039464"/>
                </a:cubicBezTo>
                <a:cubicBezTo>
                  <a:pt x="11181920" y="1057634"/>
                  <a:pt x="11187929" y="1053532"/>
                  <a:pt x="11175804" y="1067977"/>
                </a:cubicBezTo>
                <a:cubicBezTo>
                  <a:pt x="11168136" y="1078025"/>
                  <a:pt x="11142602" y="1097119"/>
                  <a:pt x="11133438" y="1106812"/>
                </a:cubicBezTo>
                <a:cubicBezTo>
                  <a:pt x="11124274" y="1116505"/>
                  <a:pt x="11134647" y="1114365"/>
                  <a:pt x="11120819" y="1126133"/>
                </a:cubicBezTo>
                <a:cubicBezTo>
                  <a:pt x="11106991" y="1137901"/>
                  <a:pt x="11087009" y="1165275"/>
                  <a:pt x="11071654" y="1177422"/>
                </a:cubicBezTo>
                <a:cubicBezTo>
                  <a:pt x="11056299" y="1189570"/>
                  <a:pt x="11041338" y="1190780"/>
                  <a:pt x="11028687" y="1199018"/>
                </a:cubicBezTo>
                <a:cubicBezTo>
                  <a:pt x="11006077" y="1216981"/>
                  <a:pt x="10985939" y="1219268"/>
                  <a:pt x="10974565" y="1226849"/>
                </a:cubicBezTo>
                <a:cubicBezTo>
                  <a:pt x="10963191" y="1234430"/>
                  <a:pt x="10978096" y="1238618"/>
                  <a:pt x="10960443" y="1244502"/>
                </a:cubicBezTo>
                <a:cubicBezTo>
                  <a:pt x="10937301" y="1255025"/>
                  <a:pt x="10897483" y="1265096"/>
                  <a:pt x="10879242" y="1269215"/>
                </a:cubicBezTo>
                <a:cubicBezTo>
                  <a:pt x="10861001" y="1273334"/>
                  <a:pt x="10863361" y="1264933"/>
                  <a:pt x="10850998" y="1269215"/>
                </a:cubicBezTo>
                <a:lnTo>
                  <a:pt x="10815658" y="1287849"/>
                </a:lnTo>
                <a:cubicBezTo>
                  <a:pt x="10795652" y="1293733"/>
                  <a:pt x="10746525" y="1311275"/>
                  <a:pt x="10723900" y="1318642"/>
                </a:cubicBezTo>
                <a:cubicBezTo>
                  <a:pt x="10705077" y="1325539"/>
                  <a:pt x="10706518" y="1319939"/>
                  <a:pt x="10699186" y="1322173"/>
                </a:cubicBezTo>
                <a:cubicBezTo>
                  <a:pt x="10691854" y="1324408"/>
                  <a:pt x="10686855" y="1343347"/>
                  <a:pt x="10676375" y="1342640"/>
                </a:cubicBezTo>
                <a:cubicBezTo>
                  <a:pt x="10676343" y="1337186"/>
                  <a:pt x="10639666" y="1342470"/>
                  <a:pt x="10636304" y="1342641"/>
                </a:cubicBezTo>
                <a:cubicBezTo>
                  <a:pt x="10626667" y="1347586"/>
                  <a:pt x="10613500" y="1341941"/>
                  <a:pt x="10603863" y="1346886"/>
                </a:cubicBezTo>
                <a:lnTo>
                  <a:pt x="10573203" y="1351996"/>
                </a:lnTo>
                <a:cubicBezTo>
                  <a:pt x="10562611" y="1353173"/>
                  <a:pt x="10557365" y="1375337"/>
                  <a:pt x="10547375" y="1375130"/>
                </a:cubicBezTo>
                <a:cubicBezTo>
                  <a:pt x="10537385" y="1374923"/>
                  <a:pt x="10522089" y="1366643"/>
                  <a:pt x="10513263" y="1371939"/>
                </a:cubicBezTo>
                <a:cubicBezTo>
                  <a:pt x="10505804" y="1378887"/>
                  <a:pt x="10494815" y="1378774"/>
                  <a:pt x="10487356" y="1385722"/>
                </a:cubicBezTo>
                <a:lnTo>
                  <a:pt x="10464012" y="1391778"/>
                </a:lnTo>
                <a:cubicBezTo>
                  <a:pt x="10456657" y="1392366"/>
                  <a:pt x="10449461" y="1401737"/>
                  <a:pt x="10439694" y="1406905"/>
                </a:cubicBezTo>
                <a:cubicBezTo>
                  <a:pt x="10429927" y="1412073"/>
                  <a:pt x="10417525" y="1414065"/>
                  <a:pt x="10405409" y="1422789"/>
                </a:cubicBezTo>
                <a:cubicBezTo>
                  <a:pt x="10385126" y="1419848"/>
                  <a:pt x="10374706" y="1423369"/>
                  <a:pt x="10370530" y="1441596"/>
                </a:cubicBezTo>
                <a:cubicBezTo>
                  <a:pt x="10354767" y="1445421"/>
                  <a:pt x="10317840" y="1451247"/>
                  <a:pt x="10300239" y="1456332"/>
                </a:cubicBezTo>
                <a:cubicBezTo>
                  <a:pt x="10282638" y="1461417"/>
                  <a:pt x="10276690" y="1468577"/>
                  <a:pt x="10264922" y="1472107"/>
                </a:cubicBezTo>
                <a:cubicBezTo>
                  <a:pt x="10253154" y="1475637"/>
                  <a:pt x="10240218" y="1469553"/>
                  <a:pt x="10229629" y="1470454"/>
                </a:cubicBezTo>
                <a:cubicBezTo>
                  <a:pt x="10219040" y="1471355"/>
                  <a:pt x="10214330" y="1477515"/>
                  <a:pt x="10201385" y="1477515"/>
                </a:cubicBezTo>
                <a:cubicBezTo>
                  <a:pt x="10188440" y="1477515"/>
                  <a:pt x="10165492" y="1479280"/>
                  <a:pt x="10151958" y="1477515"/>
                </a:cubicBezTo>
                <a:cubicBezTo>
                  <a:pt x="10138424" y="1475750"/>
                  <a:pt x="10130187" y="1468101"/>
                  <a:pt x="10120184" y="1466924"/>
                </a:cubicBezTo>
                <a:cubicBezTo>
                  <a:pt x="10110181" y="1465747"/>
                  <a:pt x="10091597" y="1479719"/>
                  <a:pt x="10081348" y="1481046"/>
                </a:cubicBezTo>
                <a:cubicBezTo>
                  <a:pt x="10071099" y="1482373"/>
                  <a:pt x="10073276" y="1471664"/>
                  <a:pt x="10058690" y="1474888"/>
                </a:cubicBezTo>
                <a:cubicBezTo>
                  <a:pt x="10040170" y="1466053"/>
                  <a:pt x="10015872" y="1472731"/>
                  <a:pt x="10004424" y="1489801"/>
                </a:cubicBezTo>
                <a:cubicBezTo>
                  <a:pt x="10002452" y="1492741"/>
                  <a:pt x="10000947" y="1495882"/>
                  <a:pt x="9999951" y="1499127"/>
                </a:cubicBezTo>
                <a:cubicBezTo>
                  <a:pt x="9967418" y="1507155"/>
                  <a:pt x="9889427" y="1534394"/>
                  <a:pt x="9845462" y="1548192"/>
                </a:cubicBezTo>
                <a:cubicBezTo>
                  <a:pt x="9822222" y="1562604"/>
                  <a:pt x="9768858" y="1594433"/>
                  <a:pt x="9736156" y="1581928"/>
                </a:cubicBezTo>
                <a:cubicBezTo>
                  <a:pt x="9745637" y="1601571"/>
                  <a:pt x="9699425" y="1582999"/>
                  <a:pt x="9693355" y="1602632"/>
                </a:cubicBezTo>
                <a:cubicBezTo>
                  <a:pt x="9690360" y="1618512"/>
                  <a:pt x="9675642" y="1616579"/>
                  <a:pt x="9664242" y="1622075"/>
                </a:cubicBezTo>
                <a:cubicBezTo>
                  <a:pt x="9655776" y="1638103"/>
                  <a:pt x="9598819" y="1651043"/>
                  <a:pt x="9579195" y="1648017"/>
                </a:cubicBezTo>
                <a:cubicBezTo>
                  <a:pt x="9524163" y="1629881"/>
                  <a:pt x="9477693" y="1693985"/>
                  <a:pt x="9433652" y="1681174"/>
                </a:cubicBezTo>
                <a:cubicBezTo>
                  <a:pt x="9421990" y="1682314"/>
                  <a:pt x="9412258" y="1685676"/>
                  <a:pt x="9403775" y="1690403"/>
                </a:cubicBezTo>
                <a:lnTo>
                  <a:pt x="9382503" y="1706957"/>
                </a:lnTo>
                <a:lnTo>
                  <a:pt x="9381410" y="1718312"/>
                </a:lnTo>
                <a:lnTo>
                  <a:pt x="9365685" y="1724772"/>
                </a:lnTo>
                <a:lnTo>
                  <a:pt x="9278020" y="1741161"/>
                </a:lnTo>
                <a:cubicBezTo>
                  <a:pt x="9235873" y="1762229"/>
                  <a:pt x="9231473" y="1754941"/>
                  <a:pt x="9217145" y="1771195"/>
                </a:cubicBezTo>
                <a:cubicBezTo>
                  <a:pt x="9131538" y="1776872"/>
                  <a:pt x="9039728" y="1814874"/>
                  <a:pt x="8955875" y="1796806"/>
                </a:cubicBezTo>
                <a:cubicBezTo>
                  <a:pt x="8861771" y="1817659"/>
                  <a:pt x="8730077" y="1856614"/>
                  <a:pt x="8648415" y="1878623"/>
                </a:cubicBezTo>
                <a:cubicBezTo>
                  <a:pt x="8578856" y="1892487"/>
                  <a:pt x="8546278" y="1907799"/>
                  <a:pt x="8538519" y="1894114"/>
                </a:cubicBezTo>
                <a:cubicBezTo>
                  <a:pt x="8513108" y="1898081"/>
                  <a:pt x="8514559" y="1915122"/>
                  <a:pt x="8506541" y="1905955"/>
                </a:cubicBezTo>
                <a:cubicBezTo>
                  <a:pt x="8437841" y="1911139"/>
                  <a:pt x="8301617" y="1910841"/>
                  <a:pt x="8236214" y="1909725"/>
                </a:cubicBezTo>
                <a:cubicBezTo>
                  <a:pt x="8201189" y="1897570"/>
                  <a:pt x="8163827" y="1900921"/>
                  <a:pt x="8132104" y="1895727"/>
                </a:cubicBezTo>
                <a:cubicBezTo>
                  <a:pt x="8021354" y="1869423"/>
                  <a:pt x="7973371" y="1872758"/>
                  <a:pt x="7918078" y="1862668"/>
                </a:cubicBezTo>
                <a:cubicBezTo>
                  <a:pt x="7883942" y="1854133"/>
                  <a:pt x="7834588" y="1870269"/>
                  <a:pt x="7817899" y="1862176"/>
                </a:cubicBezTo>
                <a:cubicBezTo>
                  <a:pt x="7803952" y="1858540"/>
                  <a:pt x="7780423" y="1826275"/>
                  <a:pt x="7768994" y="1855721"/>
                </a:cubicBezTo>
                <a:cubicBezTo>
                  <a:pt x="7693971" y="1816704"/>
                  <a:pt x="7680420" y="1850219"/>
                  <a:pt x="7618027" y="1830959"/>
                </a:cubicBezTo>
                <a:cubicBezTo>
                  <a:pt x="7563589" y="1813247"/>
                  <a:pt x="7530287" y="1817871"/>
                  <a:pt x="7449425" y="1810910"/>
                </a:cubicBezTo>
                <a:lnTo>
                  <a:pt x="7342915" y="1819827"/>
                </a:lnTo>
                <a:lnTo>
                  <a:pt x="7255191" y="1834354"/>
                </a:lnTo>
                <a:cubicBezTo>
                  <a:pt x="7235153" y="1839259"/>
                  <a:pt x="7150315" y="1831629"/>
                  <a:pt x="7131205" y="1845557"/>
                </a:cubicBezTo>
                <a:cubicBezTo>
                  <a:pt x="6968750" y="1838101"/>
                  <a:pt x="6977206" y="1837412"/>
                  <a:pt x="6941837" y="1840640"/>
                </a:cubicBezTo>
                <a:cubicBezTo>
                  <a:pt x="6905846" y="1863867"/>
                  <a:pt x="6892534" y="1847120"/>
                  <a:pt x="6837145" y="1870724"/>
                </a:cubicBezTo>
                <a:cubicBezTo>
                  <a:pt x="6823442" y="1850610"/>
                  <a:pt x="6785388" y="1865075"/>
                  <a:pt x="6753991" y="1860969"/>
                </a:cubicBezTo>
                <a:cubicBezTo>
                  <a:pt x="6744571" y="1866959"/>
                  <a:pt x="6736100" y="1874451"/>
                  <a:pt x="6727754" y="1882372"/>
                </a:cubicBezTo>
                <a:lnTo>
                  <a:pt x="6723371" y="1886494"/>
                </a:lnTo>
                <a:lnTo>
                  <a:pt x="6702779" y="1893601"/>
                </a:lnTo>
                <a:lnTo>
                  <a:pt x="6686657" y="1907344"/>
                </a:lnTo>
                <a:lnTo>
                  <a:pt x="6651330" y="1922921"/>
                </a:lnTo>
                <a:cubicBezTo>
                  <a:pt x="6640157" y="1928264"/>
                  <a:pt x="6638035" y="1935420"/>
                  <a:pt x="6622958" y="1936255"/>
                </a:cubicBezTo>
                <a:cubicBezTo>
                  <a:pt x="6600915" y="1943222"/>
                  <a:pt x="6552371" y="1948565"/>
                  <a:pt x="6522602" y="1954133"/>
                </a:cubicBezTo>
                <a:cubicBezTo>
                  <a:pt x="6492833" y="1959701"/>
                  <a:pt x="6461408" y="1966721"/>
                  <a:pt x="6444344" y="1969663"/>
                </a:cubicBezTo>
                <a:cubicBezTo>
                  <a:pt x="6427280" y="1972605"/>
                  <a:pt x="6428109" y="1974263"/>
                  <a:pt x="6409626" y="1978846"/>
                </a:cubicBezTo>
                <a:cubicBezTo>
                  <a:pt x="6391143" y="1983429"/>
                  <a:pt x="6354327" y="1989225"/>
                  <a:pt x="6333446" y="1997163"/>
                </a:cubicBezTo>
                <a:cubicBezTo>
                  <a:pt x="6318475" y="2003304"/>
                  <a:pt x="6299617" y="2000258"/>
                  <a:pt x="6294933" y="2019412"/>
                </a:cubicBezTo>
                <a:cubicBezTo>
                  <a:pt x="6286089" y="2042978"/>
                  <a:pt x="6227534" y="2018229"/>
                  <a:pt x="6238719" y="2042547"/>
                </a:cubicBezTo>
                <a:cubicBezTo>
                  <a:pt x="6222530" y="2046966"/>
                  <a:pt x="6203861" y="2053486"/>
                  <a:pt x="6187205" y="2060048"/>
                </a:cubicBezTo>
                <a:cubicBezTo>
                  <a:pt x="6170549" y="2066610"/>
                  <a:pt x="6153490" y="2074269"/>
                  <a:pt x="6138780" y="2081918"/>
                </a:cubicBezTo>
                <a:cubicBezTo>
                  <a:pt x="6124070" y="2089567"/>
                  <a:pt x="6133826" y="2100763"/>
                  <a:pt x="6120125" y="2109475"/>
                </a:cubicBezTo>
                <a:cubicBezTo>
                  <a:pt x="6106424" y="2118187"/>
                  <a:pt x="6071747" y="2113765"/>
                  <a:pt x="6056576" y="2120066"/>
                </a:cubicBezTo>
                <a:cubicBezTo>
                  <a:pt x="6041405" y="2126367"/>
                  <a:pt x="6013212" y="2118450"/>
                  <a:pt x="5993794" y="2122569"/>
                </a:cubicBezTo>
                <a:cubicBezTo>
                  <a:pt x="5964206" y="2130692"/>
                  <a:pt x="5962485" y="2139897"/>
                  <a:pt x="5943601" y="2137719"/>
                </a:cubicBezTo>
                <a:cubicBezTo>
                  <a:pt x="5924717" y="2135541"/>
                  <a:pt x="5912263" y="2145394"/>
                  <a:pt x="5898141" y="2144806"/>
                </a:cubicBezTo>
                <a:cubicBezTo>
                  <a:pt x="5884019" y="2144218"/>
                  <a:pt x="5868158" y="2133273"/>
                  <a:pt x="5855337" y="2137719"/>
                </a:cubicBezTo>
                <a:cubicBezTo>
                  <a:pt x="5842516" y="2142165"/>
                  <a:pt x="5837100" y="2155593"/>
                  <a:pt x="5817682" y="2157358"/>
                </a:cubicBezTo>
                <a:cubicBezTo>
                  <a:pt x="5798264" y="2159123"/>
                  <a:pt x="5773002" y="2155397"/>
                  <a:pt x="5735300" y="2158902"/>
                </a:cubicBezTo>
                <a:cubicBezTo>
                  <a:pt x="5697598" y="2162407"/>
                  <a:pt x="5588527" y="2188980"/>
                  <a:pt x="5591469" y="2178389"/>
                </a:cubicBezTo>
                <a:cubicBezTo>
                  <a:pt x="5555576" y="2181920"/>
                  <a:pt x="5528919" y="2193924"/>
                  <a:pt x="5505818" y="2194207"/>
                </a:cubicBezTo>
                <a:cubicBezTo>
                  <a:pt x="5482717" y="2194490"/>
                  <a:pt x="5495184" y="2190180"/>
                  <a:pt x="5477574" y="2190677"/>
                </a:cubicBezTo>
                <a:cubicBezTo>
                  <a:pt x="5459964" y="2191175"/>
                  <a:pt x="5427187" y="2180216"/>
                  <a:pt x="5414282" y="2183070"/>
                </a:cubicBezTo>
                <a:cubicBezTo>
                  <a:pt x="5407945" y="2205016"/>
                  <a:pt x="5394338" y="2208803"/>
                  <a:pt x="5368369" y="2204272"/>
                </a:cubicBezTo>
                <a:cubicBezTo>
                  <a:pt x="5354793" y="2209070"/>
                  <a:pt x="5349205" y="2213102"/>
                  <a:pt x="5336354" y="2218920"/>
                </a:cubicBezTo>
                <a:cubicBezTo>
                  <a:pt x="5323503" y="2224738"/>
                  <a:pt x="5304208" y="2232709"/>
                  <a:pt x="5291263" y="2239182"/>
                </a:cubicBezTo>
                <a:cubicBezTo>
                  <a:pt x="5278318" y="2245655"/>
                  <a:pt x="5264730" y="2242318"/>
                  <a:pt x="5255152" y="2247164"/>
                </a:cubicBezTo>
                <a:cubicBezTo>
                  <a:pt x="5245574" y="2252010"/>
                  <a:pt x="5240857" y="2261199"/>
                  <a:pt x="5233796" y="2268260"/>
                </a:cubicBezTo>
                <a:cubicBezTo>
                  <a:pt x="5226735" y="2275321"/>
                  <a:pt x="5222832" y="2268609"/>
                  <a:pt x="5212786" y="2275408"/>
                </a:cubicBezTo>
                <a:cubicBezTo>
                  <a:pt x="5202741" y="2282208"/>
                  <a:pt x="5174227" y="2281420"/>
                  <a:pt x="5159401" y="2284343"/>
                </a:cubicBezTo>
                <a:cubicBezTo>
                  <a:pt x="5129776" y="2295641"/>
                  <a:pt x="5158686" y="2301898"/>
                  <a:pt x="5123830" y="2307070"/>
                </a:cubicBezTo>
                <a:cubicBezTo>
                  <a:pt x="5082905" y="2318102"/>
                  <a:pt x="5072939" y="2287385"/>
                  <a:pt x="5065426" y="2324076"/>
                </a:cubicBezTo>
                <a:cubicBezTo>
                  <a:pt x="5017747" y="2318395"/>
                  <a:pt x="5031271" y="2337329"/>
                  <a:pt x="4975908" y="2364128"/>
                </a:cubicBezTo>
                <a:cubicBezTo>
                  <a:pt x="4946700" y="2354134"/>
                  <a:pt x="4928936" y="2366071"/>
                  <a:pt x="4913723" y="2385265"/>
                </a:cubicBezTo>
                <a:cubicBezTo>
                  <a:pt x="4854880" y="2394046"/>
                  <a:pt x="4808730" y="2428302"/>
                  <a:pt x="4746485" y="2451769"/>
                </a:cubicBezTo>
                <a:lnTo>
                  <a:pt x="4681588" y="2467494"/>
                </a:lnTo>
                <a:lnTo>
                  <a:pt x="1783655" y="3163860"/>
                </a:lnTo>
                <a:lnTo>
                  <a:pt x="1325955" y="3176692"/>
                </a:lnTo>
                <a:cubicBezTo>
                  <a:pt x="1278931" y="3186609"/>
                  <a:pt x="1232617" y="3191205"/>
                  <a:pt x="1190384" y="3203504"/>
                </a:cubicBezTo>
                <a:cubicBezTo>
                  <a:pt x="1146740" y="3204301"/>
                  <a:pt x="1142940" y="3250947"/>
                  <a:pt x="1094537" y="3229469"/>
                </a:cubicBezTo>
                <a:cubicBezTo>
                  <a:pt x="1069134" y="3237778"/>
                  <a:pt x="1026961" y="3247646"/>
                  <a:pt x="1013254" y="3263949"/>
                </a:cubicBezTo>
                <a:cubicBezTo>
                  <a:pt x="966756" y="3279110"/>
                  <a:pt x="851011" y="3352246"/>
                  <a:pt x="815546" y="3334559"/>
                </a:cubicBezTo>
                <a:cubicBezTo>
                  <a:pt x="808324" y="3352177"/>
                  <a:pt x="815137" y="3324821"/>
                  <a:pt x="779276" y="3327290"/>
                </a:cubicBezTo>
                <a:cubicBezTo>
                  <a:pt x="712585" y="3298149"/>
                  <a:pt x="672574" y="3378796"/>
                  <a:pt x="600378" y="3335250"/>
                </a:cubicBezTo>
                <a:cubicBezTo>
                  <a:pt x="595066" y="3356366"/>
                  <a:pt x="514059" y="3361176"/>
                  <a:pt x="493457" y="3365044"/>
                </a:cubicBezTo>
                <a:cubicBezTo>
                  <a:pt x="467535" y="3372578"/>
                  <a:pt x="412364" y="3374283"/>
                  <a:pt x="388355" y="3376925"/>
                </a:cubicBezTo>
                <a:cubicBezTo>
                  <a:pt x="364346" y="3379567"/>
                  <a:pt x="376469" y="3372659"/>
                  <a:pt x="349402" y="3380897"/>
                </a:cubicBezTo>
                <a:cubicBezTo>
                  <a:pt x="322335" y="3389135"/>
                  <a:pt x="248625" y="3434339"/>
                  <a:pt x="225952" y="3426352"/>
                </a:cubicBezTo>
                <a:cubicBezTo>
                  <a:pt x="199749" y="3439548"/>
                  <a:pt x="193948" y="3430066"/>
                  <a:pt x="171000" y="3438892"/>
                </a:cubicBezTo>
                <a:cubicBezTo>
                  <a:pt x="148052" y="3447718"/>
                  <a:pt x="101917" y="3457642"/>
                  <a:pt x="88263" y="3479310"/>
                </a:cubicBezTo>
                <a:cubicBezTo>
                  <a:pt x="64018" y="3479795"/>
                  <a:pt x="62139" y="3459801"/>
                  <a:pt x="46713" y="3462986"/>
                </a:cubicBezTo>
                <a:cubicBezTo>
                  <a:pt x="31576" y="3476862"/>
                  <a:pt x="15706" y="3476378"/>
                  <a:pt x="2765" y="3480770"/>
                </a:cubicBezTo>
                <a:lnTo>
                  <a:pt x="0" y="3482342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DD0DFD6-F4A6-31B9-6138-1D3A57459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7" y="484094"/>
            <a:ext cx="9998441" cy="1206594"/>
          </a:xfrm>
        </p:spPr>
        <p:txBody>
          <a:bodyPr>
            <a:normAutofit/>
          </a:bodyPr>
          <a:lstStyle/>
          <a:p>
            <a:r>
              <a:rPr lang="nl-NL" dirty="0"/>
              <a:t>Informatie beoordelen 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101159E-D455-456F-8FE1-396AB1590C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7037" y="1958614"/>
            <a:ext cx="3594282" cy="3988962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08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6026B439-5C1B-AC70-E5CB-33A0250064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9404" y="3365739"/>
            <a:ext cx="3274548" cy="1137904"/>
          </a:xfrm>
          <a:prstGeom prst="rect">
            <a:avLst/>
          </a:prstGeom>
        </p:spPr>
      </p:pic>
      <p:sp>
        <p:nvSpPr>
          <p:cNvPr id="18" name="Rectangle 6">
            <a:extLst>
              <a:ext uri="{FF2B5EF4-FFF2-40B4-BE49-F238E27FC236}">
                <a16:creationId xmlns:a16="http://schemas.microsoft.com/office/drawing/2014/main" id="{1F9FDF39-7A42-411B-85F1-9DE812C7A7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91497" y="5802246"/>
            <a:ext cx="1367625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5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81E0101-2798-BFCE-8AF2-94449A469E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1934" y="2047164"/>
            <a:ext cx="4645864" cy="4096468"/>
          </a:xfrm>
        </p:spPr>
        <p:txBody>
          <a:bodyPr anchor="ctr">
            <a:normAutofit/>
          </a:bodyPr>
          <a:lstStyle/>
          <a:p>
            <a:r>
              <a:rPr lang="en-US" sz="2400" dirty="0"/>
              <a:t>Welke </a:t>
            </a:r>
            <a:r>
              <a:rPr lang="en-US" sz="2400" dirty="0" err="1"/>
              <a:t>signalen</a:t>
            </a:r>
            <a:r>
              <a:rPr lang="en-US" sz="2400" dirty="0"/>
              <a:t> </a:t>
            </a:r>
            <a:r>
              <a:rPr lang="en-US" sz="2400" dirty="0" err="1"/>
              <a:t>zijn</a:t>
            </a:r>
            <a:r>
              <a:rPr lang="en-US" sz="2400" dirty="0"/>
              <a:t> </a:t>
            </a:r>
            <a:r>
              <a:rPr lang="en-US" sz="2400" dirty="0" err="1"/>
              <a:t>opgemerkt</a:t>
            </a:r>
            <a:r>
              <a:rPr lang="en-US" sz="2400" dirty="0"/>
              <a:t>?</a:t>
            </a:r>
          </a:p>
          <a:p>
            <a:r>
              <a:rPr lang="en-US" sz="2400" dirty="0"/>
              <a:t>Hoe </a:t>
            </a:r>
            <a:r>
              <a:rPr lang="en-US" sz="2400" dirty="0" err="1"/>
              <a:t>worden</a:t>
            </a:r>
            <a:r>
              <a:rPr lang="en-US" sz="2400" dirty="0"/>
              <a:t> </a:t>
            </a:r>
            <a:r>
              <a:rPr lang="en-US" sz="2400" dirty="0" err="1"/>
              <a:t>deze</a:t>
            </a:r>
            <a:r>
              <a:rPr lang="en-US" sz="2400" dirty="0"/>
              <a:t> </a:t>
            </a:r>
            <a:r>
              <a:rPr lang="en-US" sz="2400" dirty="0" err="1"/>
              <a:t>beoordeeld</a:t>
            </a:r>
            <a:r>
              <a:rPr lang="en-US" sz="2400" dirty="0"/>
              <a:t>?</a:t>
            </a:r>
          </a:p>
          <a:p>
            <a:r>
              <a:rPr lang="en-US" sz="2400" dirty="0" err="1"/>
              <a:t>Passende</a:t>
            </a:r>
            <a:r>
              <a:rPr lang="en-US" sz="2400" dirty="0"/>
              <a:t> </a:t>
            </a:r>
            <a:r>
              <a:rPr lang="en-US" sz="2400" dirty="0" err="1"/>
              <a:t>verpleegkundige</a:t>
            </a:r>
            <a:r>
              <a:rPr lang="en-US" sz="2400" dirty="0"/>
              <a:t> </a:t>
            </a:r>
            <a:r>
              <a:rPr lang="en-US" sz="2400" dirty="0" err="1"/>
              <a:t>interventies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379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61293230-B0F6-45B1-96D1-13D18E242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C3DDD89-2701-2A5B-E152-223E4590F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599"/>
            <a:ext cx="6463301" cy="1322888"/>
          </a:xfrm>
        </p:spPr>
        <p:txBody>
          <a:bodyPr>
            <a:normAutofit/>
          </a:bodyPr>
          <a:lstStyle/>
          <a:p>
            <a:r>
              <a:rPr lang="nl-NL"/>
              <a:t>Morgen anders</a:t>
            </a:r>
            <a:endParaRPr lang="nl-NL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B573B51-C170-49C0-A3D9-8D99730C45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89924" y="2"/>
            <a:ext cx="7602076" cy="470844"/>
          </a:xfrm>
          <a:custGeom>
            <a:avLst/>
            <a:gdLst>
              <a:gd name="connsiteX0" fmla="*/ 9683888 w 9683888"/>
              <a:gd name="connsiteY0" fmla="*/ 0 h 743457"/>
              <a:gd name="connsiteX1" fmla="*/ 0 w 9683888"/>
              <a:gd name="connsiteY1" fmla="*/ 0 h 743457"/>
              <a:gd name="connsiteX2" fmla="*/ 0 w 9683888"/>
              <a:gd name="connsiteY2" fmla="*/ 365878 h 743457"/>
              <a:gd name="connsiteX3" fmla="*/ 11844 w 9683888"/>
              <a:gd name="connsiteY3" fmla="*/ 367909 h 743457"/>
              <a:gd name="connsiteX4" fmla="*/ 106208 w 9683888"/>
              <a:gd name="connsiteY4" fmla="*/ 385974 h 743457"/>
              <a:gd name="connsiteX5" fmla="*/ 183667 w 9683888"/>
              <a:gd name="connsiteY5" fmla="*/ 399162 h 743457"/>
              <a:gd name="connsiteX6" fmla="*/ 292430 w 9683888"/>
              <a:gd name="connsiteY6" fmla="*/ 390408 h 743457"/>
              <a:gd name="connsiteX7" fmla="*/ 386942 w 9683888"/>
              <a:gd name="connsiteY7" fmla="*/ 395582 h 743457"/>
              <a:gd name="connsiteX8" fmla="*/ 485751 w 9683888"/>
              <a:gd name="connsiteY8" fmla="*/ 408404 h 743457"/>
              <a:gd name="connsiteX9" fmla="*/ 604107 w 9683888"/>
              <a:gd name="connsiteY9" fmla="*/ 418647 h 743457"/>
              <a:gd name="connsiteX10" fmla="*/ 694081 w 9683888"/>
              <a:gd name="connsiteY10" fmla="*/ 449524 h 743457"/>
              <a:gd name="connsiteX11" fmla="*/ 762452 w 9683888"/>
              <a:gd name="connsiteY11" fmla="*/ 456090 h 743457"/>
              <a:gd name="connsiteX12" fmla="*/ 987872 w 9683888"/>
              <a:gd name="connsiteY12" fmla="*/ 481862 h 743457"/>
              <a:gd name="connsiteX13" fmla="*/ 1077163 w 9683888"/>
              <a:gd name="connsiteY13" fmla="*/ 524467 h 743457"/>
              <a:gd name="connsiteX14" fmla="*/ 1258716 w 9683888"/>
              <a:gd name="connsiteY14" fmla="*/ 587975 h 743457"/>
              <a:gd name="connsiteX15" fmla="*/ 1298056 w 9683888"/>
              <a:gd name="connsiteY15" fmla="*/ 595413 h 743457"/>
              <a:gd name="connsiteX16" fmla="*/ 1327017 w 9683888"/>
              <a:gd name="connsiteY16" fmla="*/ 617412 h 743457"/>
              <a:gd name="connsiteX17" fmla="*/ 1347909 w 9683888"/>
              <a:gd name="connsiteY17" fmla="*/ 620209 h 743457"/>
              <a:gd name="connsiteX18" fmla="*/ 1421792 w 9683888"/>
              <a:gd name="connsiteY18" fmla="*/ 626139 h 743457"/>
              <a:gd name="connsiteX19" fmla="*/ 1519789 w 9683888"/>
              <a:gd name="connsiteY19" fmla="*/ 645011 h 743457"/>
              <a:gd name="connsiteX20" fmla="*/ 1620886 w 9683888"/>
              <a:gd name="connsiteY20" fmla="*/ 687715 h 743457"/>
              <a:gd name="connsiteX21" fmla="*/ 1676745 w 9683888"/>
              <a:gd name="connsiteY21" fmla="*/ 690130 h 743457"/>
              <a:gd name="connsiteX22" fmla="*/ 1832228 w 9683888"/>
              <a:gd name="connsiteY22" fmla="*/ 690860 h 743457"/>
              <a:gd name="connsiteX23" fmla="*/ 1980464 w 9683888"/>
              <a:gd name="connsiteY23" fmla="*/ 704858 h 743457"/>
              <a:gd name="connsiteX24" fmla="*/ 2051150 w 9683888"/>
              <a:gd name="connsiteY24" fmla="*/ 711187 h 743457"/>
              <a:gd name="connsiteX25" fmla="*/ 2162824 w 9683888"/>
              <a:gd name="connsiteY25" fmla="*/ 709178 h 743457"/>
              <a:gd name="connsiteX26" fmla="*/ 2259859 w 9683888"/>
              <a:gd name="connsiteY26" fmla="*/ 718188 h 743457"/>
              <a:gd name="connsiteX27" fmla="*/ 2378290 w 9683888"/>
              <a:gd name="connsiteY27" fmla="*/ 738748 h 743457"/>
              <a:gd name="connsiteX28" fmla="*/ 2407828 w 9683888"/>
              <a:gd name="connsiteY28" fmla="*/ 743457 h 743457"/>
              <a:gd name="connsiteX29" fmla="*/ 2428936 w 9683888"/>
              <a:gd name="connsiteY29" fmla="*/ 734697 h 743457"/>
              <a:gd name="connsiteX30" fmla="*/ 2646106 w 9683888"/>
              <a:gd name="connsiteY30" fmla="*/ 660204 h 743457"/>
              <a:gd name="connsiteX31" fmla="*/ 2799920 w 9683888"/>
              <a:gd name="connsiteY31" fmla="*/ 630451 h 743457"/>
              <a:gd name="connsiteX32" fmla="*/ 2953556 w 9683888"/>
              <a:gd name="connsiteY32" fmla="*/ 607173 h 743457"/>
              <a:gd name="connsiteX33" fmla="*/ 3009839 w 9683888"/>
              <a:gd name="connsiteY33" fmla="*/ 601743 h 743457"/>
              <a:gd name="connsiteX34" fmla="*/ 3115016 w 9683888"/>
              <a:gd name="connsiteY34" fmla="*/ 584982 h 743457"/>
              <a:gd name="connsiteX35" fmla="*/ 3185844 w 9683888"/>
              <a:gd name="connsiteY35" fmla="*/ 595356 h 743457"/>
              <a:gd name="connsiteX36" fmla="*/ 3246013 w 9683888"/>
              <a:gd name="connsiteY36" fmla="*/ 592418 h 743457"/>
              <a:gd name="connsiteX37" fmla="*/ 3313565 w 9683888"/>
              <a:gd name="connsiteY37" fmla="*/ 574138 h 743457"/>
              <a:gd name="connsiteX38" fmla="*/ 3414143 w 9683888"/>
              <a:gd name="connsiteY38" fmla="*/ 553730 h 743457"/>
              <a:gd name="connsiteX39" fmla="*/ 3552895 w 9683888"/>
              <a:gd name="connsiteY39" fmla="*/ 548563 h 743457"/>
              <a:gd name="connsiteX40" fmla="*/ 3753012 w 9683888"/>
              <a:gd name="connsiteY40" fmla="*/ 599520 h 743457"/>
              <a:gd name="connsiteX41" fmla="*/ 3804392 w 9683888"/>
              <a:gd name="connsiteY41" fmla="*/ 604131 h 743457"/>
              <a:gd name="connsiteX42" fmla="*/ 3916696 w 9683888"/>
              <a:gd name="connsiteY42" fmla="*/ 606540 h 743457"/>
              <a:gd name="connsiteX43" fmla="*/ 4063849 w 9683888"/>
              <a:gd name="connsiteY43" fmla="*/ 604058 h 743457"/>
              <a:gd name="connsiteX44" fmla="*/ 4172179 w 9683888"/>
              <a:gd name="connsiteY44" fmla="*/ 592355 h 743457"/>
              <a:gd name="connsiteX45" fmla="*/ 4276294 w 9683888"/>
              <a:gd name="connsiteY45" fmla="*/ 587119 h 743457"/>
              <a:gd name="connsiteX46" fmla="*/ 4411090 w 9683888"/>
              <a:gd name="connsiteY46" fmla="*/ 575600 h 743457"/>
              <a:gd name="connsiteX47" fmla="*/ 4540465 w 9683888"/>
              <a:gd name="connsiteY47" fmla="*/ 567464 h 743457"/>
              <a:gd name="connsiteX48" fmla="*/ 4545352 w 9683888"/>
              <a:gd name="connsiteY48" fmla="*/ 555554 h 743457"/>
              <a:gd name="connsiteX49" fmla="*/ 4564014 w 9683888"/>
              <a:gd name="connsiteY49" fmla="*/ 553660 h 743457"/>
              <a:gd name="connsiteX50" fmla="*/ 4568602 w 9683888"/>
              <a:gd name="connsiteY50" fmla="*/ 550913 h 743457"/>
              <a:gd name="connsiteX51" fmla="*/ 4595289 w 9683888"/>
              <a:gd name="connsiteY51" fmla="*/ 537407 h 743457"/>
              <a:gd name="connsiteX52" fmla="*/ 4739026 w 9683888"/>
              <a:gd name="connsiteY52" fmla="*/ 532483 h 743457"/>
              <a:gd name="connsiteX53" fmla="*/ 5061335 w 9683888"/>
              <a:gd name="connsiteY53" fmla="*/ 545635 h 743457"/>
              <a:gd name="connsiteX54" fmla="*/ 5338634 w 9683888"/>
              <a:gd name="connsiteY54" fmla="*/ 595754 h 743457"/>
              <a:gd name="connsiteX55" fmla="*/ 5529430 w 9683888"/>
              <a:gd name="connsiteY55" fmla="*/ 606335 h 743457"/>
              <a:gd name="connsiteX56" fmla="*/ 5604039 w 9683888"/>
              <a:gd name="connsiteY56" fmla="*/ 607676 h 743457"/>
              <a:gd name="connsiteX57" fmla="*/ 5625281 w 9683888"/>
              <a:gd name="connsiteY57" fmla="*/ 617253 h 743457"/>
              <a:gd name="connsiteX58" fmla="*/ 5628138 w 9683888"/>
              <a:gd name="connsiteY58" fmla="*/ 615483 h 743457"/>
              <a:gd name="connsiteX59" fmla="*/ 5653593 w 9683888"/>
              <a:gd name="connsiteY59" fmla="*/ 617873 h 743457"/>
              <a:gd name="connsiteX60" fmla="*/ 5658658 w 9683888"/>
              <a:gd name="connsiteY60" fmla="*/ 624279 h 743457"/>
              <a:gd name="connsiteX61" fmla="*/ 5675963 w 9683888"/>
              <a:gd name="connsiteY61" fmla="*/ 627762 h 743457"/>
              <a:gd name="connsiteX62" fmla="*/ 5709625 w 9683888"/>
              <a:gd name="connsiteY62" fmla="*/ 639593 h 743457"/>
              <a:gd name="connsiteX63" fmla="*/ 5716324 w 9683888"/>
              <a:gd name="connsiteY63" fmla="*/ 637148 h 743457"/>
              <a:gd name="connsiteX64" fmla="*/ 5767720 w 9683888"/>
              <a:gd name="connsiteY64" fmla="*/ 647737 h 743457"/>
              <a:gd name="connsiteX65" fmla="*/ 5768619 w 9683888"/>
              <a:gd name="connsiteY65" fmla="*/ 645671 h 743457"/>
              <a:gd name="connsiteX66" fmla="*/ 5858696 w 9683888"/>
              <a:gd name="connsiteY66" fmla="*/ 628099 h 743457"/>
              <a:gd name="connsiteX67" fmla="*/ 5935260 w 9683888"/>
              <a:gd name="connsiteY67" fmla="*/ 596904 h 743457"/>
              <a:gd name="connsiteX68" fmla="*/ 5946176 w 9683888"/>
              <a:gd name="connsiteY68" fmla="*/ 597874 h 743457"/>
              <a:gd name="connsiteX69" fmla="*/ 5946447 w 9683888"/>
              <a:gd name="connsiteY69" fmla="*/ 597396 h 743457"/>
              <a:gd name="connsiteX70" fmla="*/ 5958069 w 9683888"/>
              <a:gd name="connsiteY70" fmla="*/ 597432 h 743457"/>
              <a:gd name="connsiteX71" fmla="*/ 5966081 w 9683888"/>
              <a:gd name="connsiteY71" fmla="*/ 599643 h 743457"/>
              <a:gd name="connsiteX72" fmla="*/ 5987259 w 9683888"/>
              <a:gd name="connsiteY72" fmla="*/ 601523 h 743457"/>
              <a:gd name="connsiteX73" fmla="*/ 5994905 w 9683888"/>
              <a:gd name="connsiteY73" fmla="*/ 598873 h 743457"/>
              <a:gd name="connsiteX74" fmla="*/ 6054803 w 9683888"/>
              <a:gd name="connsiteY74" fmla="*/ 541202 h 743457"/>
              <a:gd name="connsiteX75" fmla="*/ 6188672 w 9683888"/>
              <a:gd name="connsiteY75" fmla="*/ 496389 h 743457"/>
              <a:gd name="connsiteX76" fmla="*/ 6323280 w 9683888"/>
              <a:gd name="connsiteY76" fmla="*/ 458013 h 743457"/>
              <a:gd name="connsiteX77" fmla="*/ 6457257 w 9683888"/>
              <a:gd name="connsiteY77" fmla="*/ 414621 h 743457"/>
              <a:gd name="connsiteX78" fmla="*/ 6530019 w 9683888"/>
              <a:gd name="connsiteY78" fmla="*/ 423168 h 743457"/>
              <a:gd name="connsiteX79" fmla="*/ 6626800 w 9683888"/>
              <a:gd name="connsiteY79" fmla="*/ 375078 h 743457"/>
              <a:gd name="connsiteX80" fmla="*/ 6689231 w 9683888"/>
              <a:gd name="connsiteY80" fmla="*/ 353501 h 743457"/>
              <a:gd name="connsiteX81" fmla="*/ 6726440 w 9683888"/>
              <a:gd name="connsiteY81" fmla="*/ 340276 h 743457"/>
              <a:gd name="connsiteX82" fmla="*/ 6835228 w 9683888"/>
              <a:gd name="connsiteY82" fmla="*/ 329393 h 743457"/>
              <a:gd name="connsiteX83" fmla="*/ 7039363 w 9683888"/>
              <a:gd name="connsiteY83" fmla="*/ 370823 h 743457"/>
              <a:gd name="connsiteX84" fmla="*/ 7095156 w 9683888"/>
              <a:gd name="connsiteY84" fmla="*/ 366075 h 743457"/>
              <a:gd name="connsiteX85" fmla="*/ 7187061 w 9683888"/>
              <a:gd name="connsiteY85" fmla="*/ 383876 h 743457"/>
              <a:gd name="connsiteX86" fmla="*/ 7295039 w 9683888"/>
              <a:gd name="connsiteY86" fmla="*/ 355046 h 743457"/>
              <a:gd name="connsiteX87" fmla="*/ 7373651 w 9683888"/>
              <a:gd name="connsiteY87" fmla="*/ 322299 h 743457"/>
              <a:gd name="connsiteX88" fmla="*/ 7418964 w 9683888"/>
              <a:gd name="connsiteY88" fmla="*/ 308685 h 743457"/>
              <a:gd name="connsiteX89" fmla="*/ 7450568 w 9683888"/>
              <a:gd name="connsiteY89" fmla="*/ 293511 h 743457"/>
              <a:gd name="connsiteX90" fmla="*/ 7538380 w 9683888"/>
              <a:gd name="connsiteY90" fmla="*/ 283235 h 743457"/>
              <a:gd name="connsiteX91" fmla="*/ 7786348 w 9683888"/>
              <a:gd name="connsiteY91" fmla="*/ 225377 h 743457"/>
              <a:gd name="connsiteX92" fmla="*/ 7849534 w 9683888"/>
              <a:gd name="connsiteY92" fmla="*/ 245434 h 743457"/>
              <a:gd name="connsiteX93" fmla="*/ 7981165 w 9683888"/>
              <a:gd name="connsiteY93" fmla="*/ 222252 h 743457"/>
              <a:gd name="connsiteX94" fmla="*/ 8171882 w 9683888"/>
              <a:gd name="connsiteY94" fmla="*/ 222497 h 743457"/>
              <a:gd name="connsiteX95" fmla="*/ 8242270 w 9683888"/>
              <a:gd name="connsiteY95" fmla="*/ 180535 h 743457"/>
              <a:gd name="connsiteX96" fmla="*/ 8490152 w 9683888"/>
              <a:gd name="connsiteY96" fmla="*/ 209193 h 743457"/>
              <a:gd name="connsiteX97" fmla="*/ 8622272 w 9683888"/>
              <a:gd name="connsiteY97" fmla="*/ 188859 h 743457"/>
              <a:gd name="connsiteX98" fmla="*/ 8738606 w 9683888"/>
              <a:gd name="connsiteY98" fmla="*/ 208945 h 743457"/>
              <a:gd name="connsiteX99" fmla="*/ 8831307 w 9683888"/>
              <a:gd name="connsiteY99" fmla="*/ 207738 h 743457"/>
              <a:gd name="connsiteX100" fmla="*/ 8891432 w 9683888"/>
              <a:gd name="connsiteY100" fmla="*/ 184510 h 743457"/>
              <a:gd name="connsiteX101" fmla="*/ 8946980 w 9683888"/>
              <a:gd name="connsiteY101" fmla="*/ 145578 h 743457"/>
              <a:gd name="connsiteX102" fmla="*/ 9107760 w 9683888"/>
              <a:gd name="connsiteY102" fmla="*/ 128052 h 743457"/>
              <a:gd name="connsiteX103" fmla="*/ 9195623 w 9683888"/>
              <a:gd name="connsiteY103" fmla="*/ 100212 h 743457"/>
              <a:gd name="connsiteX104" fmla="*/ 9256898 w 9683888"/>
              <a:gd name="connsiteY104" fmla="*/ 73900 h 743457"/>
              <a:gd name="connsiteX105" fmla="*/ 9351740 w 9683888"/>
              <a:gd name="connsiteY105" fmla="*/ 80439 h 743457"/>
              <a:gd name="connsiteX106" fmla="*/ 9539796 w 9683888"/>
              <a:gd name="connsiteY106" fmla="*/ 87069 h 743457"/>
              <a:gd name="connsiteX107" fmla="*/ 9619109 w 9683888"/>
              <a:gd name="connsiteY107" fmla="*/ 39994 h 74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9683888" h="743457">
                <a:moveTo>
                  <a:pt x="9683888" y="0"/>
                </a:moveTo>
                <a:lnTo>
                  <a:pt x="0" y="0"/>
                </a:lnTo>
                <a:lnTo>
                  <a:pt x="0" y="365878"/>
                </a:lnTo>
                <a:lnTo>
                  <a:pt x="11844" y="367909"/>
                </a:lnTo>
                <a:cubicBezTo>
                  <a:pt x="50423" y="374387"/>
                  <a:pt x="87879" y="380746"/>
                  <a:pt x="106208" y="385974"/>
                </a:cubicBezTo>
                <a:cubicBezTo>
                  <a:pt x="119919" y="389979"/>
                  <a:pt x="149687" y="402128"/>
                  <a:pt x="183667" y="399162"/>
                </a:cubicBezTo>
                <a:cubicBezTo>
                  <a:pt x="228274" y="394575"/>
                  <a:pt x="256969" y="398315"/>
                  <a:pt x="292430" y="390408"/>
                </a:cubicBezTo>
                <a:cubicBezTo>
                  <a:pt x="325377" y="395694"/>
                  <a:pt x="374510" y="420053"/>
                  <a:pt x="386942" y="395582"/>
                </a:cubicBezTo>
                <a:cubicBezTo>
                  <a:pt x="400429" y="416427"/>
                  <a:pt x="451168" y="399411"/>
                  <a:pt x="485751" y="408404"/>
                </a:cubicBezTo>
                <a:cubicBezTo>
                  <a:pt x="520399" y="423586"/>
                  <a:pt x="570416" y="404235"/>
                  <a:pt x="604107" y="418647"/>
                </a:cubicBezTo>
                <a:cubicBezTo>
                  <a:pt x="633631" y="425521"/>
                  <a:pt x="672063" y="446364"/>
                  <a:pt x="694081" y="449524"/>
                </a:cubicBezTo>
                <a:cubicBezTo>
                  <a:pt x="700528" y="463278"/>
                  <a:pt x="713487" y="450700"/>
                  <a:pt x="762452" y="456090"/>
                </a:cubicBezTo>
                <a:cubicBezTo>
                  <a:pt x="811417" y="461479"/>
                  <a:pt x="935420" y="470466"/>
                  <a:pt x="987872" y="481862"/>
                </a:cubicBezTo>
                <a:cubicBezTo>
                  <a:pt x="1018493" y="475799"/>
                  <a:pt x="1019470" y="516810"/>
                  <a:pt x="1077163" y="524467"/>
                </a:cubicBezTo>
                <a:cubicBezTo>
                  <a:pt x="1124222" y="535807"/>
                  <a:pt x="1202940" y="574855"/>
                  <a:pt x="1258716" y="587975"/>
                </a:cubicBezTo>
                <a:cubicBezTo>
                  <a:pt x="1274181" y="586466"/>
                  <a:pt x="1286859" y="589632"/>
                  <a:pt x="1298056" y="595413"/>
                </a:cubicBezTo>
                <a:lnTo>
                  <a:pt x="1327017" y="617412"/>
                </a:lnTo>
                <a:lnTo>
                  <a:pt x="1347909" y="620209"/>
                </a:lnTo>
                <a:cubicBezTo>
                  <a:pt x="1377004" y="628445"/>
                  <a:pt x="1394712" y="616344"/>
                  <a:pt x="1421792" y="626139"/>
                </a:cubicBezTo>
                <a:cubicBezTo>
                  <a:pt x="1466260" y="647543"/>
                  <a:pt x="1506099" y="610975"/>
                  <a:pt x="1519789" y="645011"/>
                </a:cubicBezTo>
                <a:cubicBezTo>
                  <a:pt x="1556219" y="665699"/>
                  <a:pt x="1578776" y="668950"/>
                  <a:pt x="1620886" y="687715"/>
                </a:cubicBezTo>
                <a:cubicBezTo>
                  <a:pt x="1658228" y="693647"/>
                  <a:pt x="1636224" y="694371"/>
                  <a:pt x="1676745" y="690130"/>
                </a:cubicBezTo>
                <a:cubicBezTo>
                  <a:pt x="1713709" y="697532"/>
                  <a:pt x="1774627" y="701403"/>
                  <a:pt x="1832228" y="690860"/>
                </a:cubicBezTo>
                <a:cubicBezTo>
                  <a:pt x="1866586" y="689181"/>
                  <a:pt x="1949046" y="755765"/>
                  <a:pt x="1980464" y="704858"/>
                </a:cubicBezTo>
                <a:cubicBezTo>
                  <a:pt x="2001472" y="716610"/>
                  <a:pt x="2020758" y="710467"/>
                  <a:pt x="2051150" y="711187"/>
                </a:cubicBezTo>
                <a:cubicBezTo>
                  <a:pt x="2081543" y="711907"/>
                  <a:pt x="2117567" y="736153"/>
                  <a:pt x="2162824" y="709178"/>
                </a:cubicBezTo>
                <a:cubicBezTo>
                  <a:pt x="2219712" y="701824"/>
                  <a:pt x="2181421" y="742368"/>
                  <a:pt x="2259859" y="718188"/>
                </a:cubicBezTo>
                <a:cubicBezTo>
                  <a:pt x="2296623" y="733933"/>
                  <a:pt x="2337412" y="741012"/>
                  <a:pt x="2378290" y="738748"/>
                </a:cubicBezTo>
                <a:cubicBezTo>
                  <a:pt x="2380041" y="725410"/>
                  <a:pt x="2399659" y="741017"/>
                  <a:pt x="2407828" y="743457"/>
                </a:cubicBezTo>
                <a:cubicBezTo>
                  <a:pt x="2406113" y="735180"/>
                  <a:pt x="2421642" y="728742"/>
                  <a:pt x="2428936" y="734697"/>
                </a:cubicBezTo>
                <a:cubicBezTo>
                  <a:pt x="2468648" y="720822"/>
                  <a:pt x="2584275" y="677579"/>
                  <a:pt x="2646106" y="660204"/>
                </a:cubicBezTo>
                <a:cubicBezTo>
                  <a:pt x="2706894" y="652346"/>
                  <a:pt x="2738390" y="612318"/>
                  <a:pt x="2799920" y="630451"/>
                </a:cubicBezTo>
                <a:cubicBezTo>
                  <a:pt x="2856798" y="622940"/>
                  <a:pt x="2902940" y="602232"/>
                  <a:pt x="2953556" y="607173"/>
                </a:cubicBezTo>
                <a:cubicBezTo>
                  <a:pt x="2970626" y="593247"/>
                  <a:pt x="2988095" y="586399"/>
                  <a:pt x="3009839" y="601743"/>
                </a:cubicBezTo>
                <a:cubicBezTo>
                  <a:pt x="3046166" y="594868"/>
                  <a:pt x="3085682" y="586046"/>
                  <a:pt x="3115016" y="584982"/>
                </a:cubicBezTo>
                <a:cubicBezTo>
                  <a:pt x="3144992" y="587935"/>
                  <a:pt x="3158740" y="599045"/>
                  <a:pt x="3185844" y="595356"/>
                </a:cubicBezTo>
                <a:cubicBezTo>
                  <a:pt x="3209939" y="576197"/>
                  <a:pt x="3221731" y="614583"/>
                  <a:pt x="3246013" y="592418"/>
                </a:cubicBezTo>
                <a:cubicBezTo>
                  <a:pt x="3228976" y="565486"/>
                  <a:pt x="3320172" y="599686"/>
                  <a:pt x="3313565" y="574138"/>
                </a:cubicBezTo>
                <a:cubicBezTo>
                  <a:pt x="3341586" y="564515"/>
                  <a:pt x="3371901" y="555346"/>
                  <a:pt x="3414143" y="553730"/>
                </a:cubicBezTo>
                <a:cubicBezTo>
                  <a:pt x="3463229" y="557630"/>
                  <a:pt x="3476532" y="539673"/>
                  <a:pt x="3552895" y="548563"/>
                </a:cubicBezTo>
                <a:cubicBezTo>
                  <a:pt x="3620356" y="561042"/>
                  <a:pt x="3688830" y="574962"/>
                  <a:pt x="3753012" y="599520"/>
                </a:cubicBezTo>
                <a:cubicBezTo>
                  <a:pt x="3769580" y="615048"/>
                  <a:pt x="3777112" y="602961"/>
                  <a:pt x="3804392" y="604131"/>
                </a:cubicBezTo>
                <a:cubicBezTo>
                  <a:pt x="3831672" y="605301"/>
                  <a:pt x="3878076" y="605222"/>
                  <a:pt x="3916696" y="606540"/>
                </a:cubicBezTo>
                <a:cubicBezTo>
                  <a:pt x="3970533" y="603881"/>
                  <a:pt x="3981244" y="618066"/>
                  <a:pt x="4063849" y="604058"/>
                </a:cubicBezTo>
                <a:cubicBezTo>
                  <a:pt x="4074473" y="605185"/>
                  <a:pt x="4134611" y="589365"/>
                  <a:pt x="4172179" y="592355"/>
                </a:cubicBezTo>
                <a:cubicBezTo>
                  <a:pt x="4180554" y="576172"/>
                  <a:pt x="4255433" y="602075"/>
                  <a:pt x="4276294" y="587119"/>
                </a:cubicBezTo>
                <a:cubicBezTo>
                  <a:pt x="4326119" y="586973"/>
                  <a:pt x="4361692" y="573867"/>
                  <a:pt x="4411090" y="575600"/>
                </a:cubicBezTo>
                <a:cubicBezTo>
                  <a:pt x="4465125" y="575500"/>
                  <a:pt x="4518088" y="570805"/>
                  <a:pt x="4540465" y="567464"/>
                </a:cubicBezTo>
                <a:lnTo>
                  <a:pt x="4545352" y="555554"/>
                </a:lnTo>
                <a:lnTo>
                  <a:pt x="4564014" y="553660"/>
                </a:lnTo>
                <a:lnTo>
                  <a:pt x="4568602" y="550913"/>
                </a:lnTo>
                <a:cubicBezTo>
                  <a:pt x="4577353" y="545618"/>
                  <a:pt x="4586105" y="540734"/>
                  <a:pt x="4595289" y="537407"/>
                </a:cubicBezTo>
                <a:cubicBezTo>
                  <a:pt x="4623104" y="537511"/>
                  <a:pt x="4660764" y="533229"/>
                  <a:pt x="4739026" y="532483"/>
                </a:cubicBezTo>
                <a:cubicBezTo>
                  <a:pt x="4806238" y="527255"/>
                  <a:pt x="4944577" y="524439"/>
                  <a:pt x="5061335" y="545635"/>
                </a:cubicBezTo>
                <a:cubicBezTo>
                  <a:pt x="5167156" y="553533"/>
                  <a:pt x="5251789" y="586167"/>
                  <a:pt x="5338634" y="595754"/>
                </a:cubicBezTo>
                <a:cubicBezTo>
                  <a:pt x="5415763" y="589622"/>
                  <a:pt x="5434719" y="609365"/>
                  <a:pt x="5529430" y="606335"/>
                </a:cubicBezTo>
                <a:cubicBezTo>
                  <a:pt x="5534498" y="613561"/>
                  <a:pt x="5597157" y="603269"/>
                  <a:pt x="5604039" y="607676"/>
                </a:cubicBezTo>
                <a:lnTo>
                  <a:pt x="5625281" y="617253"/>
                </a:lnTo>
                <a:lnTo>
                  <a:pt x="5628138" y="615483"/>
                </a:lnTo>
                <a:cubicBezTo>
                  <a:pt x="5640641" y="612245"/>
                  <a:pt x="5648217" y="613966"/>
                  <a:pt x="5653593" y="617873"/>
                </a:cubicBezTo>
                <a:lnTo>
                  <a:pt x="5658658" y="624279"/>
                </a:lnTo>
                <a:lnTo>
                  <a:pt x="5675963" y="627762"/>
                </a:lnTo>
                <a:lnTo>
                  <a:pt x="5709625" y="639593"/>
                </a:lnTo>
                <a:lnTo>
                  <a:pt x="5716324" y="637148"/>
                </a:lnTo>
                <a:lnTo>
                  <a:pt x="5767720" y="647737"/>
                </a:lnTo>
                <a:lnTo>
                  <a:pt x="5768619" y="645671"/>
                </a:lnTo>
                <a:cubicBezTo>
                  <a:pt x="5776130" y="642927"/>
                  <a:pt x="5830922" y="636226"/>
                  <a:pt x="5858696" y="628099"/>
                </a:cubicBezTo>
                <a:lnTo>
                  <a:pt x="5935260" y="596904"/>
                </a:lnTo>
                <a:lnTo>
                  <a:pt x="5946176" y="597874"/>
                </a:lnTo>
                <a:lnTo>
                  <a:pt x="5946447" y="597396"/>
                </a:lnTo>
                <a:cubicBezTo>
                  <a:pt x="5948934" y="596546"/>
                  <a:pt x="5952567" y="596468"/>
                  <a:pt x="5958069" y="597432"/>
                </a:cubicBezTo>
                <a:lnTo>
                  <a:pt x="5966081" y="599643"/>
                </a:lnTo>
                <a:lnTo>
                  <a:pt x="5987259" y="601523"/>
                </a:lnTo>
                <a:lnTo>
                  <a:pt x="5994905" y="598873"/>
                </a:lnTo>
                <a:cubicBezTo>
                  <a:pt x="6020610" y="579716"/>
                  <a:pt x="6016968" y="560235"/>
                  <a:pt x="6054803" y="541202"/>
                </a:cubicBezTo>
                <a:cubicBezTo>
                  <a:pt x="6108247" y="527358"/>
                  <a:pt x="6130976" y="484538"/>
                  <a:pt x="6188672" y="496389"/>
                </a:cubicBezTo>
                <a:cubicBezTo>
                  <a:pt x="6238659" y="483279"/>
                  <a:pt x="6277194" y="458153"/>
                  <a:pt x="6323280" y="458013"/>
                </a:cubicBezTo>
                <a:cubicBezTo>
                  <a:pt x="6368044" y="444385"/>
                  <a:pt x="6422801" y="420428"/>
                  <a:pt x="6457257" y="414621"/>
                </a:cubicBezTo>
                <a:cubicBezTo>
                  <a:pt x="6483424" y="410645"/>
                  <a:pt x="6508964" y="423228"/>
                  <a:pt x="6530019" y="423168"/>
                </a:cubicBezTo>
                <a:cubicBezTo>
                  <a:pt x="6558276" y="416578"/>
                  <a:pt x="6600264" y="386690"/>
                  <a:pt x="6626800" y="375078"/>
                </a:cubicBezTo>
                <a:cubicBezTo>
                  <a:pt x="6664418" y="400828"/>
                  <a:pt x="6655535" y="354302"/>
                  <a:pt x="6689231" y="353501"/>
                </a:cubicBezTo>
                <a:cubicBezTo>
                  <a:pt x="6708837" y="361122"/>
                  <a:pt x="6719642" y="359485"/>
                  <a:pt x="6726440" y="340276"/>
                </a:cubicBezTo>
                <a:cubicBezTo>
                  <a:pt x="6818329" y="378763"/>
                  <a:pt x="6765502" y="328183"/>
                  <a:pt x="6835228" y="329393"/>
                </a:cubicBezTo>
                <a:cubicBezTo>
                  <a:pt x="6897464" y="335048"/>
                  <a:pt x="6962224" y="329085"/>
                  <a:pt x="7039363" y="370823"/>
                </a:cubicBezTo>
                <a:cubicBezTo>
                  <a:pt x="7056368" y="384567"/>
                  <a:pt x="7070539" y="363899"/>
                  <a:pt x="7095156" y="366075"/>
                </a:cubicBezTo>
                <a:cubicBezTo>
                  <a:pt x="7119772" y="368250"/>
                  <a:pt x="7153748" y="385714"/>
                  <a:pt x="7187061" y="383876"/>
                </a:cubicBezTo>
                <a:cubicBezTo>
                  <a:pt x="7242115" y="377604"/>
                  <a:pt x="7270954" y="334249"/>
                  <a:pt x="7295039" y="355046"/>
                </a:cubicBezTo>
                <a:cubicBezTo>
                  <a:pt x="7320104" y="344159"/>
                  <a:pt x="7343179" y="301443"/>
                  <a:pt x="7373651" y="322299"/>
                </a:cubicBezTo>
                <a:cubicBezTo>
                  <a:pt x="7367160" y="298575"/>
                  <a:pt x="7410095" y="329040"/>
                  <a:pt x="7418964" y="308685"/>
                </a:cubicBezTo>
                <a:cubicBezTo>
                  <a:pt x="7424243" y="291807"/>
                  <a:pt x="7438503" y="297117"/>
                  <a:pt x="7450568" y="293511"/>
                </a:cubicBezTo>
                <a:cubicBezTo>
                  <a:pt x="7461276" y="277652"/>
                  <a:pt x="7519437" y="275664"/>
                  <a:pt x="7538380" y="283235"/>
                </a:cubicBezTo>
                <a:cubicBezTo>
                  <a:pt x="7594343" y="271879"/>
                  <a:pt x="7734488" y="231676"/>
                  <a:pt x="7786348" y="225377"/>
                </a:cubicBezTo>
                <a:cubicBezTo>
                  <a:pt x="7797693" y="277094"/>
                  <a:pt x="7847327" y="236176"/>
                  <a:pt x="7849534" y="245434"/>
                </a:cubicBezTo>
                <a:cubicBezTo>
                  <a:pt x="7894253" y="231282"/>
                  <a:pt x="7937937" y="238796"/>
                  <a:pt x="7981165" y="222252"/>
                </a:cubicBezTo>
                <a:cubicBezTo>
                  <a:pt x="8066564" y="234459"/>
                  <a:pt x="8127007" y="235277"/>
                  <a:pt x="8171882" y="222497"/>
                </a:cubicBezTo>
                <a:cubicBezTo>
                  <a:pt x="8183092" y="205785"/>
                  <a:pt x="8217423" y="177145"/>
                  <a:pt x="8242270" y="180535"/>
                </a:cubicBezTo>
                <a:cubicBezTo>
                  <a:pt x="8294138" y="178846"/>
                  <a:pt x="8410926" y="208334"/>
                  <a:pt x="8490152" y="209193"/>
                </a:cubicBezTo>
                <a:cubicBezTo>
                  <a:pt x="8558493" y="195433"/>
                  <a:pt x="8564727" y="233466"/>
                  <a:pt x="8622272" y="188859"/>
                </a:cubicBezTo>
                <a:cubicBezTo>
                  <a:pt x="8659556" y="191317"/>
                  <a:pt x="8666988" y="178214"/>
                  <a:pt x="8738606" y="208945"/>
                </a:cubicBezTo>
                <a:cubicBezTo>
                  <a:pt x="8769507" y="208543"/>
                  <a:pt x="8800406" y="224019"/>
                  <a:pt x="8831307" y="207738"/>
                </a:cubicBezTo>
                <a:cubicBezTo>
                  <a:pt x="8836477" y="191612"/>
                  <a:pt x="8870109" y="182455"/>
                  <a:pt x="8891432" y="184510"/>
                </a:cubicBezTo>
                <a:cubicBezTo>
                  <a:pt x="8876795" y="135260"/>
                  <a:pt x="8938553" y="173381"/>
                  <a:pt x="8946980" y="145578"/>
                </a:cubicBezTo>
                <a:cubicBezTo>
                  <a:pt x="9010957" y="156064"/>
                  <a:pt x="9046552" y="157746"/>
                  <a:pt x="9107760" y="128052"/>
                </a:cubicBezTo>
                <a:cubicBezTo>
                  <a:pt x="9135191" y="151813"/>
                  <a:pt x="9184204" y="114911"/>
                  <a:pt x="9195623" y="100212"/>
                </a:cubicBezTo>
                <a:cubicBezTo>
                  <a:pt x="9222736" y="85917"/>
                  <a:pt x="9230892" y="98248"/>
                  <a:pt x="9256898" y="73900"/>
                </a:cubicBezTo>
                <a:cubicBezTo>
                  <a:pt x="9276443" y="63724"/>
                  <a:pt x="9334001" y="80454"/>
                  <a:pt x="9351740" y="80439"/>
                </a:cubicBezTo>
                <a:cubicBezTo>
                  <a:pt x="9398889" y="82633"/>
                  <a:pt x="9473718" y="102566"/>
                  <a:pt x="9539796" y="87069"/>
                </a:cubicBezTo>
                <a:cubicBezTo>
                  <a:pt x="9565852" y="70987"/>
                  <a:pt x="9591569" y="56211"/>
                  <a:pt x="9619109" y="39994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AFAE618-F261-3FF9-C14A-5982762A61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034" y="2194101"/>
            <a:ext cx="6463301" cy="3361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Schrijf voor jezelf op een post-it of in je telefoon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Vanaf morgen ga ik………omdat……….</a:t>
            </a:r>
          </a:p>
          <a:p>
            <a:pPr marL="0" indent="0">
              <a:buNone/>
            </a:pPr>
            <a:endParaRPr lang="nl-NL" sz="2000" dirty="0"/>
          </a:p>
        </p:txBody>
      </p:sp>
      <p:pic>
        <p:nvPicPr>
          <p:cNvPr id="5" name="Graphic 4" descr="Pen met effen opvulling">
            <a:extLst>
              <a:ext uri="{FF2B5EF4-FFF2-40B4-BE49-F238E27FC236}">
                <a16:creationId xmlns:a16="http://schemas.microsoft.com/office/drawing/2014/main" id="{965B81E5-51EB-1277-86F4-87D94E062A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1531" y="1193520"/>
            <a:ext cx="2055975" cy="2055975"/>
          </a:xfrm>
          <a:prstGeom prst="rect">
            <a:avLst/>
          </a:prstGeom>
        </p:spPr>
      </p:pic>
      <p:pic>
        <p:nvPicPr>
          <p:cNvPr id="7" name="Graphic 6" descr="Trillen van telefoon met effen opvulling">
            <a:extLst>
              <a:ext uri="{FF2B5EF4-FFF2-40B4-BE49-F238E27FC236}">
                <a16:creationId xmlns:a16="http://schemas.microsoft.com/office/drawing/2014/main" id="{9194715D-129F-7737-CA30-5393ECF6E1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91532" y="3577701"/>
            <a:ext cx="2055975" cy="2055975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CC7BCC73-A901-44EB-B0E7-879E19267A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779827"/>
            <a:ext cx="10680562" cy="1078174"/>
          </a:xfrm>
          <a:custGeom>
            <a:avLst/>
            <a:gdLst>
              <a:gd name="connsiteX0" fmla="*/ 3617689 w 10680562"/>
              <a:gd name="connsiteY0" fmla="*/ 0 h 1605023"/>
              <a:gd name="connsiteX1" fmla="*/ 3635901 w 10680562"/>
              <a:gd name="connsiteY1" fmla="*/ 7738 h 1605023"/>
              <a:gd name="connsiteX2" fmla="*/ 3690891 w 10680562"/>
              <a:gd name="connsiteY2" fmla="*/ 7049 h 1605023"/>
              <a:gd name="connsiteX3" fmla="*/ 3832247 w 10680562"/>
              <a:gd name="connsiteY3" fmla="*/ 13937 h 1605023"/>
              <a:gd name="connsiteX4" fmla="*/ 3999111 w 10680562"/>
              <a:gd name="connsiteY4" fmla="*/ 44624 h 1605023"/>
              <a:gd name="connsiteX5" fmla="*/ 4034676 w 10680562"/>
              <a:gd name="connsiteY5" fmla="*/ 48775 h 1605023"/>
              <a:gd name="connsiteX6" fmla="*/ 4065394 w 10680562"/>
              <a:gd name="connsiteY6" fmla="*/ 42879 h 1605023"/>
              <a:gd name="connsiteX7" fmla="*/ 4072648 w 10680562"/>
              <a:gd name="connsiteY7" fmla="*/ 33262 h 1605023"/>
              <a:gd name="connsiteX8" fmla="*/ 4092232 w 10680562"/>
              <a:gd name="connsiteY8" fmla="*/ 34026 h 1605023"/>
              <a:gd name="connsiteX9" fmla="*/ 4097470 w 10680562"/>
              <a:gd name="connsiteY9" fmla="*/ 32252 h 1605023"/>
              <a:gd name="connsiteX10" fmla="*/ 4127488 w 10680562"/>
              <a:gd name="connsiteY10" fmla="*/ 24056 h 1605023"/>
              <a:gd name="connsiteX11" fmla="*/ 4190803 w 10680562"/>
              <a:gd name="connsiteY11" fmla="*/ 55685 h 1605023"/>
              <a:gd name="connsiteX12" fmla="*/ 4269333 w 10680562"/>
              <a:gd name="connsiteY12" fmla="*/ 54186 h 1605023"/>
              <a:gd name="connsiteX13" fmla="*/ 4481486 w 10680562"/>
              <a:gd name="connsiteY13" fmla="*/ 116915 h 1605023"/>
              <a:gd name="connsiteX14" fmla="*/ 4651418 w 10680562"/>
              <a:gd name="connsiteY14" fmla="*/ 150071 h 1605023"/>
              <a:gd name="connsiteX15" fmla="*/ 4863575 w 10680562"/>
              <a:gd name="connsiteY15" fmla="*/ 175458 h 1605023"/>
              <a:gd name="connsiteX16" fmla="*/ 5013635 w 10680562"/>
              <a:gd name="connsiteY16" fmla="*/ 213928 h 1605023"/>
              <a:gd name="connsiteX17" fmla="*/ 5203044 w 10680562"/>
              <a:gd name="connsiteY17" fmla="*/ 228946 h 1605023"/>
              <a:gd name="connsiteX18" fmla="*/ 5207070 w 10680562"/>
              <a:gd name="connsiteY18" fmla="*/ 235105 h 1605023"/>
              <a:gd name="connsiteX19" fmla="*/ 5224253 w 10680562"/>
              <a:gd name="connsiteY19" fmla="*/ 240320 h 1605023"/>
              <a:gd name="connsiteX20" fmla="*/ 5256736 w 10680562"/>
              <a:gd name="connsiteY20" fmla="*/ 254811 h 1605023"/>
              <a:gd name="connsiteX21" fmla="*/ 5264095 w 10680562"/>
              <a:gd name="connsiteY21" fmla="*/ 253567 h 1605023"/>
              <a:gd name="connsiteX22" fmla="*/ 5315084 w 10680562"/>
              <a:gd name="connsiteY22" fmla="*/ 269264 h 1605023"/>
              <a:gd name="connsiteX23" fmla="*/ 5316393 w 10680562"/>
              <a:gd name="connsiteY23" fmla="*/ 267603 h 1605023"/>
              <a:gd name="connsiteX24" fmla="*/ 5333427 w 10680562"/>
              <a:gd name="connsiteY24" fmla="*/ 263823 h 1605023"/>
              <a:gd name="connsiteX25" fmla="*/ 5364589 w 10680562"/>
              <a:gd name="connsiteY25" fmla="*/ 260882 h 1605023"/>
              <a:gd name="connsiteX26" fmla="*/ 5443973 w 10680562"/>
              <a:gd name="connsiteY26" fmla="*/ 230866 h 1605023"/>
              <a:gd name="connsiteX27" fmla="*/ 5497201 w 10680562"/>
              <a:gd name="connsiteY27" fmla="*/ 247023 h 1605023"/>
              <a:gd name="connsiteX28" fmla="*/ 5508269 w 10680562"/>
              <a:gd name="connsiteY28" fmla="*/ 249256 h 1605023"/>
              <a:gd name="connsiteX29" fmla="*/ 5508636 w 10680562"/>
              <a:gd name="connsiteY29" fmla="*/ 248880 h 1605023"/>
              <a:gd name="connsiteX30" fmla="*/ 5520606 w 10680562"/>
              <a:gd name="connsiteY30" fmla="*/ 250400 h 1605023"/>
              <a:gd name="connsiteX31" fmla="*/ 5528451 w 10680562"/>
              <a:gd name="connsiteY31" fmla="*/ 253330 h 1605023"/>
              <a:gd name="connsiteX32" fmla="*/ 5549923 w 10680562"/>
              <a:gd name="connsiteY32" fmla="*/ 257662 h 1605023"/>
              <a:gd name="connsiteX33" fmla="*/ 5558295 w 10680562"/>
              <a:gd name="connsiteY33" fmla="*/ 256364 h 1605023"/>
              <a:gd name="connsiteX34" fmla="*/ 5664799 w 10680562"/>
              <a:gd name="connsiteY34" fmla="*/ 278924 h 1605023"/>
              <a:gd name="connsiteX35" fmla="*/ 5796160 w 10680562"/>
              <a:gd name="connsiteY35" fmla="*/ 307979 h 1605023"/>
              <a:gd name="connsiteX36" fmla="*/ 5897647 w 10680562"/>
              <a:gd name="connsiteY36" fmla="*/ 339431 h 1605023"/>
              <a:gd name="connsiteX37" fmla="*/ 5978838 w 10680562"/>
              <a:gd name="connsiteY37" fmla="*/ 367970 h 1605023"/>
              <a:gd name="connsiteX38" fmla="*/ 6050367 w 10680562"/>
              <a:gd name="connsiteY38" fmla="*/ 386341 h 1605023"/>
              <a:gd name="connsiteX39" fmla="*/ 6140609 w 10680562"/>
              <a:gd name="connsiteY39" fmla="*/ 385135 h 1605023"/>
              <a:gd name="connsiteX40" fmla="*/ 6302950 w 10680562"/>
              <a:gd name="connsiteY40" fmla="*/ 448183 h 1605023"/>
              <a:gd name="connsiteX41" fmla="*/ 6308533 w 10680562"/>
              <a:gd name="connsiteY41" fmla="*/ 448551 h 1605023"/>
              <a:gd name="connsiteX42" fmla="*/ 6340278 w 10680562"/>
              <a:gd name="connsiteY42" fmla="*/ 468555 h 1605023"/>
              <a:gd name="connsiteX43" fmla="*/ 6341685 w 10680562"/>
              <a:gd name="connsiteY43" fmla="*/ 467587 h 1605023"/>
              <a:gd name="connsiteX44" fmla="*/ 6354862 w 10680562"/>
              <a:gd name="connsiteY44" fmla="*/ 467794 h 1605023"/>
              <a:gd name="connsiteX45" fmla="*/ 6377840 w 10680562"/>
              <a:gd name="connsiteY45" fmla="*/ 471024 h 1605023"/>
              <a:gd name="connsiteX46" fmla="*/ 6442804 w 10680562"/>
              <a:gd name="connsiteY46" fmla="*/ 463091 h 1605023"/>
              <a:gd name="connsiteX47" fmla="*/ 6476009 w 10680562"/>
              <a:gd name="connsiteY47" fmla="*/ 483807 h 1605023"/>
              <a:gd name="connsiteX48" fmla="*/ 6483237 w 10680562"/>
              <a:gd name="connsiteY48" fmla="*/ 487308 h 1605023"/>
              <a:gd name="connsiteX49" fmla="*/ 6483605 w 10680562"/>
              <a:gd name="connsiteY49" fmla="*/ 487102 h 1605023"/>
              <a:gd name="connsiteX50" fmla="*/ 6491673 w 10680562"/>
              <a:gd name="connsiteY50" fmla="*/ 490243 h 1605023"/>
              <a:gd name="connsiteX51" fmla="*/ 6496411 w 10680562"/>
              <a:gd name="connsiteY51" fmla="*/ 493689 h 1605023"/>
              <a:gd name="connsiteX52" fmla="*/ 6510429 w 10680562"/>
              <a:gd name="connsiteY52" fmla="*/ 500479 h 1605023"/>
              <a:gd name="connsiteX53" fmla="*/ 6516750 w 10680562"/>
              <a:gd name="connsiteY53" fmla="*/ 500983 h 1605023"/>
              <a:gd name="connsiteX54" fmla="*/ 6580199 w 10680562"/>
              <a:gd name="connsiteY54" fmla="*/ 483318 h 1605023"/>
              <a:gd name="connsiteX55" fmla="*/ 6690237 w 10680562"/>
              <a:gd name="connsiteY55" fmla="*/ 493051 h 1605023"/>
              <a:gd name="connsiteX56" fmla="*/ 6798356 w 10680562"/>
              <a:gd name="connsiteY56" fmla="*/ 506748 h 1605023"/>
              <a:gd name="connsiteX57" fmla="*/ 6837102 w 10680562"/>
              <a:gd name="connsiteY57" fmla="*/ 513677 h 1605023"/>
              <a:gd name="connsiteX58" fmla="*/ 6907934 w 10680562"/>
              <a:gd name="connsiteY58" fmla="*/ 517339 h 1605023"/>
              <a:gd name="connsiteX59" fmla="*/ 6941474 w 10680562"/>
              <a:gd name="connsiteY59" fmla="*/ 513632 h 1605023"/>
              <a:gd name="connsiteX60" fmla="*/ 6942754 w 10680562"/>
              <a:gd name="connsiteY60" fmla="*/ 514394 h 1605023"/>
              <a:gd name="connsiteX61" fmla="*/ 6946363 w 10680562"/>
              <a:gd name="connsiteY61" fmla="*/ 511066 h 1605023"/>
              <a:gd name="connsiteX62" fmla="*/ 6952592 w 10680562"/>
              <a:gd name="connsiteY62" fmla="*/ 510252 h 1605023"/>
              <a:gd name="connsiteX63" fmla="*/ 6968398 w 10680562"/>
              <a:gd name="connsiteY63" fmla="*/ 513946 h 1605023"/>
              <a:gd name="connsiteX64" fmla="*/ 6974142 w 10680562"/>
              <a:gd name="connsiteY64" fmla="*/ 516310 h 1605023"/>
              <a:gd name="connsiteX65" fmla="*/ 6982971 w 10680562"/>
              <a:gd name="connsiteY65" fmla="*/ 517694 h 1605023"/>
              <a:gd name="connsiteX66" fmla="*/ 6983252 w 10680562"/>
              <a:gd name="connsiteY66" fmla="*/ 517416 h 1605023"/>
              <a:gd name="connsiteX67" fmla="*/ 6991400 w 10680562"/>
              <a:gd name="connsiteY67" fmla="*/ 519321 h 1605023"/>
              <a:gd name="connsiteX68" fmla="*/ 7030460 w 10680562"/>
              <a:gd name="connsiteY68" fmla="*/ 532556 h 1605023"/>
              <a:gd name="connsiteX69" fmla="*/ 7089916 w 10680562"/>
              <a:gd name="connsiteY69" fmla="*/ 511503 h 1605023"/>
              <a:gd name="connsiteX70" fmla="*/ 7113059 w 10680562"/>
              <a:gd name="connsiteY70" fmla="*/ 509904 h 1605023"/>
              <a:gd name="connsiteX71" fmla="*/ 7125755 w 10680562"/>
              <a:gd name="connsiteY71" fmla="*/ 507393 h 1605023"/>
              <a:gd name="connsiteX72" fmla="*/ 7126765 w 10680562"/>
              <a:gd name="connsiteY72" fmla="*/ 506166 h 1605023"/>
              <a:gd name="connsiteX73" fmla="*/ 7164175 w 10680562"/>
              <a:gd name="connsiteY73" fmla="*/ 519011 h 1605023"/>
              <a:gd name="connsiteX74" fmla="*/ 7169654 w 10680562"/>
              <a:gd name="connsiteY74" fmla="*/ 518219 h 1605023"/>
              <a:gd name="connsiteX75" fmla="*/ 7193386 w 10680562"/>
              <a:gd name="connsiteY75" fmla="*/ 529788 h 1605023"/>
              <a:gd name="connsiteX76" fmla="*/ 7205997 w 10680562"/>
              <a:gd name="connsiteY76" fmla="*/ 534060 h 1605023"/>
              <a:gd name="connsiteX77" fmla="*/ 7208842 w 10680562"/>
              <a:gd name="connsiteY77" fmla="*/ 538783 h 1605023"/>
              <a:gd name="connsiteX78" fmla="*/ 7227817 w 10680562"/>
              <a:gd name="connsiteY78" fmla="*/ 543304 h 1605023"/>
              <a:gd name="connsiteX79" fmla="*/ 7230267 w 10680562"/>
              <a:gd name="connsiteY79" fmla="*/ 542497 h 1605023"/>
              <a:gd name="connsiteX80" fmla="*/ 7244913 w 10680562"/>
              <a:gd name="connsiteY80" fmla="*/ 551160 h 1605023"/>
              <a:gd name="connsiteX81" fmla="*/ 7255970 w 10680562"/>
              <a:gd name="connsiteY81" fmla="*/ 564383 h 1605023"/>
              <a:gd name="connsiteX82" fmla="*/ 7421156 w 10680562"/>
              <a:gd name="connsiteY82" fmla="*/ 584155 h 1605023"/>
              <a:gd name="connsiteX83" fmla="*/ 7553166 w 10680562"/>
              <a:gd name="connsiteY83" fmla="*/ 653085 h 1605023"/>
              <a:gd name="connsiteX84" fmla="*/ 7643092 w 10680562"/>
              <a:gd name="connsiteY84" fmla="*/ 662482 h 1605023"/>
              <a:gd name="connsiteX85" fmla="*/ 7896429 w 10680562"/>
              <a:gd name="connsiteY85" fmla="*/ 689054 h 1605023"/>
              <a:gd name="connsiteX86" fmla="*/ 7954620 w 10680562"/>
              <a:gd name="connsiteY86" fmla="*/ 689481 h 1605023"/>
              <a:gd name="connsiteX87" fmla="*/ 8000803 w 10680562"/>
              <a:gd name="connsiteY87" fmla="*/ 714583 h 1605023"/>
              <a:gd name="connsiteX88" fmla="*/ 8023216 w 10680562"/>
              <a:gd name="connsiteY88" fmla="*/ 709000 h 1605023"/>
              <a:gd name="connsiteX89" fmla="*/ 8027136 w 10680562"/>
              <a:gd name="connsiteY89" fmla="*/ 707765 h 1605023"/>
              <a:gd name="connsiteX90" fmla="*/ 8041622 w 10680562"/>
              <a:gd name="connsiteY90" fmla="*/ 708731 h 1605023"/>
              <a:gd name="connsiteX91" fmla="*/ 8047209 w 10680562"/>
              <a:gd name="connsiteY91" fmla="*/ 701624 h 1605023"/>
              <a:gd name="connsiteX92" fmla="*/ 8070088 w 10680562"/>
              <a:gd name="connsiteY92" fmla="*/ 697789 h 1605023"/>
              <a:gd name="connsiteX93" fmla="*/ 8096332 w 10680562"/>
              <a:gd name="connsiteY93" fmla="*/ 701624 h 1605023"/>
              <a:gd name="connsiteX94" fmla="*/ 8219225 w 10680562"/>
              <a:gd name="connsiteY94" fmla="*/ 728069 h 1605023"/>
              <a:gd name="connsiteX95" fmla="*/ 8293793 w 10680562"/>
              <a:gd name="connsiteY95" fmla="*/ 739200 h 1605023"/>
              <a:gd name="connsiteX96" fmla="*/ 8323753 w 10680562"/>
              <a:gd name="connsiteY96" fmla="*/ 736063 h 1605023"/>
              <a:gd name="connsiteX97" fmla="*/ 8364496 w 10680562"/>
              <a:gd name="connsiteY97" fmla="*/ 736635 h 1605023"/>
              <a:gd name="connsiteX98" fmla="*/ 8437662 w 10680562"/>
              <a:gd name="connsiteY98" fmla="*/ 731942 h 1605023"/>
              <a:gd name="connsiteX99" fmla="*/ 8533764 w 10680562"/>
              <a:gd name="connsiteY99" fmla="*/ 735554 h 1605023"/>
              <a:gd name="connsiteX100" fmla="*/ 8596769 w 10680562"/>
              <a:gd name="connsiteY100" fmla="*/ 769632 h 1605023"/>
              <a:gd name="connsiteX101" fmla="*/ 8604035 w 10680562"/>
              <a:gd name="connsiteY101" fmla="*/ 764982 h 1605023"/>
              <a:gd name="connsiteX102" fmla="*/ 8650929 w 10680562"/>
              <a:gd name="connsiteY102" fmla="*/ 773164 h 1605023"/>
              <a:gd name="connsiteX103" fmla="*/ 8806497 w 10680562"/>
              <a:gd name="connsiteY103" fmla="*/ 839707 h 1605023"/>
              <a:gd name="connsiteX104" fmla="*/ 8898377 w 10680562"/>
              <a:gd name="connsiteY104" fmla="*/ 854651 h 1605023"/>
              <a:gd name="connsiteX105" fmla="*/ 8932389 w 10680562"/>
              <a:gd name="connsiteY105" fmla="*/ 853846 h 1605023"/>
              <a:gd name="connsiteX106" fmla="*/ 8989288 w 10680562"/>
              <a:gd name="connsiteY106" fmla="*/ 852877 h 1605023"/>
              <a:gd name="connsiteX107" fmla="*/ 9035275 w 10680562"/>
              <a:gd name="connsiteY107" fmla="*/ 837110 h 1605023"/>
              <a:gd name="connsiteX108" fmla="*/ 9138626 w 10680562"/>
              <a:gd name="connsiteY108" fmla="*/ 862106 h 1605023"/>
              <a:gd name="connsiteX109" fmla="*/ 9216298 w 10680562"/>
              <a:gd name="connsiteY109" fmla="*/ 858754 h 1605023"/>
              <a:gd name="connsiteX110" fmla="*/ 9259941 w 10680562"/>
              <a:gd name="connsiteY110" fmla="*/ 861843 h 1605023"/>
              <a:gd name="connsiteX111" fmla="*/ 9380407 w 10680562"/>
              <a:gd name="connsiteY111" fmla="*/ 864825 h 1605023"/>
              <a:gd name="connsiteX112" fmla="*/ 9490772 w 10680562"/>
              <a:gd name="connsiteY112" fmla="*/ 901190 h 1605023"/>
              <a:gd name="connsiteX113" fmla="*/ 9584982 w 10680562"/>
              <a:gd name="connsiteY113" fmla="*/ 935980 h 1605023"/>
              <a:gd name="connsiteX114" fmla="*/ 9759797 w 10680562"/>
              <a:gd name="connsiteY114" fmla="*/ 1010923 h 1605023"/>
              <a:gd name="connsiteX115" fmla="*/ 9834455 w 10680562"/>
              <a:gd name="connsiteY115" fmla="*/ 1082908 h 1605023"/>
              <a:gd name="connsiteX116" fmla="*/ 9939504 w 10680562"/>
              <a:gd name="connsiteY116" fmla="*/ 1110614 h 1605023"/>
              <a:gd name="connsiteX117" fmla="*/ 10077001 w 10680562"/>
              <a:gd name="connsiteY117" fmla="*/ 1160906 h 1605023"/>
              <a:gd name="connsiteX118" fmla="*/ 10178431 w 10680562"/>
              <a:gd name="connsiteY118" fmla="*/ 1244920 h 1605023"/>
              <a:gd name="connsiteX119" fmla="*/ 10248658 w 10680562"/>
              <a:gd name="connsiteY119" fmla="*/ 1309335 h 1605023"/>
              <a:gd name="connsiteX120" fmla="*/ 10414709 w 10680562"/>
              <a:gd name="connsiteY120" fmla="*/ 1388645 h 1605023"/>
              <a:gd name="connsiteX121" fmla="*/ 10592469 w 10680562"/>
              <a:gd name="connsiteY121" fmla="*/ 1543828 h 1605023"/>
              <a:gd name="connsiteX122" fmla="*/ 10674941 w 10680562"/>
              <a:gd name="connsiteY122" fmla="*/ 1597388 h 1605023"/>
              <a:gd name="connsiteX123" fmla="*/ 10680562 w 10680562"/>
              <a:gd name="connsiteY123" fmla="*/ 1605023 h 1605023"/>
              <a:gd name="connsiteX124" fmla="*/ 0 w 10680562"/>
              <a:gd name="connsiteY124" fmla="*/ 1605023 h 1605023"/>
              <a:gd name="connsiteX125" fmla="*/ 0 w 10680562"/>
              <a:gd name="connsiteY125" fmla="*/ 415048 h 1605023"/>
              <a:gd name="connsiteX126" fmla="*/ 9656 w 10680562"/>
              <a:gd name="connsiteY126" fmla="*/ 416044 h 1605023"/>
              <a:gd name="connsiteX127" fmla="*/ 179196 w 10680562"/>
              <a:gd name="connsiteY127" fmla="*/ 423071 h 1605023"/>
              <a:gd name="connsiteX128" fmla="*/ 250912 w 10680562"/>
              <a:gd name="connsiteY128" fmla="*/ 408617 h 1605023"/>
              <a:gd name="connsiteX129" fmla="*/ 291375 w 10680562"/>
              <a:gd name="connsiteY129" fmla="*/ 403710 h 1605023"/>
              <a:gd name="connsiteX130" fmla="*/ 320542 w 10680562"/>
              <a:gd name="connsiteY130" fmla="*/ 396592 h 1605023"/>
              <a:gd name="connsiteX131" fmla="*/ 522426 w 10680562"/>
              <a:gd name="connsiteY131" fmla="*/ 407158 h 1605023"/>
              <a:gd name="connsiteX132" fmla="*/ 549068 w 10680562"/>
              <a:gd name="connsiteY132" fmla="*/ 407418 h 1605023"/>
              <a:gd name="connsiteX133" fmla="*/ 571100 w 10680562"/>
              <a:gd name="connsiteY133" fmla="*/ 400562 h 1605023"/>
              <a:gd name="connsiteX134" fmla="*/ 575457 w 10680562"/>
              <a:gd name="connsiteY134" fmla="*/ 392801 h 1605023"/>
              <a:gd name="connsiteX135" fmla="*/ 589968 w 10680562"/>
              <a:gd name="connsiteY135" fmla="*/ 391807 h 1605023"/>
              <a:gd name="connsiteX136" fmla="*/ 593649 w 10680562"/>
              <a:gd name="connsiteY136" fmla="*/ 390062 h 1605023"/>
              <a:gd name="connsiteX137" fmla="*/ 614928 w 10680562"/>
              <a:gd name="connsiteY137" fmla="*/ 381544 h 1605023"/>
              <a:gd name="connsiteX138" fmla="*/ 722580 w 10680562"/>
              <a:gd name="connsiteY138" fmla="*/ 392722 h 1605023"/>
              <a:gd name="connsiteX139" fmla="*/ 946884 w 10680562"/>
              <a:gd name="connsiteY139" fmla="*/ 411854 h 1605023"/>
              <a:gd name="connsiteX140" fmla="*/ 1210905 w 10680562"/>
              <a:gd name="connsiteY140" fmla="*/ 432414 h 1605023"/>
              <a:gd name="connsiteX141" fmla="*/ 1377854 w 10680562"/>
              <a:gd name="connsiteY141" fmla="*/ 429745 h 1605023"/>
              <a:gd name="connsiteX142" fmla="*/ 1391004 w 10680562"/>
              <a:gd name="connsiteY142" fmla="*/ 441307 h 1605023"/>
              <a:gd name="connsiteX143" fmla="*/ 1406953 w 10680562"/>
              <a:gd name="connsiteY143" fmla="*/ 447889 h 1605023"/>
              <a:gd name="connsiteX144" fmla="*/ 1409246 w 10680562"/>
              <a:gd name="connsiteY144" fmla="*/ 446765 h 1605023"/>
              <a:gd name="connsiteX145" fmla="*/ 1428800 w 10680562"/>
              <a:gd name="connsiteY145" fmla="*/ 448677 h 1605023"/>
              <a:gd name="connsiteX146" fmla="*/ 1432402 w 10680562"/>
              <a:gd name="connsiteY146" fmla="*/ 452956 h 1605023"/>
              <a:gd name="connsiteX147" fmla="*/ 1606578 w 10680562"/>
              <a:gd name="connsiteY147" fmla="*/ 430870 h 1605023"/>
              <a:gd name="connsiteX148" fmla="*/ 1647476 w 10680562"/>
              <a:gd name="connsiteY148" fmla="*/ 438687 h 1605023"/>
              <a:gd name="connsiteX149" fmla="*/ 1655866 w 10680562"/>
              <a:gd name="connsiteY149" fmla="*/ 439472 h 1605023"/>
              <a:gd name="connsiteX150" fmla="*/ 1656096 w 10680562"/>
              <a:gd name="connsiteY150" fmla="*/ 439162 h 1605023"/>
              <a:gd name="connsiteX151" fmla="*/ 1670708 w 10680562"/>
              <a:gd name="connsiteY151" fmla="*/ 412530 h 1605023"/>
              <a:gd name="connsiteX152" fmla="*/ 1737953 w 10680562"/>
              <a:gd name="connsiteY152" fmla="*/ 399496 h 1605023"/>
              <a:gd name="connsiteX153" fmla="*/ 1848192 w 10680562"/>
              <a:gd name="connsiteY153" fmla="*/ 376032 h 1605023"/>
              <a:gd name="connsiteX154" fmla="*/ 1954077 w 10680562"/>
              <a:gd name="connsiteY154" fmla="*/ 352621 h 1605023"/>
              <a:gd name="connsiteX155" fmla="*/ 1993047 w 10680562"/>
              <a:gd name="connsiteY155" fmla="*/ 346068 h 1605023"/>
              <a:gd name="connsiteX156" fmla="*/ 2059719 w 10680562"/>
              <a:gd name="connsiteY156" fmla="*/ 325903 h 1605023"/>
              <a:gd name="connsiteX157" fmla="*/ 2088528 w 10680562"/>
              <a:gd name="connsiteY157" fmla="*/ 311409 h 1605023"/>
              <a:gd name="connsiteX158" fmla="*/ 2090087 w 10680562"/>
              <a:gd name="connsiteY158" fmla="*/ 311676 h 1605023"/>
              <a:gd name="connsiteX159" fmla="*/ 2091700 w 10680562"/>
              <a:gd name="connsiteY159" fmla="*/ 307455 h 1605023"/>
              <a:gd name="connsiteX160" fmla="*/ 2096989 w 10680562"/>
              <a:gd name="connsiteY160" fmla="*/ 304649 h 1605023"/>
              <a:gd name="connsiteX161" fmla="*/ 2113325 w 10680562"/>
              <a:gd name="connsiteY161" fmla="*/ 302764 h 1605023"/>
              <a:gd name="connsiteX162" fmla="*/ 2119780 w 10680562"/>
              <a:gd name="connsiteY162" fmla="*/ 303007 h 1605023"/>
              <a:gd name="connsiteX163" fmla="*/ 2128562 w 10680562"/>
              <a:gd name="connsiteY163" fmla="*/ 301336 h 1605023"/>
              <a:gd name="connsiteX164" fmla="*/ 2128679 w 10680562"/>
              <a:gd name="connsiteY164" fmla="*/ 300991 h 1605023"/>
              <a:gd name="connsiteX165" fmla="*/ 2179558 w 10680562"/>
              <a:gd name="connsiteY165" fmla="*/ 299095 h 1605023"/>
              <a:gd name="connsiteX166" fmla="*/ 2223277 w 10680562"/>
              <a:gd name="connsiteY166" fmla="*/ 260239 h 1605023"/>
              <a:gd name="connsiteX167" fmla="*/ 2243644 w 10680562"/>
              <a:gd name="connsiteY167" fmla="*/ 251110 h 1605023"/>
              <a:gd name="connsiteX168" fmla="*/ 2253986 w 10680562"/>
              <a:gd name="connsiteY168" fmla="*/ 244616 h 1605023"/>
              <a:gd name="connsiteX169" fmla="*/ 2254285 w 10680562"/>
              <a:gd name="connsiteY169" fmla="*/ 243167 h 1605023"/>
              <a:gd name="connsiteX170" fmla="*/ 2295037 w 10680562"/>
              <a:gd name="connsiteY170" fmla="*/ 242433 h 1605023"/>
              <a:gd name="connsiteX171" fmla="*/ 2299648 w 10680562"/>
              <a:gd name="connsiteY171" fmla="*/ 239896 h 1605023"/>
              <a:gd name="connsiteX172" fmla="*/ 2327237 w 10680562"/>
              <a:gd name="connsiteY172" fmla="*/ 242539 h 1605023"/>
              <a:gd name="connsiteX173" fmla="*/ 2340943 w 10680562"/>
              <a:gd name="connsiteY173" fmla="*/ 242239 h 1605023"/>
              <a:gd name="connsiteX174" fmla="*/ 2345943 w 10680562"/>
              <a:gd name="connsiteY174" fmla="*/ 245589 h 1605023"/>
              <a:gd name="connsiteX175" fmla="*/ 2365602 w 10680562"/>
              <a:gd name="connsiteY175" fmla="*/ 243403 h 1605023"/>
              <a:gd name="connsiteX176" fmla="*/ 2367433 w 10680562"/>
              <a:gd name="connsiteY176" fmla="*/ 241858 h 1605023"/>
              <a:gd name="connsiteX177" fmla="*/ 2385231 w 10680562"/>
              <a:gd name="connsiteY177" fmla="*/ 244873 h 1605023"/>
              <a:gd name="connsiteX178" fmla="*/ 2402059 w 10680562"/>
              <a:gd name="connsiteY178" fmla="*/ 253223 h 1605023"/>
              <a:gd name="connsiteX179" fmla="*/ 2719020 w 10680562"/>
              <a:gd name="connsiteY179" fmla="*/ 235271 h 1605023"/>
              <a:gd name="connsiteX180" fmla="*/ 2877308 w 10680562"/>
              <a:gd name="connsiteY180" fmla="*/ 208630 h 1605023"/>
              <a:gd name="connsiteX181" fmla="*/ 3051375 w 10680562"/>
              <a:gd name="connsiteY181" fmla="*/ 154110 h 1605023"/>
              <a:gd name="connsiteX182" fmla="*/ 3104837 w 10680562"/>
              <a:gd name="connsiteY182" fmla="*/ 135199 h 1605023"/>
              <a:gd name="connsiteX183" fmla="*/ 3159836 w 10680562"/>
              <a:gd name="connsiteY183" fmla="*/ 142694 h 1605023"/>
              <a:gd name="connsiteX184" fmla="*/ 3177510 w 10680562"/>
              <a:gd name="connsiteY184" fmla="*/ 130186 h 1605023"/>
              <a:gd name="connsiteX185" fmla="*/ 3180470 w 10680562"/>
              <a:gd name="connsiteY185" fmla="*/ 127764 h 1605023"/>
              <a:gd name="connsiteX186" fmla="*/ 3194216 w 10680562"/>
              <a:gd name="connsiteY186" fmla="*/ 123837 h 1605023"/>
              <a:gd name="connsiteX187" fmla="*/ 3214710 w 10680562"/>
              <a:gd name="connsiteY187" fmla="*/ 104451 h 1605023"/>
              <a:gd name="connsiteX188" fmla="*/ 3240671 w 10680562"/>
              <a:gd name="connsiteY188" fmla="*/ 99232 h 1605023"/>
              <a:gd name="connsiteX189" fmla="*/ 3366544 w 10680562"/>
              <a:gd name="connsiteY189" fmla="*/ 82506 h 1605023"/>
              <a:gd name="connsiteX190" fmla="*/ 3440424 w 10680562"/>
              <a:gd name="connsiteY190" fmla="*/ 67891 h 1605023"/>
              <a:gd name="connsiteX191" fmla="*/ 3466248 w 10680562"/>
              <a:gd name="connsiteY191" fmla="*/ 55103 h 1605023"/>
              <a:gd name="connsiteX192" fmla="*/ 3503820 w 10680562"/>
              <a:gd name="connsiteY192" fmla="*/ 42110 h 1605023"/>
              <a:gd name="connsiteX193" fmla="*/ 3568389 w 10680562"/>
              <a:gd name="connsiteY193" fmla="*/ 13576 h 1605023"/>
              <a:gd name="connsiteX194" fmla="*/ 3604089 w 10680562"/>
              <a:gd name="connsiteY194" fmla="*/ 6980 h 1605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680562" h="1605023">
                <a:moveTo>
                  <a:pt x="3617689" y="0"/>
                </a:moveTo>
                <a:lnTo>
                  <a:pt x="3635901" y="7738"/>
                </a:lnTo>
                <a:cubicBezTo>
                  <a:pt x="3636815" y="-13593"/>
                  <a:pt x="3674070" y="21953"/>
                  <a:pt x="3690891" y="7049"/>
                </a:cubicBezTo>
                <a:cubicBezTo>
                  <a:pt x="3723615" y="8082"/>
                  <a:pt x="3780877" y="7675"/>
                  <a:pt x="3832247" y="13937"/>
                </a:cubicBezTo>
                <a:cubicBezTo>
                  <a:pt x="3878761" y="52737"/>
                  <a:pt x="3960967" y="15082"/>
                  <a:pt x="3999111" y="44624"/>
                </a:cubicBezTo>
                <a:cubicBezTo>
                  <a:pt x="4011661" y="48427"/>
                  <a:pt x="4023440" y="49464"/>
                  <a:pt x="4034676" y="48775"/>
                </a:cubicBezTo>
                <a:lnTo>
                  <a:pt x="4065394" y="42879"/>
                </a:lnTo>
                <a:lnTo>
                  <a:pt x="4072648" y="33262"/>
                </a:lnTo>
                <a:lnTo>
                  <a:pt x="4092232" y="34026"/>
                </a:lnTo>
                <a:lnTo>
                  <a:pt x="4097470" y="32252"/>
                </a:lnTo>
                <a:cubicBezTo>
                  <a:pt x="4107476" y="28819"/>
                  <a:pt x="4117405" y="25741"/>
                  <a:pt x="4127488" y="24056"/>
                </a:cubicBezTo>
                <a:cubicBezTo>
                  <a:pt x="4122379" y="69900"/>
                  <a:pt x="4212421" y="17287"/>
                  <a:pt x="4190803" y="55685"/>
                </a:cubicBezTo>
                <a:cubicBezTo>
                  <a:pt x="4245322" y="54405"/>
                  <a:pt x="4210442" y="91290"/>
                  <a:pt x="4269333" y="54186"/>
                </a:cubicBezTo>
                <a:cubicBezTo>
                  <a:pt x="4360007" y="84494"/>
                  <a:pt x="4405441" y="66275"/>
                  <a:pt x="4481486" y="116915"/>
                </a:cubicBezTo>
                <a:cubicBezTo>
                  <a:pt x="4469366" y="96298"/>
                  <a:pt x="4624978" y="141388"/>
                  <a:pt x="4651418" y="150071"/>
                </a:cubicBezTo>
                <a:lnTo>
                  <a:pt x="4863575" y="175458"/>
                </a:lnTo>
                <a:cubicBezTo>
                  <a:pt x="4867452" y="182323"/>
                  <a:pt x="5007365" y="209256"/>
                  <a:pt x="5013635" y="213928"/>
                </a:cubicBezTo>
                <a:lnTo>
                  <a:pt x="5203044" y="228946"/>
                </a:lnTo>
                <a:lnTo>
                  <a:pt x="5207070" y="235105"/>
                </a:lnTo>
                <a:lnTo>
                  <a:pt x="5224253" y="240320"/>
                </a:lnTo>
                <a:lnTo>
                  <a:pt x="5256736" y="254811"/>
                </a:lnTo>
                <a:lnTo>
                  <a:pt x="5264095" y="253567"/>
                </a:lnTo>
                <a:lnTo>
                  <a:pt x="5315084" y="269264"/>
                </a:lnTo>
                <a:lnTo>
                  <a:pt x="5316393" y="267603"/>
                </a:lnTo>
                <a:cubicBezTo>
                  <a:pt x="5320500" y="264235"/>
                  <a:pt x="5325719" y="262424"/>
                  <a:pt x="5333427" y="263823"/>
                </a:cubicBezTo>
                <a:cubicBezTo>
                  <a:pt x="5330520" y="234164"/>
                  <a:pt x="5341605" y="254143"/>
                  <a:pt x="5364589" y="260882"/>
                </a:cubicBezTo>
                <a:cubicBezTo>
                  <a:pt x="5365199" y="216323"/>
                  <a:pt x="5425089" y="252089"/>
                  <a:pt x="5443973" y="230866"/>
                </a:cubicBezTo>
                <a:cubicBezTo>
                  <a:pt x="5460840" y="236821"/>
                  <a:pt x="5478689" y="242307"/>
                  <a:pt x="5497201" y="247023"/>
                </a:cubicBezTo>
                <a:lnTo>
                  <a:pt x="5508269" y="249256"/>
                </a:lnTo>
                <a:lnTo>
                  <a:pt x="5508636" y="248880"/>
                </a:lnTo>
                <a:cubicBezTo>
                  <a:pt x="5511356" y="248469"/>
                  <a:pt x="5515116" y="248867"/>
                  <a:pt x="5520606" y="250400"/>
                </a:cubicBezTo>
                <a:lnTo>
                  <a:pt x="5528451" y="253330"/>
                </a:lnTo>
                <a:lnTo>
                  <a:pt x="5549923" y="257662"/>
                </a:lnTo>
                <a:lnTo>
                  <a:pt x="5558295" y="256364"/>
                </a:lnTo>
                <a:lnTo>
                  <a:pt x="5664799" y="278924"/>
                </a:lnTo>
                <a:lnTo>
                  <a:pt x="5796160" y="307979"/>
                </a:lnTo>
                <a:lnTo>
                  <a:pt x="5897647" y="339431"/>
                </a:lnTo>
                <a:cubicBezTo>
                  <a:pt x="5894921" y="322560"/>
                  <a:pt x="5962532" y="357207"/>
                  <a:pt x="5978838" y="367970"/>
                </a:cubicBezTo>
                <a:cubicBezTo>
                  <a:pt x="6035145" y="375765"/>
                  <a:pt x="6006578" y="380813"/>
                  <a:pt x="6050367" y="386341"/>
                </a:cubicBezTo>
                <a:cubicBezTo>
                  <a:pt x="6051161" y="391932"/>
                  <a:pt x="6137489" y="380709"/>
                  <a:pt x="6140609" y="385135"/>
                </a:cubicBezTo>
                <a:cubicBezTo>
                  <a:pt x="6205928" y="424013"/>
                  <a:pt x="6248816" y="452185"/>
                  <a:pt x="6302950" y="448183"/>
                </a:cubicBezTo>
                <a:lnTo>
                  <a:pt x="6308533" y="448551"/>
                </a:lnTo>
                <a:lnTo>
                  <a:pt x="6340278" y="468555"/>
                </a:lnTo>
                <a:lnTo>
                  <a:pt x="6341685" y="467587"/>
                </a:lnTo>
                <a:cubicBezTo>
                  <a:pt x="6345560" y="465876"/>
                  <a:pt x="6349786" y="465470"/>
                  <a:pt x="6354862" y="467794"/>
                </a:cubicBezTo>
                <a:cubicBezTo>
                  <a:pt x="6361260" y="446013"/>
                  <a:pt x="6363438" y="462250"/>
                  <a:pt x="6377840" y="471024"/>
                </a:cubicBezTo>
                <a:cubicBezTo>
                  <a:pt x="6390990" y="439154"/>
                  <a:pt x="6423334" y="475084"/>
                  <a:pt x="6442804" y="463091"/>
                </a:cubicBezTo>
                <a:cubicBezTo>
                  <a:pt x="6453090" y="470255"/>
                  <a:pt x="6464204" y="477252"/>
                  <a:pt x="6476009" y="483807"/>
                </a:cubicBezTo>
                <a:lnTo>
                  <a:pt x="6483237" y="487308"/>
                </a:lnTo>
                <a:lnTo>
                  <a:pt x="6483605" y="487102"/>
                </a:lnTo>
                <a:cubicBezTo>
                  <a:pt x="6485654" y="487272"/>
                  <a:pt x="6488212" y="488201"/>
                  <a:pt x="6491673" y="490243"/>
                </a:cubicBezTo>
                <a:lnTo>
                  <a:pt x="6496411" y="493689"/>
                </a:lnTo>
                <a:lnTo>
                  <a:pt x="6510429" y="500479"/>
                </a:lnTo>
                <a:lnTo>
                  <a:pt x="6516750" y="500983"/>
                </a:lnTo>
                <a:cubicBezTo>
                  <a:pt x="6541864" y="496675"/>
                  <a:pt x="6554866" y="452619"/>
                  <a:pt x="6580199" y="483318"/>
                </a:cubicBezTo>
                <a:cubicBezTo>
                  <a:pt x="6622601" y="489571"/>
                  <a:pt x="6654587" y="470617"/>
                  <a:pt x="6690237" y="493051"/>
                </a:cubicBezTo>
                <a:cubicBezTo>
                  <a:pt x="6729957" y="498806"/>
                  <a:pt x="6766252" y="494451"/>
                  <a:pt x="6798356" y="506748"/>
                </a:cubicBezTo>
                <a:cubicBezTo>
                  <a:pt x="6813529" y="501270"/>
                  <a:pt x="6826992" y="500232"/>
                  <a:pt x="6837102" y="513677"/>
                </a:cubicBezTo>
                <a:cubicBezTo>
                  <a:pt x="6874837" y="515764"/>
                  <a:pt x="6887115" y="500833"/>
                  <a:pt x="6907934" y="517339"/>
                </a:cubicBezTo>
                <a:cubicBezTo>
                  <a:pt x="6934086" y="494196"/>
                  <a:pt x="6933260" y="504492"/>
                  <a:pt x="6941474" y="513632"/>
                </a:cubicBezTo>
                <a:lnTo>
                  <a:pt x="6942754" y="514394"/>
                </a:lnTo>
                <a:lnTo>
                  <a:pt x="6946363" y="511066"/>
                </a:lnTo>
                <a:lnTo>
                  <a:pt x="6952592" y="510252"/>
                </a:lnTo>
                <a:lnTo>
                  <a:pt x="6968398" y="513946"/>
                </a:lnTo>
                <a:lnTo>
                  <a:pt x="6974142" y="516310"/>
                </a:lnTo>
                <a:cubicBezTo>
                  <a:pt x="6978173" y="517574"/>
                  <a:pt x="6980948" y="517948"/>
                  <a:pt x="6982971" y="517694"/>
                </a:cubicBezTo>
                <a:lnTo>
                  <a:pt x="6983252" y="517416"/>
                </a:lnTo>
                <a:lnTo>
                  <a:pt x="6991400" y="519321"/>
                </a:lnTo>
                <a:cubicBezTo>
                  <a:pt x="7005004" y="523242"/>
                  <a:pt x="7018100" y="527732"/>
                  <a:pt x="7030460" y="532556"/>
                </a:cubicBezTo>
                <a:cubicBezTo>
                  <a:pt x="7044917" y="516932"/>
                  <a:pt x="7088472" y="545083"/>
                  <a:pt x="7089916" y="511503"/>
                </a:cubicBezTo>
                <a:cubicBezTo>
                  <a:pt x="7106785" y="517039"/>
                  <a:pt x="7114554" y="532321"/>
                  <a:pt x="7113059" y="509904"/>
                </a:cubicBezTo>
                <a:cubicBezTo>
                  <a:pt x="7118735" y="511110"/>
                  <a:pt x="7122641" y="509850"/>
                  <a:pt x="7125755" y="507393"/>
                </a:cubicBezTo>
                <a:lnTo>
                  <a:pt x="7126765" y="506166"/>
                </a:lnTo>
                <a:lnTo>
                  <a:pt x="7164175" y="519011"/>
                </a:lnTo>
                <a:lnTo>
                  <a:pt x="7169654" y="518219"/>
                </a:lnTo>
                <a:lnTo>
                  <a:pt x="7193386" y="529788"/>
                </a:lnTo>
                <a:lnTo>
                  <a:pt x="7205997" y="534060"/>
                </a:lnTo>
                <a:lnTo>
                  <a:pt x="7208842" y="538783"/>
                </a:lnTo>
                <a:cubicBezTo>
                  <a:pt x="7212314" y="541931"/>
                  <a:pt x="7217803" y="543928"/>
                  <a:pt x="7227817" y="543304"/>
                </a:cubicBezTo>
                <a:lnTo>
                  <a:pt x="7230267" y="542497"/>
                </a:lnTo>
                <a:lnTo>
                  <a:pt x="7244913" y="551160"/>
                </a:lnTo>
                <a:cubicBezTo>
                  <a:pt x="7249453" y="554807"/>
                  <a:pt x="7253253" y="559130"/>
                  <a:pt x="7255970" y="564383"/>
                </a:cubicBezTo>
                <a:cubicBezTo>
                  <a:pt x="7315146" y="548103"/>
                  <a:pt x="7361553" y="579076"/>
                  <a:pt x="7421156" y="584155"/>
                </a:cubicBezTo>
                <a:cubicBezTo>
                  <a:pt x="7465612" y="613750"/>
                  <a:pt x="7546249" y="613142"/>
                  <a:pt x="7553166" y="653085"/>
                </a:cubicBezTo>
                <a:cubicBezTo>
                  <a:pt x="7562552" y="609214"/>
                  <a:pt x="7673998" y="724531"/>
                  <a:pt x="7643092" y="662482"/>
                </a:cubicBezTo>
                <a:lnTo>
                  <a:pt x="7896429" y="689054"/>
                </a:lnTo>
                <a:cubicBezTo>
                  <a:pt x="7940867" y="662251"/>
                  <a:pt x="7914217" y="689365"/>
                  <a:pt x="7954620" y="689481"/>
                </a:cubicBezTo>
                <a:cubicBezTo>
                  <a:pt x="7937756" y="718000"/>
                  <a:pt x="8005608" y="680123"/>
                  <a:pt x="8000803" y="714583"/>
                </a:cubicBezTo>
                <a:cubicBezTo>
                  <a:pt x="8008309" y="713512"/>
                  <a:pt x="8015731" y="711389"/>
                  <a:pt x="8023216" y="709000"/>
                </a:cubicBezTo>
                <a:lnTo>
                  <a:pt x="8027136" y="707765"/>
                </a:lnTo>
                <a:lnTo>
                  <a:pt x="8041622" y="708731"/>
                </a:lnTo>
                <a:lnTo>
                  <a:pt x="8047209" y="701624"/>
                </a:lnTo>
                <a:lnTo>
                  <a:pt x="8070088" y="697789"/>
                </a:lnTo>
                <a:cubicBezTo>
                  <a:pt x="8078424" y="697492"/>
                  <a:pt x="8087123" y="698508"/>
                  <a:pt x="8096332" y="701624"/>
                </a:cubicBezTo>
                <a:cubicBezTo>
                  <a:pt x="8123926" y="724651"/>
                  <a:pt x="8185640" y="697894"/>
                  <a:pt x="8219225" y="728069"/>
                </a:cubicBezTo>
                <a:cubicBezTo>
                  <a:pt x="8232644" y="736562"/>
                  <a:pt x="8280723" y="746936"/>
                  <a:pt x="8293793" y="739200"/>
                </a:cubicBezTo>
                <a:cubicBezTo>
                  <a:pt x="8304636" y="739365"/>
                  <a:pt x="8314843" y="745516"/>
                  <a:pt x="8323753" y="736063"/>
                </a:cubicBezTo>
                <a:cubicBezTo>
                  <a:pt x="8336542" y="725164"/>
                  <a:pt x="8363344" y="752699"/>
                  <a:pt x="8364496" y="736635"/>
                </a:cubicBezTo>
                <a:cubicBezTo>
                  <a:pt x="8383724" y="755702"/>
                  <a:pt x="8414211" y="733717"/>
                  <a:pt x="8437662" y="731942"/>
                </a:cubicBezTo>
                <a:cubicBezTo>
                  <a:pt x="8451685" y="749699"/>
                  <a:pt x="8487061" y="728469"/>
                  <a:pt x="8533764" y="735554"/>
                </a:cubicBezTo>
                <a:cubicBezTo>
                  <a:pt x="8548878" y="755832"/>
                  <a:pt x="8565301" y="740114"/>
                  <a:pt x="8596769" y="769632"/>
                </a:cubicBezTo>
                <a:cubicBezTo>
                  <a:pt x="8598880" y="767829"/>
                  <a:pt x="8601326" y="766261"/>
                  <a:pt x="8604035" y="764982"/>
                </a:cubicBezTo>
                <a:cubicBezTo>
                  <a:pt x="8619777" y="757551"/>
                  <a:pt x="8640772" y="761213"/>
                  <a:pt x="8650929" y="773164"/>
                </a:cubicBezTo>
                <a:cubicBezTo>
                  <a:pt x="8702615" y="814545"/>
                  <a:pt x="8757170" y="823762"/>
                  <a:pt x="8806497" y="839707"/>
                </a:cubicBezTo>
                <a:cubicBezTo>
                  <a:pt x="8863157" y="854381"/>
                  <a:pt x="8833749" y="812347"/>
                  <a:pt x="8898377" y="854651"/>
                </a:cubicBezTo>
                <a:cubicBezTo>
                  <a:pt x="8909161" y="844048"/>
                  <a:pt x="8918437" y="845186"/>
                  <a:pt x="8932389" y="853846"/>
                </a:cubicBezTo>
                <a:cubicBezTo>
                  <a:pt x="8960146" y="860074"/>
                  <a:pt x="8965550" y="829338"/>
                  <a:pt x="8989288" y="852877"/>
                </a:cubicBezTo>
                <a:cubicBezTo>
                  <a:pt x="8988278" y="835633"/>
                  <a:pt x="9043995" y="856467"/>
                  <a:pt x="9035275" y="837110"/>
                </a:cubicBezTo>
                <a:cubicBezTo>
                  <a:pt x="9060165" y="838647"/>
                  <a:pt x="9108456" y="858499"/>
                  <a:pt x="9138626" y="862106"/>
                </a:cubicBezTo>
                <a:cubicBezTo>
                  <a:pt x="9165080" y="876547"/>
                  <a:pt x="9174888" y="860404"/>
                  <a:pt x="9216298" y="858754"/>
                </a:cubicBezTo>
                <a:cubicBezTo>
                  <a:pt x="9230418" y="871192"/>
                  <a:pt x="9244774" y="868822"/>
                  <a:pt x="9259941" y="861843"/>
                </a:cubicBezTo>
                <a:cubicBezTo>
                  <a:pt x="9297647" y="870955"/>
                  <a:pt x="9335980" y="863006"/>
                  <a:pt x="9380407" y="864825"/>
                </a:cubicBezTo>
                <a:cubicBezTo>
                  <a:pt x="9424338" y="883720"/>
                  <a:pt x="9443322" y="899138"/>
                  <a:pt x="9490772" y="901190"/>
                </a:cubicBezTo>
                <a:cubicBezTo>
                  <a:pt x="9530410" y="933396"/>
                  <a:pt x="9546422" y="928548"/>
                  <a:pt x="9584982" y="935980"/>
                </a:cubicBezTo>
                <a:cubicBezTo>
                  <a:pt x="9629819" y="954269"/>
                  <a:pt x="9718219" y="986435"/>
                  <a:pt x="9759797" y="1010923"/>
                </a:cubicBezTo>
                <a:cubicBezTo>
                  <a:pt x="9801376" y="1035410"/>
                  <a:pt x="9804503" y="1066293"/>
                  <a:pt x="9834455" y="1082908"/>
                </a:cubicBezTo>
                <a:cubicBezTo>
                  <a:pt x="9864406" y="1099522"/>
                  <a:pt x="9891608" y="1087791"/>
                  <a:pt x="9939504" y="1110614"/>
                </a:cubicBezTo>
                <a:cubicBezTo>
                  <a:pt x="9978150" y="1098522"/>
                  <a:pt x="10034187" y="1166580"/>
                  <a:pt x="10077001" y="1160906"/>
                </a:cubicBezTo>
                <a:cubicBezTo>
                  <a:pt x="10084861" y="1190721"/>
                  <a:pt x="10164307" y="1234884"/>
                  <a:pt x="10178431" y="1244920"/>
                </a:cubicBezTo>
                <a:cubicBezTo>
                  <a:pt x="10210316" y="1215779"/>
                  <a:pt x="10222273" y="1306394"/>
                  <a:pt x="10248658" y="1309335"/>
                </a:cubicBezTo>
                <a:lnTo>
                  <a:pt x="10414709" y="1388645"/>
                </a:lnTo>
                <a:cubicBezTo>
                  <a:pt x="10473963" y="1440373"/>
                  <a:pt x="10538857" y="1454568"/>
                  <a:pt x="10592469" y="1543828"/>
                </a:cubicBezTo>
                <a:cubicBezTo>
                  <a:pt x="10651538" y="1531501"/>
                  <a:pt x="10660082" y="1567462"/>
                  <a:pt x="10674941" y="1597388"/>
                </a:cubicBezTo>
                <a:lnTo>
                  <a:pt x="10680562" y="1605023"/>
                </a:lnTo>
                <a:lnTo>
                  <a:pt x="0" y="1605023"/>
                </a:lnTo>
                <a:lnTo>
                  <a:pt x="0" y="415048"/>
                </a:lnTo>
                <a:lnTo>
                  <a:pt x="9656" y="416044"/>
                </a:lnTo>
                <a:cubicBezTo>
                  <a:pt x="66794" y="420549"/>
                  <a:pt x="142962" y="423374"/>
                  <a:pt x="179196" y="423071"/>
                </a:cubicBezTo>
                <a:cubicBezTo>
                  <a:pt x="202136" y="418172"/>
                  <a:pt x="228694" y="392385"/>
                  <a:pt x="250912" y="408617"/>
                </a:cubicBezTo>
                <a:cubicBezTo>
                  <a:pt x="249389" y="392611"/>
                  <a:pt x="280512" y="416185"/>
                  <a:pt x="291375" y="403710"/>
                </a:cubicBezTo>
                <a:cubicBezTo>
                  <a:pt x="298635" y="393187"/>
                  <a:pt x="309770" y="397885"/>
                  <a:pt x="320542" y="396592"/>
                </a:cubicBezTo>
                <a:cubicBezTo>
                  <a:pt x="359051" y="397166"/>
                  <a:pt x="484339" y="405354"/>
                  <a:pt x="522426" y="407158"/>
                </a:cubicBezTo>
                <a:cubicBezTo>
                  <a:pt x="532069" y="408997"/>
                  <a:pt x="540856" y="408831"/>
                  <a:pt x="549068" y="407418"/>
                </a:cubicBezTo>
                <a:lnTo>
                  <a:pt x="571100" y="400562"/>
                </a:lnTo>
                <a:lnTo>
                  <a:pt x="575457" y="392801"/>
                </a:lnTo>
                <a:lnTo>
                  <a:pt x="589968" y="391807"/>
                </a:lnTo>
                <a:lnTo>
                  <a:pt x="593649" y="390062"/>
                </a:lnTo>
                <a:cubicBezTo>
                  <a:pt x="600667" y="386700"/>
                  <a:pt x="607669" y="383607"/>
                  <a:pt x="614928" y="381544"/>
                </a:cubicBezTo>
                <a:cubicBezTo>
                  <a:pt x="636416" y="381988"/>
                  <a:pt x="667253" y="387671"/>
                  <a:pt x="722580" y="392722"/>
                </a:cubicBezTo>
                <a:cubicBezTo>
                  <a:pt x="792539" y="408114"/>
                  <a:pt x="885615" y="380106"/>
                  <a:pt x="946884" y="411854"/>
                </a:cubicBezTo>
                <a:cubicBezTo>
                  <a:pt x="1028270" y="418469"/>
                  <a:pt x="1139077" y="429433"/>
                  <a:pt x="1210905" y="432414"/>
                </a:cubicBezTo>
                <a:cubicBezTo>
                  <a:pt x="1270803" y="429423"/>
                  <a:pt x="1321921" y="453757"/>
                  <a:pt x="1377854" y="429745"/>
                </a:cubicBezTo>
                <a:cubicBezTo>
                  <a:pt x="1381419" y="434564"/>
                  <a:pt x="1385901" y="438319"/>
                  <a:pt x="1391004" y="441307"/>
                </a:cubicBezTo>
                <a:lnTo>
                  <a:pt x="1406953" y="447889"/>
                </a:lnTo>
                <a:lnTo>
                  <a:pt x="1409246" y="446765"/>
                </a:lnTo>
                <a:cubicBezTo>
                  <a:pt x="1419066" y="444804"/>
                  <a:pt x="1424836" y="446037"/>
                  <a:pt x="1428800" y="448677"/>
                </a:cubicBezTo>
                <a:lnTo>
                  <a:pt x="1432402" y="452956"/>
                </a:lnTo>
                <a:lnTo>
                  <a:pt x="1606578" y="430870"/>
                </a:lnTo>
                <a:cubicBezTo>
                  <a:pt x="1619625" y="433971"/>
                  <a:pt x="1633347" y="436643"/>
                  <a:pt x="1647476" y="438687"/>
                </a:cubicBezTo>
                <a:lnTo>
                  <a:pt x="1655866" y="439472"/>
                </a:lnTo>
                <a:lnTo>
                  <a:pt x="1656096" y="439162"/>
                </a:lnTo>
                <a:cubicBezTo>
                  <a:pt x="1658061" y="438636"/>
                  <a:pt x="1666503" y="411823"/>
                  <a:pt x="1670708" y="412530"/>
                </a:cubicBezTo>
                <a:lnTo>
                  <a:pt x="1737953" y="399496"/>
                </a:lnTo>
                <a:lnTo>
                  <a:pt x="1848192" y="376032"/>
                </a:lnTo>
                <a:cubicBezTo>
                  <a:pt x="1887458" y="368088"/>
                  <a:pt x="1918458" y="352092"/>
                  <a:pt x="1954077" y="352621"/>
                </a:cubicBezTo>
                <a:cubicBezTo>
                  <a:pt x="1965180" y="342609"/>
                  <a:pt x="1976973" y="337201"/>
                  <a:pt x="1993047" y="346068"/>
                </a:cubicBezTo>
                <a:cubicBezTo>
                  <a:pt x="2028636" y="335449"/>
                  <a:pt x="2032293" y="317806"/>
                  <a:pt x="2059719" y="325903"/>
                </a:cubicBezTo>
                <a:cubicBezTo>
                  <a:pt x="2071905" y="296194"/>
                  <a:pt x="2076373" y="305826"/>
                  <a:pt x="2088528" y="311409"/>
                </a:cubicBezTo>
                <a:lnTo>
                  <a:pt x="2090087" y="311676"/>
                </a:lnTo>
                <a:lnTo>
                  <a:pt x="2091700" y="307455"/>
                </a:lnTo>
                <a:lnTo>
                  <a:pt x="2096989" y="304649"/>
                </a:lnTo>
                <a:lnTo>
                  <a:pt x="2113325" y="302764"/>
                </a:lnTo>
                <a:lnTo>
                  <a:pt x="2119780" y="303007"/>
                </a:lnTo>
                <a:cubicBezTo>
                  <a:pt x="2124111" y="302819"/>
                  <a:pt x="2126840" y="302239"/>
                  <a:pt x="2128562" y="301336"/>
                </a:cubicBezTo>
                <a:cubicBezTo>
                  <a:pt x="2128600" y="301221"/>
                  <a:pt x="2128640" y="301107"/>
                  <a:pt x="2128679" y="300991"/>
                </a:cubicBezTo>
                <a:lnTo>
                  <a:pt x="2179558" y="299095"/>
                </a:lnTo>
                <a:cubicBezTo>
                  <a:pt x="2184857" y="280099"/>
                  <a:pt x="2238998" y="291238"/>
                  <a:pt x="2223277" y="260239"/>
                </a:cubicBezTo>
                <a:cubicBezTo>
                  <a:pt x="2241523" y="259676"/>
                  <a:pt x="2256386" y="270988"/>
                  <a:pt x="2243644" y="251110"/>
                </a:cubicBezTo>
                <a:cubicBezTo>
                  <a:pt x="2249448" y="250324"/>
                  <a:pt x="2252382" y="247882"/>
                  <a:pt x="2253986" y="244616"/>
                </a:cubicBezTo>
                <a:lnTo>
                  <a:pt x="2254285" y="243167"/>
                </a:lnTo>
                <a:lnTo>
                  <a:pt x="2295037" y="242433"/>
                </a:lnTo>
                <a:lnTo>
                  <a:pt x="2299648" y="239896"/>
                </a:lnTo>
                <a:lnTo>
                  <a:pt x="2327237" y="242539"/>
                </a:lnTo>
                <a:lnTo>
                  <a:pt x="2340943" y="242239"/>
                </a:lnTo>
                <a:lnTo>
                  <a:pt x="2345943" y="245589"/>
                </a:lnTo>
                <a:cubicBezTo>
                  <a:pt x="2350718" y="247299"/>
                  <a:pt x="2356754" y="247292"/>
                  <a:pt x="2365602" y="243403"/>
                </a:cubicBezTo>
                <a:lnTo>
                  <a:pt x="2367433" y="241858"/>
                </a:lnTo>
                <a:lnTo>
                  <a:pt x="2385231" y="244873"/>
                </a:lnTo>
                <a:cubicBezTo>
                  <a:pt x="2391237" y="246682"/>
                  <a:pt x="2396907" y="249351"/>
                  <a:pt x="2402059" y="253223"/>
                </a:cubicBezTo>
                <a:cubicBezTo>
                  <a:pt x="2457690" y="251623"/>
                  <a:pt x="2639813" y="242704"/>
                  <a:pt x="2719020" y="235271"/>
                </a:cubicBezTo>
                <a:cubicBezTo>
                  <a:pt x="2762954" y="229515"/>
                  <a:pt x="2821915" y="222156"/>
                  <a:pt x="2877308" y="208630"/>
                </a:cubicBezTo>
                <a:cubicBezTo>
                  <a:pt x="2947949" y="226393"/>
                  <a:pt x="2978035" y="153757"/>
                  <a:pt x="3051375" y="154110"/>
                </a:cubicBezTo>
                <a:cubicBezTo>
                  <a:pt x="3078434" y="115011"/>
                  <a:pt x="3067807" y="148493"/>
                  <a:pt x="3104837" y="135199"/>
                </a:cubicBezTo>
                <a:cubicBezTo>
                  <a:pt x="3103880" y="166713"/>
                  <a:pt x="3146743" y="109780"/>
                  <a:pt x="3159836" y="142694"/>
                </a:cubicBezTo>
                <a:cubicBezTo>
                  <a:pt x="3166160" y="139232"/>
                  <a:pt x="3171875" y="134841"/>
                  <a:pt x="3177510" y="130186"/>
                </a:cubicBezTo>
                <a:lnTo>
                  <a:pt x="3180470" y="127764"/>
                </a:lnTo>
                <a:lnTo>
                  <a:pt x="3194216" y="123837"/>
                </a:lnTo>
                <a:lnTo>
                  <a:pt x="3214710" y="104451"/>
                </a:lnTo>
                <a:cubicBezTo>
                  <a:pt x="3222186" y="101416"/>
                  <a:pt x="3230663" y="99454"/>
                  <a:pt x="3240671" y="99232"/>
                </a:cubicBezTo>
                <a:cubicBezTo>
                  <a:pt x="3277606" y="111009"/>
                  <a:pt x="3320498" y="66221"/>
                  <a:pt x="3366544" y="82506"/>
                </a:cubicBezTo>
                <a:cubicBezTo>
                  <a:pt x="3383134" y="85775"/>
                  <a:pt x="3432393" y="79256"/>
                  <a:pt x="3440424" y="67891"/>
                </a:cubicBezTo>
                <a:cubicBezTo>
                  <a:pt x="3450432" y="64444"/>
                  <a:pt x="3462892" y="66649"/>
                  <a:pt x="3466248" y="55103"/>
                </a:cubicBezTo>
                <a:cubicBezTo>
                  <a:pt x="3472418" y="40954"/>
                  <a:pt x="3510917" y="57092"/>
                  <a:pt x="3503820" y="42110"/>
                </a:cubicBezTo>
                <a:lnTo>
                  <a:pt x="3568389" y="13576"/>
                </a:lnTo>
                <a:cubicBezTo>
                  <a:pt x="3579310" y="19318"/>
                  <a:pt x="3590168" y="14433"/>
                  <a:pt x="3604089" y="6980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208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5F55C16-BC21-49EF-A4FF-C3155BB93B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D626843-9B61-DF1F-0502-827A9DB21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0424" y="365125"/>
            <a:ext cx="5403374" cy="1952744"/>
          </a:xfrm>
        </p:spPr>
        <p:txBody>
          <a:bodyPr>
            <a:normAutofit/>
          </a:bodyPr>
          <a:lstStyle/>
          <a:p>
            <a:r>
              <a:rPr lang="nl-NL" dirty="0"/>
              <a:t>OOG voor naasten = OOG voor het systeem 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5F069E-AFE6-4825-8945-46F2918A50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6116569" cy="6858000"/>
          </a:xfrm>
          <a:custGeom>
            <a:avLst/>
            <a:gdLst>
              <a:gd name="connsiteX0" fmla="*/ 0 w 6116569"/>
              <a:gd name="connsiteY0" fmla="*/ 0 h 6879321"/>
              <a:gd name="connsiteX1" fmla="*/ 2935851 w 6116569"/>
              <a:gd name="connsiteY1" fmla="*/ 0 h 6879321"/>
              <a:gd name="connsiteX2" fmla="*/ 3238280 w 6116569"/>
              <a:gd name="connsiteY2" fmla="*/ 31980 h 6879321"/>
              <a:gd name="connsiteX3" fmla="*/ 3660541 w 6116569"/>
              <a:gd name="connsiteY3" fmla="*/ 550772 h 6879321"/>
              <a:gd name="connsiteX4" fmla="*/ 3808902 w 6116569"/>
              <a:gd name="connsiteY4" fmla="*/ 589860 h 6879321"/>
              <a:gd name="connsiteX5" fmla="*/ 4413762 w 6116569"/>
              <a:gd name="connsiteY5" fmla="*/ 625393 h 6879321"/>
              <a:gd name="connsiteX6" fmla="*/ 4567830 w 6116569"/>
              <a:gd name="connsiteY6" fmla="*/ 721333 h 6879321"/>
              <a:gd name="connsiteX7" fmla="*/ 4171247 w 6116569"/>
              <a:gd name="connsiteY7" fmla="*/ 792401 h 6879321"/>
              <a:gd name="connsiteX8" fmla="*/ 4376671 w 6116569"/>
              <a:gd name="connsiteY8" fmla="*/ 842148 h 6879321"/>
              <a:gd name="connsiteX9" fmla="*/ 4527887 w 6116569"/>
              <a:gd name="connsiteY9" fmla="*/ 813722 h 6879321"/>
              <a:gd name="connsiteX10" fmla="*/ 4633452 w 6116569"/>
              <a:gd name="connsiteY10" fmla="*/ 799508 h 6879321"/>
              <a:gd name="connsiteX11" fmla="*/ 4947293 w 6116569"/>
              <a:gd name="connsiteY11" fmla="*/ 870576 h 6879321"/>
              <a:gd name="connsiteX12" fmla="*/ 5263988 w 6116569"/>
              <a:gd name="connsiteY12" fmla="*/ 820828 h 6879321"/>
              <a:gd name="connsiteX13" fmla="*/ 5249723 w 6116569"/>
              <a:gd name="connsiteY13" fmla="*/ 895449 h 6879321"/>
              <a:gd name="connsiteX14" fmla="*/ 4744723 w 6116569"/>
              <a:gd name="connsiteY14" fmla="*/ 1197485 h 6879321"/>
              <a:gd name="connsiteX15" fmla="*/ 4767548 w 6116569"/>
              <a:gd name="connsiteY15" fmla="*/ 1346727 h 6879321"/>
              <a:gd name="connsiteX16" fmla="*/ 4539299 w 6116569"/>
              <a:gd name="connsiteY16" fmla="*/ 1421348 h 6879321"/>
              <a:gd name="connsiteX17" fmla="*/ 4607773 w 6116569"/>
              <a:gd name="connsiteY17" fmla="*/ 1485309 h 6879321"/>
              <a:gd name="connsiteX18" fmla="*/ 4579242 w 6116569"/>
              <a:gd name="connsiteY18" fmla="*/ 1535055 h 6879321"/>
              <a:gd name="connsiteX19" fmla="*/ 5278255 w 6116569"/>
              <a:gd name="connsiteY19" fmla="*/ 1609676 h 6879321"/>
              <a:gd name="connsiteX20" fmla="*/ 5771843 w 6116569"/>
              <a:gd name="connsiteY20" fmla="*/ 1630997 h 6879321"/>
              <a:gd name="connsiteX21" fmla="*/ 6105656 w 6116569"/>
              <a:gd name="connsiteY21" fmla="*/ 1748257 h 6879321"/>
              <a:gd name="connsiteX22" fmla="*/ 5691955 w 6116569"/>
              <a:gd name="connsiteY22" fmla="*/ 2167555 h 6879321"/>
              <a:gd name="connsiteX23" fmla="*/ 5475118 w 6116569"/>
              <a:gd name="connsiteY23" fmla="*/ 2348776 h 6879321"/>
              <a:gd name="connsiteX24" fmla="*/ 5826051 w 6116569"/>
              <a:gd name="connsiteY24" fmla="*/ 2291922 h 6879321"/>
              <a:gd name="connsiteX25" fmla="*/ 5552153 w 6116569"/>
              <a:gd name="connsiteY25" fmla="*/ 2597513 h 6879321"/>
              <a:gd name="connsiteX26" fmla="*/ 5603508 w 6116569"/>
              <a:gd name="connsiteY26" fmla="*/ 2647260 h 6879321"/>
              <a:gd name="connsiteX27" fmla="*/ 5700515 w 6116569"/>
              <a:gd name="connsiteY27" fmla="*/ 2679240 h 6879321"/>
              <a:gd name="connsiteX28" fmla="*/ 5246870 w 6116569"/>
              <a:gd name="connsiteY28" fmla="*/ 2888889 h 6879321"/>
              <a:gd name="connsiteX29" fmla="*/ 4836022 w 6116569"/>
              <a:gd name="connsiteY29" fmla="*/ 3169605 h 6879321"/>
              <a:gd name="connsiteX30" fmla="*/ 4736163 w 6116569"/>
              <a:gd name="connsiteY30" fmla="*/ 3233565 h 6879321"/>
              <a:gd name="connsiteX31" fmla="*/ 4853141 w 6116569"/>
              <a:gd name="connsiteY31" fmla="*/ 3233565 h 6879321"/>
              <a:gd name="connsiteX32" fmla="*/ 4944440 w 6116569"/>
              <a:gd name="connsiteY32" fmla="*/ 3226459 h 6879321"/>
              <a:gd name="connsiteX33" fmla="*/ 5109921 w 6116569"/>
              <a:gd name="connsiteY33" fmla="*/ 3283313 h 6879321"/>
              <a:gd name="connsiteX34" fmla="*/ 5694809 w 6116569"/>
              <a:gd name="connsiteY34" fmla="*/ 3141178 h 6879321"/>
              <a:gd name="connsiteX35" fmla="*/ 5566419 w 6116569"/>
              <a:gd name="connsiteY35" fmla="*/ 3301079 h 6879321"/>
              <a:gd name="connsiteX36" fmla="*/ 5415203 w 6116569"/>
              <a:gd name="connsiteY36" fmla="*/ 3397020 h 6879321"/>
              <a:gd name="connsiteX37" fmla="*/ 5612068 w 6116569"/>
              <a:gd name="connsiteY37" fmla="*/ 3432554 h 6879321"/>
              <a:gd name="connsiteX38" fmla="*/ 5206927 w 6116569"/>
              <a:gd name="connsiteY38" fmla="*/ 3599562 h 6879321"/>
              <a:gd name="connsiteX39" fmla="*/ 5301079 w 6116569"/>
              <a:gd name="connsiteY39" fmla="*/ 3723930 h 6879321"/>
              <a:gd name="connsiteX40" fmla="*/ 4507915 w 6116569"/>
              <a:gd name="connsiteY40" fmla="*/ 4306683 h 6879321"/>
              <a:gd name="connsiteX41" fmla="*/ 3982942 w 6116569"/>
              <a:gd name="connsiteY41" fmla="*/ 4587399 h 6879321"/>
              <a:gd name="connsiteX42" fmla="*/ 4185513 w 6116569"/>
              <a:gd name="connsiteY42" fmla="*/ 4541205 h 6879321"/>
              <a:gd name="connsiteX43" fmla="*/ 5212633 w 6116569"/>
              <a:gd name="connsiteY43" fmla="*/ 4455924 h 6879321"/>
              <a:gd name="connsiteX44" fmla="*/ 5312492 w 6116569"/>
              <a:gd name="connsiteY44" fmla="*/ 4473691 h 6879321"/>
              <a:gd name="connsiteX45" fmla="*/ 4596361 w 6116569"/>
              <a:gd name="connsiteY45" fmla="*/ 4818368 h 6879321"/>
              <a:gd name="connsiteX46" fmla="*/ 4873113 w 6116569"/>
              <a:gd name="connsiteY46" fmla="*/ 4885882 h 6879321"/>
              <a:gd name="connsiteX47" fmla="*/ 4935881 w 6116569"/>
              <a:gd name="connsiteY47" fmla="*/ 4914309 h 6879321"/>
              <a:gd name="connsiteX48" fmla="*/ 4873113 w 6116569"/>
              <a:gd name="connsiteY48" fmla="*/ 5003143 h 6879321"/>
              <a:gd name="connsiteX49" fmla="*/ 4721898 w 6116569"/>
              <a:gd name="connsiteY49" fmla="*/ 5095530 h 6879321"/>
              <a:gd name="connsiteX50" fmla="*/ 5132745 w 6116569"/>
              <a:gd name="connsiteY50" fmla="*/ 4949842 h 6879321"/>
              <a:gd name="connsiteX51" fmla="*/ 5101362 w 6116569"/>
              <a:gd name="connsiteY51" fmla="*/ 5081317 h 6879321"/>
              <a:gd name="connsiteX52" fmla="*/ 5138452 w 6116569"/>
              <a:gd name="connsiteY52" fmla="*/ 5198578 h 6879321"/>
              <a:gd name="connsiteX53" fmla="*/ 4904497 w 6116569"/>
              <a:gd name="connsiteY53" fmla="*/ 5362033 h 6879321"/>
              <a:gd name="connsiteX54" fmla="*/ 4579242 w 6116569"/>
              <a:gd name="connsiteY54" fmla="*/ 5674729 h 6879321"/>
              <a:gd name="connsiteX55" fmla="*/ 4253988 w 6116569"/>
              <a:gd name="connsiteY55" fmla="*/ 5884379 h 6879321"/>
              <a:gd name="connsiteX56" fmla="*/ 3985795 w 6116569"/>
              <a:gd name="connsiteY56" fmla="*/ 6069153 h 6879321"/>
              <a:gd name="connsiteX57" fmla="*/ 4231163 w 6116569"/>
              <a:gd name="connsiteY57" fmla="*/ 6030066 h 6879321"/>
              <a:gd name="connsiteX58" fmla="*/ 3814609 w 6116569"/>
              <a:gd name="connsiteY58" fmla="*/ 6317889 h 6879321"/>
              <a:gd name="connsiteX59" fmla="*/ 3751840 w 6116569"/>
              <a:gd name="connsiteY59" fmla="*/ 6339209 h 6879321"/>
              <a:gd name="connsiteX60" fmla="*/ 3089919 w 6116569"/>
              <a:gd name="connsiteY60" fmla="*/ 6563071 h 6879321"/>
              <a:gd name="connsiteX61" fmla="*/ 2961529 w 6116569"/>
              <a:gd name="connsiteY61" fmla="*/ 6662566 h 6879321"/>
              <a:gd name="connsiteX62" fmla="*/ 3107038 w 6116569"/>
              <a:gd name="connsiteY62" fmla="*/ 6673226 h 6879321"/>
              <a:gd name="connsiteX63" fmla="*/ 3594919 w 6116569"/>
              <a:gd name="connsiteY63" fmla="*/ 6591499 h 6879321"/>
              <a:gd name="connsiteX64" fmla="*/ 3261106 w 6116569"/>
              <a:gd name="connsiteY64" fmla="*/ 6726527 h 6879321"/>
              <a:gd name="connsiteX65" fmla="*/ 3620597 w 6116569"/>
              <a:gd name="connsiteY65" fmla="*/ 6740740 h 6879321"/>
              <a:gd name="connsiteX66" fmla="*/ 3703337 w 6116569"/>
              <a:gd name="connsiteY66" fmla="*/ 6826020 h 6879321"/>
              <a:gd name="connsiteX67" fmla="*/ 3689072 w 6116569"/>
              <a:gd name="connsiteY67" fmla="*/ 6879321 h 6879321"/>
              <a:gd name="connsiteX68" fmla="*/ 0 w 6116569"/>
              <a:gd name="connsiteY68" fmla="*/ 6879321 h 6879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Graphic 6" descr="Oog silhouet">
            <a:extLst>
              <a:ext uri="{FF2B5EF4-FFF2-40B4-BE49-F238E27FC236}">
                <a16:creationId xmlns:a16="http://schemas.microsoft.com/office/drawing/2014/main" id="{E0465460-E2FA-BA00-7874-F73291062E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1134" y="1918107"/>
            <a:ext cx="3195204" cy="3195204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24EB053-711B-91B1-8A2A-BFD579EBCE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5833" y="2497257"/>
            <a:ext cx="5457965" cy="36797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nl-NL" sz="2400" dirty="0"/>
              <a:t>“Als HBO-verpleegkundige kijk je verder dan de patiënt alleen. </a:t>
            </a:r>
          </a:p>
          <a:p>
            <a:pPr marL="0" indent="0">
              <a:buNone/>
            </a:pPr>
            <a:r>
              <a:rPr lang="nl-NL" sz="2400" dirty="0"/>
              <a:t>De gezondheid van patiënten wordt mede beïnvloed door de mensen om hen heen. </a:t>
            </a:r>
          </a:p>
          <a:p>
            <a:pPr marL="0" indent="0">
              <a:buNone/>
            </a:pPr>
            <a:r>
              <a:rPr lang="nl-NL" sz="2400" dirty="0"/>
              <a:t>Door aandacht te hebben voor naasten kun je problemen vroeg signaleren, passende ondersteuning organiseren en bijdragen aan duurzame zorg. Goede zorg is daarom systeemgericht, persoonsgericht en relationeel."</a:t>
            </a:r>
          </a:p>
        </p:txBody>
      </p:sp>
    </p:spTree>
    <p:extLst>
      <p:ext uri="{BB962C8B-B14F-4D97-AF65-F5344CB8AC3E}">
        <p14:creationId xmlns:p14="http://schemas.microsoft.com/office/powerpoint/2010/main" val="5336668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F5E786-3F93-EF1B-C977-0CA288DFC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 Auteurs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78F7DF4-5C87-5F5C-ABEF-29907827127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Marcella Tam 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85727DE-BEF8-08CE-BDAE-85ABE53073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13143" y="1825625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Mariska Schoonderwoerd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sz="1200" dirty="0">
                <a:hlinkClick r:id="rId2"/>
              </a:rPr>
              <a:t>Zorgopleidingen@lumc.nl</a:t>
            </a:r>
            <a:r>
              <a:rPr lang="nl-NL" sz="1200" dirty="0"/>
              <a:t> 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5B5724B5-FE17-BBB9-3F6D-9F7DBCB8FB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732" y="2260253"/>
            <a:ext cx="1705080" cy="796846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FAF19149-8E05-8AC3-3873-5E0F328624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498" y="2419599"/>
            <a:ext cx="2303145" cy="57213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4AC1A4DE-D41F-29DC-5089-72EEDAFC4210}"/>
              </a:ext>
            </a:extLst>
          </p:cNvPr>
          <p:cNvSpPr txBox="1"/>
          <p:nvPr/>
        </p:nvSpPr>
        <p:spPr>
          <a:xfrm>
            <a:off x="707136" y="3247382"/>
            <a:ext cx="39867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/>
              <a:t>https://palliaweb.nl/</a:t>
            </a:r>
            <a:r>
              <a:rPr lang="nl-NL" dirty="0">
                <a:hlinkClick r:id="rId5"/>
              </a:rPr>
              <a:t>oog-voor-naasten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2912237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15FA8C3DA0D34D952B7B13C2214042" ma:contentTypeVersion="13" ma:contentTypeDescription="Create a new document." ma:contentTypeScope="" ma:versionID="2ddfb0541a462c45cc7df5b322ca050d">
  <xsd:schema xmlns:xsd="http://www.w3.org/2001/XMLSchema" xmlns:xs="http://www.w3.org/2001/XMLSchema" xmlns:p="http://schemas.microsoft.com/office/2006/metadata/properties" xmlns:ns2="53b59e54-eb5e-427d-bd21-3e8c43afa2f7" xmlns:ns3="fd7b707b-79d2-495b-a12e-856244d53336" targetNamespace="http://schemas.microsoft.com/office/2006/metadata/properties" ma:root="true" ma:fieldsID="2f79f18657f79f11a305529ea9500121" ns2:_="" ns3:_="">
    <xsd:import namespace="53b59e54-eb5e-427d-bd21-3e8c43afa2f7"/>
    <xsd:import namespace="fd7b707b-79d2-495b-a12e-856244d5333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b59e54-eb5e-427d-bd21-3e8c43afa2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752b81f-bf1e-4216-85ee-deb0f27b41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7b707b-79d2-495b-a12e-856244d53336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d431e14-ac1b-4cb2-872f-d0deb17e3617}" ma:internalName="TaxCatchAll" ma:showField="CatchAllData" ma:web="fd7b707b-79d2-495b-a12e-856244d5333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7b707b-79d2-495b-a12e-856244d53336" xsi:nil="true"/>
    <lcf76f155ced4ddcb4097134ff3c332f xmlns="53b59e54-eb5e-427d-bd21-3e8c43afa2f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CC10FEB-F42F-4FF7-A95C-53DEAC21DD95}"/>
</file>

<file path=customXml/itemProps2.xml><?xml version="1.0" encoding="utf-8"?>
<ds:datastoreItem xmlns:ds="http://schemas.openxmlformats.org/officeDocument/2006/customXml" ds:itemID="{9246D6E2-A0C6-4DCB-A10B-C40312A6228A}"/>
</file>

<file path=customXml/itemProps3.xml><?xml version="1.0" encoding="utf-8"?>
<ds:datastoreItem xmlns:ds="http://schemas.openxmlformats.org/officeDocument/2006/customXml" ds:itemID="{53FA7629-979F-4FB3-BDC7-C8E450783B74}"/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860</Words>
  <Application>Microsoft Office PowerPoint</Application>
  <PresentationFormat>Breedbeeld</PresentationFormat>
  <Paragraphs>133</Paragraphs>
  <Slides>9</Slides>
  <Notes>8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Kantoorthema</vt:lpstr>
      <vt:lpstr>Miniles </vt:lpstr>
      <vt:lpstr>Leerdoelen </vt:lpstr>
      <vt:lpstr>         Binnenkomer </vt:lpstr>
      <vt:lpstr>Duo opdracht</vt:lpstr>
      <vt:lpstr>Duo opdracht – het professionele gesprek</vt:lpstr>
      <vt:lpstr>Informatie beoordelen </vt:lpstr>
      <vt:lpstr>Morgen anders</vt:lpstr>
      <vt:lpstr>OOG voor naasten = OOG voor het systeem </vt:lpstr>
      <vt:lpstr> Auteurs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Schoonderwoerd-Bosmans, Mariska (DOO - LUMC)</dc:creator>
  <cp:lastModifiedBy>Schoonderwoerd-Bosmans, Mariska (DOO - LUMC)</cp:lastModifiedBy>
  <cp:revision>13</cp:revision>
  <dcterms:created xsi:type="dcterms:W3CDTF">2026-06-19T13:35:05Z</dcterms:created>
  <dcterms:modified xsi:type="dcterms:W3CDTF">2026-08-17T07:10:37Z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0x0101003915FA8C3DA0D34D952B7B13C2214042</vt:lpwstr>
  </property>
</Properties>
</file>