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695" r:id="rId2"/>
    <p:sldId id="697" r:id="rId3"/>
    <p:sldId id="687" r:id="rId4"/>
    <p:sldId id="690" r:id="rId5"/>
    <p:sldId id="691" r:id="rId6"/>
  </p:sldIdLst>
  <p:sldSz cx="12192000" cy="6858000"/>
  <p:notesSz cx="6858000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55" autoAdjust="0"/>
  </p:normalViewPr>
  <p:slideViewPr>
    <p:cSldViewPr snapToGrid="0">
      <p:cViewPr varScale="1">
        <p:scale>
          <a:sx n="57" d="100"/>
          <a:sy n="57" d="100"/>
        </p:scale>
        <p:origin x="268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2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96"/>
    </p:cViewPr>
  </p:sorterViewPr>
  <p:notesViewPr>
    <p:cSldViewPr snapToGrid="0">
      <p:cViewPr>
        <p:scale>
          <a:sx n="78" d="100"/>
          <a:sy n="78" d="100"/>
        </p:scale>
        <p:origin x="2382" y="-5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trid Kodde" userId="8e4e387a-17ea-48f8-836e-19fcb1c19f44" providerId="ADAL" clId="{664954A2-6B90-4B7F-AE57-4878E8C4E6DA}"/>
    <pc:docChg chg="custSel addSld delSld modSld">
      <pc:chgData name="Astrid Kodde" userId="8e4e387a-17ea-48f8-836e-19fcb1c19f44" providerId="ADAL" clId="{664954A2-6B90-4B7F-AE57-4878E8C4E6DA}" dt="2022-05-23T11:50:51.106" v="127" actId="313"/>
      <pc:docMkLst>
        <pc:docMk/>
      </pc:docMkLst>
      <pc:sldChg chg="addSp delSp modSp add mod">
        <pc:chgData name="Astrid Kodde" userId="8e4e387a-17ea-48f8-836e-19fcb1c19f44" providerId="ADAL" clId="{664954A2-6B90-4B7F-AE57-4878E8C4E6DA}" dt="2022-05-23T11:49:30.690" v="53" actId="14100"/>
        <pc:sldMkLst>
          <pc:docMk/>
          <pc:sldMk cId="1836161753" sldId="687"/>
        </pc:sldMkLst>
        <pc:picChg chg="add del mod">
          <ac:chgData name="Astrid Kodde" userId="8e4e387a-17ea-48f8-836e-19fcb1c19f44" providerId="ADAL" clId="{664954A2-6B90-4B7F-AE57-4878E8C4E6DA}" dt="2022-05-23T11:49:19.470" v="50" actId="478"/>
          <ac:picMkLst>
            <pc:docMk/>
            <pc:sldMk cId="1836161753" sldId="687"/>
            <ac:picMk id="2" creationId="{F54C0551-8211-41FF-A5D0-37323B776C85}"/>
          </ac:picMkLst>
        </pc:picChg>
        <pc:picChg chg="add mod">
          <ac:chgData name="Astrid Kodde" userId="8e4e387a-17ea-48f8-836e-19fcb1c19f44" providerId="ADAL" clId="{664954A2-6B90-4B7F-AE57-4878E8C4E6DA}" dt="2022-05-23T11:49:30.690" v="53" actId="14100"/>
          <ac:picMkLst>
            <pc:docMk/>
            <pc:sldMk cId="1836161753" sldId="687"/>
            <ac:picMk id="4" creationId="{E28A0B5D-DAC4-4D6B-A163-AB14AD60A849}"/>
          </ac:picMkLst>
        </pc:picChg>
        <pc:picChg chg="del">
          <ac:chgData name="Astrid Kodde" userId="8e4e387a-17ea-48f8-836e-19fcb1c19f44" providerId="ADAL" clId="{664954A2-6B90-4B7F-AE57-4878E8C4E6DA}" dt="2022-05-23T11:44:55.740" v="2" actId="478"/>
          <ac:picMkLst>
            <pc:docMk/>
            <pc:sldMk cId="1836161753" sldId="687"/>
            <ac:picMk id="126978" creationId="{00000000-0000-0000-0000-000000000000}"/>
          </ac:picMkLst>
        </pc:picChg>
        <pc:picChg chg="del">
          <ac:chgData name="Astrid Kodde" userId="8e4e387a-17ea-48f8-836e-19fcb1c19f44" providerId="ADAL" clId="{664954A2-6B90-4B7F-AE57-4878E8C4E6DA}" dt="2022-05-23T11:46:25.211" v="43" actId="478"/>
          <ac:picMkLst>
            <pc:docMk/>
            <pc:sldMk cId="1836161753" sldId="687"/>
            <ac:picMk id="126979" creationId="{00000000-0000-0000-0000-000000000000}"/>
          </ac:picMkLst>
        </pc:picChg>
      </pc:sldChg>
      <pc:sldChg chg="del">
        <pc:chgData name="Astrid Kodde" userId="8e4e387a-17ea-48f8-836e-19fcb1c19f44" providerId="ADAL" clId="{664954A2-6B90-4B7F-AE57-4878E8C4E6DA}" dt="2022-05-23T11:44:13.221" v="0" actId="2696"/>
        <pc:sldMkLst>
          <pc:docMk/>
          <pc:sldMk cId="2181774213" sldId="687"/>
        </pc:sldMkLst>
      </pc:sldChg>
      <pc:sldChg chg="modSp mod">
        <pc:chgData name="Astrid Kodde" userId="8e4e387a-17ea-48f8-836e-19fcb1c19f44" providerId="ADAL" clId="{664954A2-6B90-4B7F-AE57-4878E8C4E6DA}" dt="2022-05-23T11:50:51.106" v="127" actId="313"/>
        <pc:sldMkLst>
          <pc:docMk/>
          <pc:sldMk cId="408580549" sldId="697"/>
        </pc:sldMkLst>
        <pc:spChg chg="mod">
          <ac:chgData name="Astrid Kodde" userId="8e4e387a-17ea-48f8-836e-19fcb1c19f44" providerId="ADAL" clId="{664954A2-6B90-4B7F-AE57-4878E8C4E6DA}" dt="2022-05-23T11:50:51.106" v="127" actId="313"/>
          <ac:spMkLst>
            <pc:docMk/>
            <pc:sldMk cId="408580549" sldId="697"/>
            <ac:spMk id="3" creationId="{00000000-0000-0000-0000-000000000000}"/>
          </ac:spMkLst>
        </pc:spChg>
      </pc:sldChg>
    </pc:docChg>
  </pc:docChgLst>
  <pc:docChgLst>
    <pc:chgData name="Astrid Kodde" userId="8e4e387a-17ea-48f8-836e-19fcb1c19f44" providerId="ADAL" clId="{5287A655-AACB-4FCC-94A5-2EEBE6291ADF}"/>
    <pc:docChg chg="delSld">
      <pc:chgData name="Astrid Kodde" userId="8e4e387a-17ea-48f8-836e-19fcb1c19f44" providerId="ADAL" clId="{5287A655-AACB-4FCC-94A5-2EEBE6291ADF}" dt="2022-07-19T15:55:39.212" v="3" actId="47"/>
      <pc:docMkLst>
        <pc:docMk/>
      </pc:docMkLst>
      <pc:sldChg chg="del">
        <pc:chgData name="Astrid Kodde" userId="8e4e387a-17ea-48f8-836e-19fcb1c19f44" providerId="ADAL" clId="{5287A655-AACB-4FCC-94A5-2EEBE6291ADF}" dt="2022-07-19T15:55:39.212" v="3" actId="47"/>
        <pc:sldMkLst>
          <pc:docMk/>
          <pc:sldMk cId="2258724710" sldId="692"/>
        </pc:sldMkLst>
      </pc:sldChg>
      <pc:sldChg chg="del">
        <pc:chgData name="Astrid Kodde" userId="8e4e387a-17ea-48f8-836e-19fcb1c19f44" providerId="ADAL" clId="{5287A655-AACB-4FCC-94A5-2EEBE6291ADF}" dt="2022-07-19T15:55:26.806" v="1" actId="47"/>
        <pc:sldMkLst>
          <pc:docMk/>
          <pc:sldMk cId="2686277177" sldId="693"/>
        </pc:sldMkLst>
      </pc:sldChg>
      <pc:sldChg chg="del">
        <pc:chgData name="Astrid Kodde" userId="8e4e387a-17ea-48f8-836e-19fcb1c19f44" providerId="ADAL" clId="{5287A655-AACB-4FCC-94A5-2EEBE6291ADF}" dt="2022-07-19T15:55:28.040" v="2" actId="47"/>
        <pc:sldMkLst>
          <pc:docMk/>
          <pc:sldMk cId="1872389732" sldId="694"/>
        </pc:sldMkLst>
      </pc:sldChg>
      <pc:sldChg chg="del">
        <pc:chgData name="Astrid Kodde" userId="8e4e387a-17ea-48f8-836e-19fcb1c19f44" providerId="ADAL" clId="{5287A655-AACB-4FCC-94A5-2EEBE6291ADF}" dt="2022-07-19T15:55:26.178" v="0" actId="47"/>
        <pc:sldMkLst>
          <pc:docMk/>
          <pc:sldMk cId="4035591747" sldId="698"/>
        </pc:sldMkLst>
      </pc:sldChg>
    </pc:docChg>
  </pc:docChgLst>
  <pc:docChgLst>
    <pc:chgData name="Astrid Kodde" userId="8e4e387a-17ea-48f8-836e-19fcb1c19f44" providerId="ADAL" clId="{9F21C9BA-C426-47C2-A5FE-10258B6B5338}"/>
    <pc:docChg chg="undo custSel addSld delSld modSld sldOrd">
      <pc:chgData name="Astrid Kodde" userId="8e4e387a-17ea-48f8-836e-19fcb1c19f44" providerId="ADAL" clId="{9F21C9BA-C426-47C2-A5FE-10258B6B5338}" dt="2022-06-09T11:11:28.643" v="37" actId="680"/>
      <pc:docMkLst>
        <pc:docMk/>
      </pc:docMkLst>
      <pc:sldChg chg="del">
        <pc:chgData name="Astrid Kodde" userId="8e4e387a-17ea-48f8-836e-19fcb1c19f44" providerId="ADAL" clId="{9F21C9BA-C426-47C2-A5FE-10258B6B5338}" dt="2022-06-08T20:55:07.148" v="6" actId="2696"/>
        <pc:sldMkLst>
          <pc:docMk/>
          <pc:sldMk cId="1836161753" sldId="687"/>
        </pc:sldMkLst>
      </pc:sldChg>
      <pc:sldChg chg="add">
        <pc:chgData name="Astrid Kodde" userId="8e4e387a-17ea-48f8-836e-19fcb1c19f44" providerId="ADAL" clId="{9F21C9BA-C426-47C2-A5FE-10258B6B5338}" dt="2022-06-08T20:55:16.510" v="7"/>
        <pc:sldMkLst>
          <pc:docMk/>
          <pc:sldMk cId="2800571174" sldId="687"/>
        </pc:sldMkLst>
      </pc:sldChg>
      <pc:sldChg chg="addSp delSp modSp mod">
        <pc:chgData name="Astrid Kodde" userId="8e4e387a-17ea-48f8-836e-19fcb1c19f44" providerId="ADAL" clId="{9F21C9BA-C426-47C2-A5FE-10258B6B5338}" dt="2022-06-08T20:54:46.418" v="5" actId="26606"/>
        <pc:sldMkLst>
          <pc:docMk/>
          <pc:sldMk cId="2258724710" sldId="692"/>
        </pc:sldMkLst>
        <pc:spChg chg="del">
          <ac:chgData name="Astrid Kodde" userId="8e4e387a-17ea-48f8-836e-19fcb1c19f44" providerId="ADAL" clId="{9F21C9BA-C426-47C2-A5FE-10258B6B5338}" dt="2022-06-08T20:54:43.518" v="4" actId="478"/>
          <ac:spMkLst>
            <pc:docMk/>
            <pc:sldMk cId="2258724710" sldId="692"/>
            <ac:spMk id="2" creationId="{00000000-0000-0000-0000-000000000000}"/>
          </ac:spMkLst>
        </pc:spChg>
        <pc:spChg chg="del">
          <ac:chgData name="Astrid Kodde" userId="8e4e387a-17ea-48f8-836e-19fcb1c19f44" providerId="ADAL" clId="{9F21C9BA-C426-47C2-A5FE-10258B6B5338}" dt="2022-06-08T20:54:19.526" v="0" actId="22"/>
          <ac:spMkLst>
            <pc:docMk/>
            <pc:sldMk cId="2258724710" sldId="692"/>
            <ac:spMk id="3" creationId="{00000000-0000-0000-0000-000000000000}"/>
          </ac:spMkLst>
        </pc:spChg>
        <pc:spChg chg="add del mod">
          <ac:chgData name="Astrid Kodde" userId="8e4e387a-17ea-48f8-836e-19fcb1c19f44" providerId="ADAL" clId="{9F21C9BA-C426-47C2-A5FE-10258B6B5338}" dt="2022-06-08T20:54:46.418" v="5" actId="26606"/>
          <ac:spMkLst>
            <pc:docMk/>
            <pc:sldMk cId="2258724710" sldId="692"/>
            <ac:spMk id="7" creationId="{50B32AAD-3DC6-463F-8098-6AD1D3C756DA}"/>
          </ac:spMkLst>
        </pc:spChg>
        <pc:picChg chg="add mod ord">
          <ac:chgData name="Astrid Kodde" userId="8e4e387a-17ea-48f8-836e-19fcb1c19f44" providerId="ADAL" clId="{9F21C9BA-C426-47C2-A5FE-10258B6B5338}" dt="2022-06-08T20:54:46.418" v="5" actId="26606"/>
          <ac:picMkLst>
            <pc:docMk/>
            <pc:sldMk cId="2258724710" sldId="692"/>
            <ac:picMk id="5" creationId="{44AE8DDE-D9AD-42C7-A9D9-D4EFA5434905}"/>
          </ac:picMkLst>
        </pc:picChg>
      </pc:sldChg>
      <pc:sldChg chg="modSp mod">
        <pc:chgData name="Astrid Kodde" userId="8e4e387a-17ea-48f8-836e-19fcb1c19f44" providerId="ADAL" clId="{9F21C9BA-C426-47C2-A5FE-10258B6B5338}" dt="2022-06-08T20:59:04.689" v="32" actId="1076"/>
        <pc:sldMkLst>
          <pc:docMk/>
          <pc:sldMk cId="2686277177" sldId="693"/>
        </pc:sldMkLst>
        <pc:spChg chg="mod ord">
          <ac:chgData name="Astrid Kodde" userId="8e4e387a-17ea-48f8-836e-19fcb1c19f44" providerId="ADAL" clId="{9F21C9BA-C426-47C2-A5FE-10258B6B5338}" dt="2022-06-08T20:58:57.371" v="31" actId="207"/>
          <ac:spMkLst>
            <pc:docMk/>
            <pc:sldMk cId="2686277177" sldId="693"/>
            <ac:spMk id="3" creationId="{00000000-0000-0000-0000-000000000000}"/>
          </ac:spMkLst>
        </pc:spChg>
        <pc:picChg chg="mod">
          <ac:chgData name="Astrid Kodde" userId="8e4e387a-17ea-48f8-836e-19fcb1c19f44" providerId="ADAL" clId="{9F21C9BA-C426-47C2-A5FE-10258B6B5338}" dt="2022-06-08T20:59:04.689" v="32" actId="1076"/>
          <ac:picMkLst>
            <pc:docMk/>
            <pc:sldMk cId="2686277177" sldId="693"/>
            <ac:picMk id="4" creationId="{00000000-0000-0000-0000-000000000000}"/>
          </ac:picMkLst>
        </pc:picChg>
      </pc:sldChg>
      <pc:sldChg chg="del ord">
        <pc:chgData name="Astrid Kodde" userId="8e4e387a-17ea-48f8-836e-19fcb1c19f44" providerId="ADAL" clId="{9F21C9BA-C426-47C2-A5FE-10258B6B5338}" dt="2022-06-08T21:00:06.703" v="35" actId="47"/>
        <pc:sldMkLst>
          <pc:docMk/>
          <pc:sldMk cId="1263090937" sldId="696"/>
        </pc:sldMkLst>
      </pc:sldChg>
      <pc:sldChg chg="modSp mod">
        <pc:chgData name="Astrid Kodde" userId="8e4e387a-17ea-48f8-836e-19fcb1c19f44" providerId="ADAL" clId="{9F21C9BA-C426-47C2-A5FE-10258B6B5338}" dt="2022-06-08T20:59:58.842" v="34" actId="6549"/>
        <pc:sldMkLst>
          <pc:docMk/>
          <pc:sldMk cId="408580549" sldId="697"/>
        </pc:sldMkLst>
        <pc:spChg chg="mod">
          <ac:chgData name="Astrid Kodde" userId="8e4e387a-17ea-48f8-836e-19fcb1c19f44" providerId="ADAL" clId="{9F21C9BA-C426-47C2-A5FE-10258B6B5338}" dt="2022-06-08T20:59:58.842" v="34" actId="6549"/>
          <ac:spMkLst>
            <pc:docMk/>
            <pc:sldMk cId="408580549" sldId="697"/>
            <ac:spMk id="3" creationId="{00000000-0000-0000-0000-000000000000}"/>
          </ac:spMkLst>
        </pc:spChg>
      </pc:sldChg>
      <pc:sldChg chg="del">
        <pc:chgData name="Astrid Kodde" userId="8e4e387a-17ea-48f8-836e-19fcb1c19f44" providerId="ADAL" clId="{9F21C9BA-C426-47C2-A5FE-10258B6B5338}" dt="2022-06-08T21:00:15.623" v="36" actId="47"/>
        <pc:sldMkLst>
          <pc:docMk/>
          <pc:sldMk cId="3007631523" sldId="698"/>
        </pc:sldMkLst>
      </pc:sldChg>
      <pc:sldChg chg="new">
        <pc:chgData name="Astrid Kodde" userId="8e4e387a-17ea-48f8-836e-19fcb1c19f44" providerId="ADAL" clId="{9F21C9BA-C426-47C2-A5FE-10258B6B5338}" dt="2022-06-09T11:11:28.643" v="37" actId="680"/>
        <pc:sldMkLst>
          <pc:docMk/>
          <pc:sldMk cId="4035591747" sldId="69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48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948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7EC75-9558-4456-A0D9-E4FF89AD8725}" type="datetimeFigureOut">
              <a:rPr lang="nl-NL" smtClean="0"/>
              <a:t>19-7-2022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9358"/>
            <a:ext cx="2971800" cy="494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379358"/>
            <a:ext cx="2971800" cy="4948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7D943-304E-435C-BBF0-F3B32B0C5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993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4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2FE92-0F6A-4AA5-8126-43E2E47BCCBE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65138" y="1233488"/>
            <a:ext cx="59277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51983"/>
            <a:ext cx="548640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827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378827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81E51-02CD-476F-8CF9-1941D703C1B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55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81E51-02CD-476F-8CF9-1941D703C1BB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06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02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89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8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402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06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45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31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030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38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70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84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A7B99-35A1-4DD3-834E-0A520D599093}" type="datetimeFigureOut">
              <a:rPr lang="nl-NL" smtClean="0"/>
              <a:pPr/>
              <a:t>19-7-2022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C7EB-1433-40D5-A4FF-F02F1F28368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22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70232" y="2273801"/>
            <a:ext cx="3232484" cy="5780088"/>
          </a:xfrm>
        </p:spPr>
        <p:txBody>
          <a:bodyPr/>
          <a:lstStyle/>
          <a:p>
            <a:r>
              <a:rPr lang="nl-NL" dirty="0"/>
              <a:t>Deskundig</a:t>
            </a:r>
          </a:p>
          <a:p>
            <a:r>
              <a:rPr lang="nl-NL" dirty="0"/>
              <a:t>Samen</a:t>
            </a:r>
          </a:p>
          <a:p>
            <a:r>
              <a:rPr lang="nl-NL" dirty="0"/>
              <a:t>Vroegtijdig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48" y="396874"/>
            <a:ext cx="7230996" cy="565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6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88473" y="3534109"/>
            <a:ext cx="11630967" cy="4351338"/>
          </a:xfrm>
        </p:spPr>
        <p:txBody>
          <a:bodyPr/>
          <a:lstStyle/>
          <a:p>
            <a:r>
              <a:rPr lang="nl-NL" dirty="0"/>
              <a:t>≥ 6x/ </a:t>
            </a:r>
            <a:r>
              <a:rPr lang="nl-NL" dirty="0" err="1"/>
              <a:t>jr</a:t>
            </a:r>
            <a:r>
              <a:rPr lang="nl-NL" dirty="0"/>
              <a:t> huisartsen en (wijk)verpleegkundigen</a:t>
            </a:r>
          </a:p>
          <a:p>
            <a:r>
              <a:rPr lang="nl-NL" dirty="0"/>
              <a:t>Met consulent palliatieve zorg</a:t>
            </a:r>
          </a:p>
          <a:p>
            <a:r>
              <a:rPr lang="nl-NL" dirty="0"/>
              <a:t>Aandacht voor lichamelijk, psychische, sociale en existentiële aspecten</a:t>
            </a:r>
          </a:p>
          <a:p>
            <a:r>
              <a:rPr lang="nl-NL" dirty="0"/>
              <a:t>Palliatieve Zorg register voor vroegtijdige identificatie </a:t>
            </a:r>
          </a:p>
          <a:p>
            <a:r>
              <a:rPr lang="nl-NL" dirty="0"/>
              <a:t>Proactief plannen </a:t>
            </a:r>
          </a:p>
          <a:p>
            <a:r>
              <a:rPr lang="nl-NL" dirty="0"/>
              <a:t>Jaarlijkse monitoring </a:t>
            </a:r>
            <a:r>
              <a:rPr lang="nl-NL" dirty="0" err="1"/>
              <a:t>VUmc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13" y="228167"/>
            <a:ext cx="3738255" cy="292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8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28A0B5D-DAC4-4D6B-A163-AB14AD60A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274" y="193964"/>
            <a:ext cx="10783453" cy="647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57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Simulatie </a:t>
            </a:r>
            <a:r>
              <a:rPr lang="nl-NL" dirty="0" err="1"/>
              <a:t>PaTz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Rol: HA of wijkverpleegkundige; naambordje</a:t>
            </a:r>
          </a:p>
          <a:p>
            <a:r>
              <a:rPr lang="nl-NL" dirty="0"/>
              <a:t>Info die mist mag je – passend bij de rol/situatie- zelf invullen</a:t>
            </a:r>
          </a:p>
          <a:p>
            <a:r>
              <a:rPr lang="nl-NL" dirty="0"/>
              <a:t>Inbrenger en meest betrokken andere hulpverlener(s) eerst aan het woord, daarna allen </a:t>
            </a:r>
          </a:p>
          <a:p>
            <a:r>
              <a:rPr lang="nl-NL" dirty="0"/>
              <a:t>Per casus afsluiting door inbrenger, leer/ actiepunt, hoe verder</a:t>
            </a:r>
          </a:p>
          <a:p>
            <a:r>
              <a:rPr lang="nl-NL" dirty="0"/>
              <a:t>Ook echte eigen casuïstiek kan worden ingebracht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Mogelijk niet alle casuïstiek aan bod</a:t>
            </a:r>
          </a:p>
        </p:txBody>
      </p:sp>
    </p:spTree>
    <p:extLst>
      <p:ext uri="{BB962C8B-B14F-4D97-AF65-F5344CB8AC3E}">
        <p14:creationId xmlns:p14="http://schemas.microsoft.com/office/powerpoint/2010/main" val="70263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PaTz</a:t>
            </a:r>
            <a:r>
              <a:rPr lang="nl-NL" dirty="0"/>
              <a:t> register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762444"/>
              </p:ext>
            </p:extLst>
          </p:nvPr>
        </p:nvGraphicFramePr>
        <p:xfrm>
          <a:off x="377124" y="1841124"/>
          <a:ext cx="11437752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2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lfd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diagnose</a:t>
                      </a:r>
                    </a:p>
                    <a:p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inbrenger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vragen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Mw. M. van Dijk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COPD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TZ</a:t>
                      </a:r>
                      <a:r>
                        <a:rPr lang="nl-NL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NL" baseline="0" dirty="0" err="1">
                          <a:solidFill>
                            <a:srgbClr val="002060"/>
                          </a:solidFill>
                        </a:rPr>
                        <a:t>Carefor</a:t>
                      </a:r>
                      <a:r>
                        <a:rPr lang="nl-NL" baseline="0" dirty="0">
                          <a:solidFill>
                            <a:srgbClr val="002060"/>
                          </a:solidFill>
                        </a:rPr>
                        <a:t> N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Behandeling dyspnoe &amp; angst, behandelwensen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Dhr. J. Koothuizen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HA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Nw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Ijsseldam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Anticiperen, samenwerken, euthanasie vraag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Mw. M. van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Ieden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Mammaca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HA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Nw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Ijsseldam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Opstarten TZ,</a:t>
                      </a:r>
                      <a:r>
                        <a:rPr lang="nl-NL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NL" baseline="0" dirty="0" err="1">
                          <a:solidFill>
                            <a:srgbClr val="002060"/>
                          </a:solidFill>
                        </a:rPr>
                        <a:t>oncoverpl</a:t>
                      </a:r>
                      <a:r>
                        <a:rPr lang="nl-NL" baseline="0" dirty="0">
                          <a:solidFill>
                            <a:srgbClr val="002060"/>
                          </a:solidFill>
                        </a:rPr>
                        <a:t>?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Dhr. Kuit</a:t>
                      </a:r>
                    </a:p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Mw. Kuit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81</a:t>
                      </a:r>
                    </a:p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Pancreasca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Dementie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HA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Ijsseldam</a:t>
                      </a:r>
                      <a:r>
                        <a:rPr lang="nl-NL" baseline="0" dirty="0">
                          <a:solidFill>
                            <a:srgbClr val="002060"/>
                          </a:solidFill>
                        </a:rPr>
                        <a:t> C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Zorgmogelijkheden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Mw. E.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Ozdemir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Ovariumca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TZ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Carefor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Communicatie, pijn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Mw. I v Noorden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Longca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HA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Ijsseldam</a:t>
                      </a:r>
                      <a:r>
                        <a:rPr lang="nl-NL" baseline="0" dirty="0">
                          <a:solidFill>
                            <a:srgbClr val="002060"/>
                          </a:solidFill>
                        </a:rPr>
                        <a:t> O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Nabespreken overlijden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Dhr. H. Jansen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z..v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.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Kahler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HA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Ijsseldam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 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Crisis na diagnose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Dhr. S. Grooteboer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Blaasca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TZ </a:t>
                      </a:r>
                      <a:r>
                        <a:rPr lang="nl-NL" dirty="0" err="1">
                          <a:solidFill>
                            <a:srgbClr val="002060"/>
                          </a:solidFill>
                        </a:rPr>
                        <a:t>Carefor</a:t>
                      </a:r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 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2060"/>
                          </a:solidFill>
                        </a:rPr>
                        <a:t>Pijn, alcohol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390799"/>
      </p:ext>
    </p:extLst>
  </p:cSld>
  <p:clrMapOvr>
    <a:masterClrMapping/>
  </p:clrMapOvr>
</p:sld>
</file>

<file path=ppt/theme/theme1.xml><?xml version="1.0" encoding="utf-8"?>
<a:theme xmlns:a="http://schemas.openxmlformats.org/drawingml/2006/main" name="Astrids_powerpoint">
  <a:themeElements>
    <a:clrScheme name="presentatie Astrid Geel">
      <a:dk1>
        <a:srgbClr val="FFFF00"/>
      </a:dk1>
      <a:lt1>
        <a:srgbClr val="FFFF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trids_powerpoint" id="{1AC1AE6E-055E-42E0-80A9-95F59CAA6F81}" vid="{49DB4EFA-8877-4E56-A749-B97EB7E1F1D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5639</TotalTime>
  <Words>229</Words>
  <Application>Microsoft Office PowerPoint</Application>
  <PresentationFormat>Breedbeeld</PresentationFormat>
  <Paragraphs>67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Astrids_powerpoint</vt:lpstr>
      <vt:lpstr>PowerPoint-presentatie</vt:lpstr>
      <vt:lpstr>PowerPoint-presentatie</vt:lpstr>
      <vt:lpstr>PowerPoint-presentatie</vt:lpstr>
      <vt:lpstr>Simulatie PaTz</vt:lpstr>
      <vt:lpstr>PaTz register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Niet alles dat kan hoeft</dc:title>
  <dc:creator>Astrid Kodde</dc:creator>
  <cp:lastModifiedBy>Astrid Kodde</cp:lastModifiedBy>
  <cp:revision>278</cp:revision>
  <cp:lastPrinted>2017-09-04T10:42:51Z</cp:lastPrinted>
  <dcterms:created xsi:type="dcterms:W3CDTF">2017-01-15T14:25:32Z</dcterms:created>
  <dcterms:modified xsi:type="dcterms:W3CDTF">2022-07-19T15:55:44Z</dcterms:modified>
</cp:coreProperties>
</file>