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72" r:id="rId7"/>
    <p:sldId id="263" r:id="rId8"/>
    <p:sldId id="264" r:id="rId9"/>
    <p:sldId id="266" r:id="rId10"/>
    <p:sldId id="268" r:id="rId11"/>
    <p:sldId id="267" r:id="rId12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4B0B648-61D9-328E-B46D-90EEB7EC3155}" name="Ank Louwes" initials="AL" userId="S::a.louwes@pznl.nl::afde4120-2980-4fd3-9aab-23d0ef32f51f" providerId="AD"/>
  <p188:author id="{D3C219AE-EB33-C7B7-5EA4-EE9715B4578F}" name="Manon Jansen" initials="MJ" userId="S::m.jansen@pznl.nl::ac27f8de-af53-4c98-8e24-3bc33273fc2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395"/>
    <a:srgbClr val="95BAFF"/>
    <a:srgbClr val="F1ECE3"/>
    <a:srgbClr val="FF89BC"/>
    <a:srgbClr val="D2E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90FE3A-C33F-31EB-D2D3-BB80EDC18FA1}" v="66" dt="2026-07-01T16:16:58.906"/>
    <p1510:client id="{58A130E2-7968-E08E-5C4D-03DC5A467A9D}" v="40" dt="2026-07-01T06:59:28.255"/>
    <p1510:client id="{B358E543-7F71-C04A-2279-93072B9DF759}" v="8" dt="2026-07-01T06:54:51.080"/>
    <p1510:client id="{C41ADF37-7E19-45F3-A4CD-93AA243229E6}" v="1" dt="2026-07-01T07:05:33.762"/>
    <p1510:client id="{C5C82A90-2F4E-A462-46CB-2DABC172C43E}" v="3" dt="2026-07-02T06:56:21.9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0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k Louwes" userId="S::a.louwes@pznl.nl::afde4120-2980-4fd3-9aab-23d0ef32f51f" providerId="AD" clId="Web-{9787519C-26E5-C522-0B81-A345D8E1A544}"/>
    <pc:docChg chg="modSld">
      <pc:chgData name="Ank Louwes" userId="S::a.louwes@pznl.nl::afde4120-2980-4fd3-9aab-23d0ef32f51f" providerId="AD" clId="Web-{9787519C-26E5-C522-0B81-A345D8E1A544}" dt="2026-06-30T06:46:09.982" v="34" actId="20577"/>
      <pc:docMkLst>
        <pc:docMk/>
      </pc:docMkLst>
      <pc:sldChg chg="modSp modCm">
        <pc:chgData name="Ank Louwes" userId="S::a.louwes@pznl.nl::afde4120-2980-4fd3-9aab-23d0ef32f51f" providerId="AD" clId="Web-{9787519C-26E5-C522-0B81-A345D8E1A544}" dt="2026-06-30T06:46:09.982" v="34" actId="20577"/>
        <pc:sldMkLst>
          <pc:docMk/>
          <pc:sldMk cId="1185612732" sldId="268"/>
        </pc:sldMkLst>
        <pc:spChg chg="mod">
          <ac:chgData name="Ank Louwes" userId="S::a.louwes@pznl.nl::afde4120-2980-4fd3-9aab-23d0ef32f51f" providerId="AD" clId="Web-{9787519C-26E5-C522-0B81-A345D8E1A544}" dt="2026-06-30T06:46:09.982" v="34" actId="20577"/>
          <ac:spMkLst>
            <pc:docMk/>
            <pc:sldMk cId="1185612732" sldId="268"/>
            <ac:spMk id="2" creationId="{99E645E8-30EC-20A3-BD52-19B3400E8848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nk Louwes" userId="S::a.louwes@pznl.nl::afde4120-2980-4fd3-9aab-23d0ef32f51f" providerId="AD" clId="Web-{9787519C-26E5-C522-0B81-A345D8E1A544}" dt="2026-06-30T06:45:51.153" v="33" actId="20577"/>
              <pc2:cmMkLst xmlns:pc2="http://schemas.microsoft.com/office/powerpoint/2019/9/main/command">
                <pc:docMk/>
                <pc:sldMk cId="1185612732" sldId="268"/>
                <pc2:cmMk id="{BAB71359-01A1-4D14-A8CB-65B80A54726F}"/>
              </pc2:cmMkLst>
            </pc226:cmChg>
          </p:ext>
        </pc:extLst>
      </pc:sldChg>
    </pc:docChg>
  </pc:docChgLst>
  <pc:docChgLst>
    <pc:chgData name="Ank Louwes" userId="afde4120-2980-4fd3-9aab-23d0ef32f51f" providerId="ADAL" clId="{44C67FDF-50D8-4FFF-BE8D-6D985A3F8DC5}"/>
    <pc:docChg chg="delSld modSld">
      <pc:chgData name="Ank Louwes" userId="afde4120-2980-4fd3-9aab-23d0ef32f51f" providerId="ADAL" clId="{44C67FDF-50D8-4FFF-BE8D-6D985A3F8DC5}" dt="2026-07-01T07:07:08.998" v="74" actId="113"/>
      <pc:docMkLst>
        <pc:docMk/>
      </pc:docMkLst>
      <pc:sldChg chg="modSp mod">
        <pc:chgData name="Ank Louwes" userId="afde4120-2980-4fd3-9aab-23d0ef32f51f" providerId="ADAL" clId="{44C67FDF-50D8-4FFF-BE8D-6D985A3F8DC5}" dt="2026-07-01T06:55:08.296" v="20" actId="20577"/>
        <pc:sldMkLst>
          <pc:docMk/>
          <pc:sldMk cId="424748581" sldId="256"/>
        </pc:sldMkLst>
        <pc:spChg chg="mod">
          <ac:chgData name="Ank Louwes" userId="afde4120-2980-4fd3-9aab-23d0ef32f51f" providerId="ADAL" clId="{44C67FDF-50D8-4FFF-BE8D-6D985A3F8DC5}" dt="2026-06-26T09:46:21.319" v="3" actId="20577"/>
          <ac:spMkLst>
            <pc:docMk/>
            <pc:sldMk cId="424748581" sldId="256"/>
            <ac:spMk id="3" creationId="{D4047CBB-A78D-E827-63A5-5C9BFB06792D}"/>
          </ac:spMkLst>
        </pc:spChg>
        <pc:spChg chg="mod">
          <ac:chgData name="Ank Louwes" userId="afde4120-2980-4fd3-9aab-23d0ef32f51f" providerId="ADAL" clId="{44C67FDF-50D8-4FFF-BE8D-6D985A3F8DC5}" dt="2026-07-01T06:55:08.296" v="20" actId="20577"/>
          <ac:spMkLst>
            <pc:docMk/>
            <pc:sldMk cId="424748581" sldId="256"/>
            <ac:spMk id="4" creationId="{24D39F61-CE8D-8039-ABD8-6A6043D31869}"/>
          </ac:spMkLst>
        </pc:spChg>
      </pc:sldChg>
      <pc:sldChg chg="modSp mod">
        <pc:chgData name="Ank Louwes" userId="afde4120-2980-4fd3-9aab-23d0ef32f51f" providerId="ADAL" clId="{44C67FDF-50D8-4FFF-BE8D-6D985A3F8DC5}" dt="2026-07-01T07:07:08.998" v="74" actId="113"/>
        <pc:sldMkLst>
          <pc:docMk/>
          <pc:sldMk cId="2502881141" sldId="257"/>
        </pc:sldMkLst>
        <pc:spChg chg="mod">
          <ac:chgData name="Ank Louwes" userId="afde4120-2980-4fd3-9aab-23d0ef32f51f" providerId="ADAL" clId="{44C67FDF-50D8-4FFF-BE8D-6D985A3F8DC5}" dt="2026-07-01T07:07:08.998" v="74" actId="113"/>
          <ac:spMkLst>
            <pc:docMk/>
            <pc:sldMk cId="2502881141" sldId="257"/>
            <ac:spMk id="2" creationId="{8CB0616A-DD3B-9B53-D8C3-CEFA563F62B1}"/>
          </ac:spMkLst>
        </pc:spChg>
      </pc:sldChg>
      <pc:sldChg chg="modSp mod">
        <pc:chgData name="Ank Louwes" userId="afde4120-2980-4fd3-9aab-23d0ef32f51f" providerId="ADAL" clId="{44C67FDF-50D8-4FFF-BE8D-6D985A3F8DC5}" dt="2026-07-01T07:00:45.812" v="24" actId="20577"/>
        <pc:sldMkLst>
          <pc:docMk/>
          <pc:sldMk cId="641122773" sldId="263"/>
        </pc:sldMkLst>
        <pc:spChg chg="mod">
          <ac:chgData name="Ank Louwes" userId="afde4120-2980-4fd3-9aab-23d0ef32f51f" providerId="ADAL" clId="{44C67FDF-50D8-4FFF-BE8D-6D985A3F8DC5}" dt="2026-07-01T07:00:45.812" v="24" actId="20577"/>
          <ac:spMkLst>
            <pc:docMk/>
            <pc:sldMk cId="641122773" sldId="263"/>
            <ac:spMk id="2" creationId="{3398B3D1-ECB5-83A1-CCAA-234462C69D7F}"/>
          </ac:spMkLst>
        </pc:spChg>
      </pc:sldChg>
      <pc:sldChg chg="modSp mod">
        <pc:chgData name="Ank Louwes" userId="afde4120-2980-4fd3-9aab-23d0ef32f51f" providerId="ADAL" clId="{44C67FDF-50D8-4FFF-BE8D-6D985A3F8DC5}" dt="2026-07-01T07:01:45.011" v="25" actId="20577"/>
        <pc:sldMkLst>
          <pc:docMk/>
          <pc:sldMk cId="3561576510" sldId="266"/>
        </pc:sldMkLst>
        <pc:spChg chg="mod">
          <ac:chgData name="Ank Louwes" userId="afde4120-2980-4fd3-9aab-23d0ef32f51f" providerId="ADAL" clId="{44C67FDF-50D8-4FFF-BE8D-6D985A3F8DC5}" dt="2026-07-01T07:01:45.011" v="25" actId="20577"/>
          <ac:spMkLst>
            <pc:docMk/>
            <pc:sldMk cId="3561576510" sldId="266"/>
            <ac:spMk id="2" creationId="{F32F05DF-E426-A36B-9D0D-F3F66F332C1B}"/>
          </ac:spMkLst>
        </pc:spChg>
      </pc:sldChg>
      <pc:sldChg chg="modSp mod">
        <pc:chgData name="Ank Louwes" userId="afde4120-2980-4fd3-9aab-23d0ef32f51f" providerId="ADAL" clId="{44C67FDF-50D8-4FFF-BE8D-6D985A3F8DC5}" dt="2026-07-01T07:05:29.973" v="72" actId="21"/>
        <pc:sldMkLst>
          <pc:docMk/>
          <pc:sldMk cId="4019991677" sldId="267"/>
        </pc:sldMkLst>
        <pc:spChg chg="mod">
          <ac:chgData name="Ank Louwes" userId="afde4120-2980-4fd3-9aab-23d0ef32f51f" providerId="ADAL" clId="{44C67FDF-50D8-4FFF-BE8D-6D985A3F8DC5}" dt="2026-07-01T07:05:29.973" v="72" actId="21"/>
          <ac:spMkLst>
            <pc:docMk/>
            <pc:sldMk cId="4019991677" sldId="267"/>
            <ac:spMk id="2" creationId="{E3D1041C-47B8-1319-0434-58FA80D831D4}"/>
          </ac:spMkLst>
        </pc:spChg>
      </pc:sldChg>
      <pc:sldChg chg="modSp mod">
        <pc:chgData name="Ank Louwes" userId="afde4120-2980-4fd3-9aab-23d0ef32f51f" providerId="ADAL" clId="{44C67FDF-50D8-4FFF-BE8D-6D985A3F8DC5}" dt="2026-07-01T07:05:33.762" v="73"/>
        <pc:sldMkLst>
          <pc:docMk/>
          <pc:sldMk cId="1185612732" sldId="268"/>
        </pc:sldMkLst>
        <pc:spChg chg="mod">
          <ac:chgData name="Ank Louwes" userId="afde4120-2980-4fd3-9aab-23d0ef32f51f" providerId="ADAL" clId="{44C67FDF-50D8-4FFF-BE8D-6D985A3F8DC5}" dt="2026-07-01T07:05:33.762" v="73"/>
          <ac:spMkLst>
            <pc:docMk/>
            <pc:sldMk cId="1185612732" sldId="268"/>
            <ac:spMk id="2" creationId="{99E645E8-30EC-20A3-BD52-19B3400E8848}"/>
          </ac:spMkLst>
        </pc:spChg>
      </pc:sldChg>
    </pc:docChg>
  </pc:docChgLst>
  <pc:docChgLst>
    <pc:chgData name="Manon Jansen" userId="S::m.jansen@pznl.nl::ac27f8de-af53-4c98-8e24-3bc33273fc2b" providerId="AD" clId="Web-{7532472C-D190-8869-7AAC-881BF7797987}"/>
    <pc:docChg chg="mod">
      <pc:chgData name="Manon Jansen" userId="S::m.jansen@pznl.nl::ac27f8de-af53-4c98-8e24-3bc33273fc2b" providerId="AD" clId="Web-{7532472C-D190-8869-7AAC-881BF7797987}" dt="2026-06-30T06:16:45.966" v="0"/>
      <pc:docMkLst>
        <pc:docMk/>
      </pc:docMkLst>
    </pc:docChg>
  </pc:docChgLst>
  <pc:docChgLst>
    <pc:chgData name="Ank Louwes" userId="S::a.louwes@pznl.nl::afde4120-2980-4fd3-9aab-23d0ef32f51f" providerId="AD" clId="Web-{58A130E2-7968-E08E-5C4D-03DC5A467A9D}"/>
    <pc:docChg chg="modSld">
      <pc:chgData name="Ank Louwes" userId="S::a.louwes@pznl.nl::afde4120-2980-4fd3-9aab-23d0ef32f51f" providerId="AD" clId="Web-{58A130E2-7968-E08E-5C4D-03DC5A467A9D}" dt="2026-07-01T06:59:28.255" v="38" actId="20577"/>
      <pc:docMkLst>
        <pc:docMk/>
      </pc:docMkLst>
      <pc:sldChg chg="modSp">
        <pc:chgData name="Ank Louwes" userId="S::a.louwes@pznl.nl::afde4120-2980-4fd3-9aab-23d0ef32f51f" providerId="AD" clId="Web-{58A130E2-7968-E08E-5C4D-03DC5A467A9D}" dt="2026-07-01T06:56:10.277" v="5" actId="20577"/>
        <pc:sldMkLst>
          <pc:docMk/>
          <pc:sldMk cId="424748581" sldId="256"/>
        </pc:sldMkLst>
        <pc:spChg chg="mod">
          <ac:chgData name="Ank Louwes" userId="S::a.louwes@pznl.nl::afde4120-2980-4fd3-9aab-23d0ef32f51f" providerId="AD" clId="Web-{58A130E2-7968-E08E-5C4D-03DC5A467A9D}" dt="2026-07-01T06:56:10.277" v="5" actId="20577"/>
          <ac:spMkLst>
            <pc:docMk/>
            <pc:sldMk cId="424748581" sldId="256"/>
            <ac:spMk id="4" creationId="{24D39F61-CE8D-8039-ABD8-6A6043D31869}"/>
          </ac:spMkLst>
        </pc:spChg>
      </pc:sldChg>
      <pc:sldChg chg="modSp">
        <pc:chgData name="Ank Louwes" userId="S::a.louwes@pznl.nl::afde4120-2980-4fd3-9aab-23d0ef32f51f" providerId="AD" clId="Web-{58A130E2-7968-E08E-5C4D-03DC5A467A9D}" dt="2026-07-01T06:56:28.856" v="10" actId="20577"/>
        <pc:sldMkLst>
          <pc:docMk/>
          <pc:sldMk cId="2502881141" sldId="257"/>
        </pc:sldMkLst>
        <pc:spChg chg="mod">
          <ac:chgData name="Ank Louwes" userId="S::a.louwes@pznl.nl::afde4120-2980-4fd3-9aab-23d0ef32f51f" providerId="AD" clId="Web-{58A130E2-7968-E08E-5C4D-03DC5A467A9D}" dt="2026-07-01T06:56:28.856" v="10" actId="20577"/>
          <ac:spMkLst>
            <pc:docMk/>
            <pc:sldMk cId="2502881141" sldId="257"/>
            <ac:spMk id="2" creationId="{8CB0616A-DD3B-9B53-D8C3-CEFA563F62B1}"/>
          </ac:spMkLst>
        </pc:spChg>
      </pc:sldChg>
      <pc:sldChg chg="modSp">
        <pc:chgData name="Ank Louwes" userId="S::a.louwes@pznl.nl::afde4120-2980-4fd3-9aab-23d0ef32f51f" providerId="AD" clId="Web-{58A130E2-7968-E08E-5C4D-03DC5A467A9D}" dt="2026-07-01T06:56:44.481" v="11" actId="20577"/>
        <pc:sldMkLst>
          <pc:docMk/>
          <pc:sldMk cId="641122773" sldId="263"/>
        </pc:sldMkLst>
        <pc:spChg chg="mod">
          <ac:chgData name="Ank Louwes" userId="S::a.louwes@pznl.nl::afde4120-2980-4fd3-9aab-23d0ef32f51f" providerId="AD" clId="Web-{58A130E2-7968-E08E-5C4D-03DC5A467A9D}" dt="2026-07-01T06:56:44.481" v="11" actId="20577"/>
          <ac:spMkLst>
            <pc:docMk/>
            <pc:sldMk cId="641122773" sldId="263"/>
            <ac:spMk id="2" creationId="{3398B3D1-ECB5-83A1-CCAA-234462C69D7F}"/>
          </ac:spMkLst>
        </pc:spChg>
      </pc:sldChg>
      <pc:sldChg chg="modSp">
        <pc:chgData name="Ank Louwes" userId="S::a.louwes@pznl.nl::afde4120-2980-4fd3-9aab-23d0ef32f51f" providerId="AD" clId="Web-{58A130E2-7968-E08E-5C4D-03DC5A467A9D}" dt="2026-07-01T06:58:44.533" v="28" actId="20577"/>
        <pc:sldMkLst>
          <pc:docMk/>
          <pc:sldMk cId="1947861136" sldId="264"/>
        </pc:sldMkLst>
        <pc:spChg chg="mod">
          <ac:chgData name="Ank Louwes" userId="S::a.louwes@pznl.nl::afde4120-2980-4fd3-9aab-23d0ef32f51f" providerId="AD" clId="Web-{58A130E2-7968-E08E-5C4D-03DC5A467A9D}" dt="2026-07-01T06:58:44.533" v="28" actId="20577"/>
          <ac:spMkLst>
            <pc:docMk/>
            <pc:sldMk cId="1947861136" sldId="264"/>
            <ac:spMk id="2" creationId="{CC561914-8FCA-D2EF-8519-9354E9FDAE45}"/>
          </ac:spMkLst>
        </pc:spChg>
      </pc:sldChg>
      <pc:sldChg chg="modSp">
        <pc:chgData name="Ank Louwes" userId="S::a.louwes@pznl.nl::afde4120-2980-4fd3-9aab-23d0ef32f51f" providerId="AD" clId="Web-{58A130E2-7968-E08E-5C4D-03DC5A467A9D}" dt="2026-07-01T06:59:28.255" v="38" actId="20577"/>
        <pc:sldMkLst>
          <pc:docMk/>
          <pc:sldMk cId="3561576510" sldId="266"/>
        </pc:sldMkLst>
        <pc:spChg chg="mod">
          <ac:chgData name="Ank Louwes" userId="S::a.louwes@pznl.nl::afde4120-2980-4fd3-9aab-23d0ef32f51f" providerId="AD" clId="Web-{58A130E2-7968-E08E-5C4D-03DC5A467A9D}" dt="2026-07-01T06:59:28.255" v="38" actId="20577"/>
          <ac:spMkLst>
            <pc:docMk/>
            <pc:sldMk cId="3561576510" sldId="266"/>
            <ac:spMk id="2" creationId="{F32F05DF-E426-A36B-9D0D-F3F66F332C1B}"/>
          </ac:spMkLst>
        </pc:spChg>
      </pc:sldChg>
    </pc:docChg>
  </pc:docChgLst>
  <pc:docChgLst>
    <pc:chgData name="Ank Louwes" userId="S::a.louwes@pznl.nl::afde4120-2980-4fd3-9aab-23d0ef32f51f" providerId="AD" clId="Web-{B358E543-7F71-C04A-2279-93072B9DF759}"/>
    <pc:docChg chg="mod modSld">
      <pc:chgData name="Ank Louwes" userId="S::a.louwes@pznl.nl::afde4120-2980-4fd3-9aab-23d0ef32f51f" providerId="AD" clId="Web-{B358E543-7F71-C04A-2279-93072B9DF759}" dt="2026-07-01T06:54:51.080" v="8" actId="20577"/>
      <pc:docMkLst>
        <pc:docMk/>
      </pc:docMkLst>
      <pc:sldChg chg="modSp">
        <pc:chgData name="Ank Louwes" userId="S::a.louwes@pznl.nl::afde4120-2980-4fd3-9aab-23d0ef32f51f" providerId="AD" clId="Web-{B358E543-7F71-C04A-2279-93072B9DF759}" dt="2026-07-01T06:53:44.702" v="3" actId="20577"/>
        <pc:sldMkLst>
          <pc:docMk/>
          <pc:sldMk cId="424748581" sldId="256"/>
        </pc:sldMkLst>
        <pc:spChg chg="mod">
          <ac:chgData name="Ank Louwes" userId="S::a.louwes@pznl.nl::afde4120-2980-4fd3-9aab-23d0ef32f51f" providerId="AD" clId="Web-{B358E543-7F71-C04A-2279-93072B9DF759}" dt="2026-07-01T06:53:44.702" v="3" actId="20577"/>
          <ac:spMkLst>
            <pc:docMk/>
            <pc:sldMk cId="424748581" sldId="256"/>
            <ac:spMk id="2" creationId="{7BE4B075-15E1-C795-4CF1-6F969FED5E4A}"/>
          </ac:spMkLst>
        </pc:spChg>
        <pc:spChg chg="mod">
          <ac:chgData name="Ank Louwes" userId="S::a.louwes@pznl.nl::afde4120-2980-4fd3-9aab-23d0ef32f51f" providerId="AD" clId="Web-{B358E543-7F71-C04A-2279-93072B9DF759}" dt="2026-07-01T06:53:20.014" v="1" actId="20577"/>
          <ac:spMkLst>
            <pc:docMk/>
            <pc:sldMk cId="424748581" sldId="256"/>
            <ac:spMk id="4" creationId="{24D39F61-CE8D-8039-ABD8-6A6043D31869}"/>
          </ac:spMkLst>
        </pc:spChg>
      </pc:sldChg>
      <pc:sldChg chg="modSp modCm">
        <pc:chgData name="Ank Louwes" userId="S::a.louwes@pznl.nl::afde4120-2980-4fd3-9aab-23d0ef32f51f" providerId="AD" clId="Web-{B358E543-7F71-C04A-2279-93072B9DF759}" dt="2026-07-01T06:54:51.080" v="8" actId="20577"/>
        <pc:sldMkLst>
          <pc:docMk/>
          <pc:sldMk cId="641122773" sldId="263"/>
        </pc:sldMkLst>
        <pc:spChg chg="mod">
          <ac:chgData name="Ank Louwes" userId="S::a.louwes@pznl.nl::afde4120-2980-4fd3-9aab-23d0ef32f51f" providerId="AD" clId="Web-{B358E543-7F71-C04A-2279-93072B9DF759}" dt="2026-07-01T06:54:51.080" v="8" actId="20577"/>
          <ac:spMkLst>
            <pc:docMk/>
            <pc:sldMk cId="641122773" sldId="263"/>
            <ac:spMk id="2" creationId="{3398B3D1-ECB5-83A1-CCAA-234462C69D7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nk Louwes" userId="S::a.louwes@pznl.nl::afde4120-2980-4fd3-9aab-23d0ef32f51f" providerId="AD" clId="Web-{B358E543-7F71-C04A-2279-93072B9DF759}" dt="2026-07-01T06:54:37.439" v="7" actId="20577"/>
              <pc2:cmMkLst xmlns:pc2="http://schemas.microsoft.com/office/powerpoint/2019/9/main/command">
                <pc:docMk/>
                <pc:sldMk cId="641122773" sldId="263"/>
                <pc2:cmMk id="{48215E1E-B8C5-498D-8829-52548EF630D3}"/>
              </pc2:cmMkLst>
            </pc226:cmChg>
          </p:ext>
        </pc:extLst>
      </pc:sldChg>
      <pc:sldChg chg="modSp">
        <pc:chgData name="Ank Louwes" userId="S::a.louwes@pznl.nl::afde4120-2980-4fd3-9aab-23d0ef32f51f" providerId="AD" clId="Web-{B358E543-7F71-C04A-2279-93072B9DF759}" dt="2026-07-01T06:54:00" v="4" actId="20577"/>
        <pc:sldMkLst>
          <pc:docMk/>
          <pc:sldMk cId="2021379073" sldId="272"/>
        </pc:sldMkLst>
        <pc:spChg chg="mod">
          <ac:chgData name="Ank Louwes" userId="S::a.louwes@pznl.nl::afde4120-2980-4fd3-9aab-23d0ef32f51f" providerId="AD" clId="Web-{B358E543-7F71-C04A-2279-93072B9DF759}" dt="2026-07-01T06:54:00" v="4" actId="20577"/>
          <ac:spMkLst>
            <pc:docMk/>
            <pc:sldMk cId="2021379073" sldId="272"/>
            <ac:spMk id="3" creationId="{5680CF22-1BEE-E74F-90FB-2A8186B804E3}"/>
          </ac:spMkLst>
        </pc:spChg>
      </pc:sldChg>
    </pc:docChg>
  </pc:docChgLst>
  <pc:docChgLst>
    <pc:chgData name="Manon Jansen" userId="S::m.jansen@pznl.nl::ac27f8de-af53-4c98-8e24-3bc33273fc2b" providerId="AD" clId="Web-{3590FE3A-C33F-31EB-D2D3-BB80EDC18FA1}"/>
    <pc:docChg chg="modSld">
      <pc:chgData name="Manon Jansen" userId="S::m.jansen@pznl.nl::ac27f8de-af53-4c98-8e24-3bc33273fc2b" providerId="AD" clId="Web-{3590FE3A-C33F-31EB-D2D3-BB80EDC18FA1}" dt="2026-07-01T16:16:24.216" v="62" actId="20577"/>
      <pc:docMkLst>
        <pc:docMk/>
      </pc:docMkLst>
      <pc:sldChg chg="modSp">
        <pc:chgData name="Manon Jansen" userId="S::m.jansen@pznl.nl::ac27f8de-af53-4c98-8e24-3bc33273fc2b" providerId="AD" clId="Web-{3590FE3A-C33F-31EB-D2D3-BB80EDC18FA1}" dt="2026-07-01T16:12:19.132" v="10" actId="20577"/>
        <pc:sldMkLst>
          <pc:docMk/>
          <pc:sldMk cId="1947861136" sldId="264"/>
        </pc:sldMkLst>
        <pc:spChg chg="mod">
          <ac:chgData name="Manon Jansen" userId="S::m.jansen@pznl.nl::ac27f8de-af53-4c98-8e24-3bc33273fc2b" providerId="AD" clId="Web-{3590FE3A-C33F-31EB-D2D3-BB80EDC18FA1}" dt="2026-07-01T16:12:19.132" v="10" actId="20577"/>
          <ac:spMkLst>
            <pc:docMk/>
            <pc:sldMk cId="1947861136" sldId="264"/>
            <ac:spMk id="2" creationId="{CC561914-8FCA-D2EF-8519-9354E9FDAE45}"/>
          </ac:spMkLst>
        </pc:spChg>
      </pc:sldChg>
      <pc:sldChg chg="modSp">
        <pc:chgData name="Manon Jansen" userId="S::m.jansen@pznl.nl::ac27f8de-af53-4c98-8e24-3bc33273fc2b" providerId="AD" clId="Web-{3590FE3A-C33F-31EB-D2D3-BB80EDC18FA1}" dt="2026-07-01T16:15:14.651" v="47" actId="20577"/>
        <pc:sldMkLst>
          <pc:docMk/>
          <pc:sldMk cId="3561576510" sldId="266"/>
        </pc:sldMkLst>
        <pc:spChg chg="mod">
          <ac:chgData name="Manon Jansen" userId="S::m.jansen@pznl.nl::ac27f8de-af53-4c98-8e24-3bc33273fc2b" providerId="AD" clId="Web-{3590FE3A-C33F-31EB-D2D3-BB80EDC18FA1}" dt="2026-07-01T16:15:14.651" v="47" actId="20577"/>
          <ac:spMkLst>
            <pc:docMk/>
            <pc:sldMk cId="3561576510" sldId="266"/>
            <ac:spMk id="2" creationId="{F32F05DF-E426-A36B-9D0D-F3F66F332C1B}"/>
          </ac:spMkLst>
        </pc:spChg>
      </pc:sldChg>
      <pc:sldChg chg="modSp">
        <pc:chgData name="Manon Jansen" userId="S::m.jansen@pznl.nl::ac27f8de-af53-4c98-8e24-3bc33273fc2b" providerId="AD" clId="Web-{3590FE3A-C33F-31EB-D2D3-BB80EDC18FA1}" dt="2026-07-01T16:16:24.216" v="62" actId="20577"/>
        <pc:sldMkLst>
          <pc:docMk/>
          <pc:sldMk cId="1185612732" sldId="268"/>
        </pc:sldMkLst>
        <pc:spChg chg="mod">
          <ac:chgData name="Manon Jansen" userId="S::m.jansen@pznl.nl::ac27f8de-af53-4c98-8e24-3bc33273fc2b" providerId="AD" clId="Web-{3590FE3A-C33F-31EB-D2D3-BB80EDC18FA1}" dt="2026-07-01T16:16:24.216" v="62" actId="20577"/>
          <ac:spMkLst>
            <pc:docMk/>
            <pc:sldMk cId="1185612732" sldId="268"/>
            <ac:spMk id="2" creationId="{99E645E8-30EC-20A3-BD52-19B3400E884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C5B575-9F42-7149-BE01-DDAE309FFDD5}" type="datetimeFigureOut">
              <a:rPr lang="en-NL" smtClean="0"/>
              <a:t>08/03/2026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576C5-9593-184A-9506-C4273205D8F7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92351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lines on a white surface&#10;&#10;Description automatically generated">
            <a:extLst>
              <a:ext uri="{FF2B5EF4-FFF2-40B4-BE49-F238E27FC236}">
                <a16:creationId xmlns:a16="http://schemas.microsoft.com/office/drawing/2014/main" id="{3E947007-2FE7-70C6-4C63-4DD09AB5F5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083" y="0"/>
            <a:ext cx="12194083" cy="685683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FFB0A1D-301C-0F21-CDF7-A2BA91F515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77393"/>
            <a:ext cx="9144000" cy="2387600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pPr algn="l"/>
            <a:r>
              <a:rPr lang="en-NL">
                <a:solidFill>
                  <a:srgbClr val="173395"/>
                </a:solidFill>
                <a:latin typeface="Poppins" pitchFamily="2" charset="77"/>
                <a:cs typeface="Poppins" pitchFamily="2" charset="77"/>
              </a:rPr>
              <a:t>Voorblad</a:t>
            </a:r>
            <a:br>
              <a:rPr lang="en-NL">
                <a:solidFill>
                  <a:srgbClr val="173395"/>
                </a:solidFill>
                <a:latin typeface="Poppins" pitchFamily="2" charset="77"/>
                <a:cs typeface="Poppins" pitchFamily="2" charset="77"/>
              </a:rPr>
            </a:br>
            <a:r>
              <a:rPr lang="en-NL">
                <a:solidFill>
                  <a:srgbClr val="173395"/>
                </a:solidFill>
                <a:latin typeface="Poppins" pitchFamily="2" charset="77"/>
                <a:cs typeface="Poppins" pitchFamily="2" charset="77"/>
              </a:rPr>
              <a:t>lange titel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3BED152-99E8-DD89-5E24-02D2CC158D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57068"/>
            <a:ext cx="6634348" cy="1655762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pPr algn="l">
              <a:lnSpc>
                <a:spcPct val="110000"/>
              </a:lnSpc>
            </a:pPr>
            <a:r>
              <a:rPr lang="en-NL">
                <a:solidFill>
                  <a:srgbClr val="173395"/>
                </a:solidFill>
                <a:latin typeface="Poppins" pitchFamily="2" charset="77"/>
                <a:cs typeface="Poppins" pitchFamily="2" charset="77"/>
              </a:rPr>
              <a:t>Dit is een beschrijving van een ondertitel waar de presentatie over gaat.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F4EB7E6F-94AD-53A5-B326-B7C3C3EFA4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89505" y="6238652"/>
            <a:ext cx="4114800" cy="36512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173395"/>
                </a:solidFill>
              </a:defRPr>
            </a:lvl1pPr>
            <a:lvl2pPr marL="457200" indent="0">
              <a:buNone/>
              <a:defRPr sz="1600">
                <a:solidFill>
                  <a:srgbClr val="95BAFF"/>
                </a:solidFill>
              </a:defRPr>
            </a:lvl2pPr>
            <a:lvl3pPr marL="914400" indent="0">
              <a:buNone/>
              <a:defRPr sz="1600">
                <a:solidFill>
                  <a:srgbClr val="95BAFF"/>
                </a:solidFill>
              </a:defRPr>
            </a:lvl3pPr>
            <a:lvl4pPr marL="1371600" indent="0">
              <a:buNone/>
              <a:defRPr sz="1600">
                <a:solidFill>
                  <a:srgbClr val="95BAFF"/>
                </a:solidFill>
              </a:defRPr>
            </a:lvl4pPr>
            <a:lvl5pPr marL="1828800" indent="0">
              <a:buNone/>
              <a:defRPr sz="1600">
                <a:solidFill>
                  <a:srgbClr val="95BAFF"/>
                </a:solidFill>
              </a:defRPr>
            </a:lvl5pPr>
          </a:lstStyle>
          <a:p>
            <a:pPr lvl="0"/>
            <a:r>
              <a:rPr lang="en-GB"/>
              <a:t>14 </a:t>
            </a:r>
            <a:r>
              <a:rPr lang="en-GB" err="1"/>
              <a:t>februari</a:t>
            </a:r>
            <a:r>
              <a:rPr lang="en-GB"/>
              <a:t> 2024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03626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122CB5-16BD-1E06-920E-A5C0CC5B39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169"/>
            <a:ext cx="12196161" cy="6858000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EFF87B62-4028-58DC-30BA-A31F0CB673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0" y="1465592"/>
            <a:ext cx="7402513" cy="4521200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GB"/>
              <a:t>Elk </a:t>
            </a:r>
            <a:r>
              <a:rPr lang="en-GB" err="1"/>
              <a:t>jaar</a:t>
            </a:r>
            <a:r>
              <a:rPr lang="en-GB"/>
              <a:t> </a:t>
            </a:r>
            <a:r>
              <a:rPr lang="en-GB" err="1"/>
              <a:t>komen</a:t>
            </a:r>
            <a:r>
              <a:rPr lang="en-GB"/>
              <a:t> 110.000 </a:t>
            </a:r>
            <a:r>
              <a:rPr lang="en-GB" err="1"/>
              <a:t>mensen</a:t>
            </a:r>
            <a:r>
              <a:rPr lang="en-GB"/>
              <a:t> door </a:t>
            </a:r>
            <a:r>
              <a:rPr lang="en-GB" err="1"/>
              <a:t>een</a:t>
            </a:r>
            <a:r>
              <a:rPr lang="en-GB"/>
              <a:t> </a:t>
            </a:r>
            <a:r>
              <a:rPr lang="en-GB" err="1"/>
              <a:t>ongeneeslijke</a:t>
            </a:r>
            <a:r>
              <a:rPr lang="en-GB"/>
              <a:t> </a:t>
            </a:r>
            <a:r>
              <a:rPr lang="en-GB" err="1"/>
              <a:t>ziekte</a:t>
            </a:r>
            <a:r>
              <a:rPr lang="en-GB"/>
              <a:t> of </a:t>
            </a:r>
            <a:r>
              <a:rPr lang="en-GB" err="1"/>
              <a:t>ouderdom</a:t>
            </a:r>
            <a:r>
              <a:rPr lang="en-GB"/>
              <a:t> in de </a:t>
            </a:r>
            <a:r>
              <a:rPr lang="en-GB" err="1"/>
              <a:t>laatste</a:t>
            </a:r>
            <a:r>
              <a:rPr lang="en-GB"/>
              <a:t> </a:t>
            </a:r>
            <a:r>
              <a:rPr lang="en-GB" err="1"/>
              <a:t>fase</a:t>
            </a:r>
            <a:r>
              <a:rPr lang="en-GB"/>
              <a:t> van </a:t>
            </a:r>
            <a:r>
              <a:rPr lang="en-GB" err="1"/>
              <a:t>hun</a:t>
            </a:r>
            <a:r>
              <a:rPr lang="en-GB"/>
              <a:t> </a:t>
            </a:r>
            <a:r>
              <a:rPr lang="en-GB" err="1"/>
              <a:t>leven</a:t>
            </a:r>
            <a:r>
              <a:rPr lang="en-GB"/>
              <a:t> </a:t>
            </a:r>
            <a:r>
              <a:rPr lang="en-GB" err="1"/>
              <a:t>terecht</a:t>
            </a:r>
            <a:r>
              <a:rPr lang="en-GB"/>
              <a:t>. Door de </a:t>
            </a:r>
            <a:r>
              <a:rPr lang="en-GB" err="1"/>
              <a:t>vergrijzing</a:t>
            </a:r>
            <a:r>
              <a:rPr lang="en-GB"/>
              <a:t> </a:t>
            </a:r>
            <a:r>
              <a:rPr lang="en-GB" err="1"/>
              <a:t>stijgt</a:t>
            </a:r>
            <a:r>
              <a:rPr lang="en-GB"/>
              <a:t> </a:t>
            </a:r>
            <a:r>
              <a:rPr lang="en-GB" err="1"/>
              <a:t>dat</a:t>
            </a:r>
            <a:r>
              <a:rPr lang="en-GB"/>
              <a:t> </a:t>
            </a:r>
            <a:r>
              <a:rPr lang="en-GB" err="1"/>
              <a:t>aantal</a:t>
            </a:r>
            <a:r>
              <a:rPr lang="en-GB"/>
              <a:t> </a:t>
            </a:r>
            <a:r>
              <a:rPr lang="en-GB" err="1"/>
              <a:t>enorm</a:t>
            </a:r>
            <a:r>
              <a:rPr lang="en-GB"/>
              <a:t>. Al die </a:t>
            </a:r>
            <a:r>
              <a:rPr lang="en-GB" err="1"/>
              <a:t>mensen</a:t>
            </a:r>
            <a:r>
              <a:rPr lang="en-GB"/>
              <a:t> </a:t>
            </a:r>
            <a:r>
              <a:rPr lang="en-GB" err="1"/>
              <a:t>hebben</a:t>
            </a:r>
            <a:r>
              <a:rPr lang="en-GB"/>
              <a:t> </a:t>
            </a:r>
            <a:r>
              <a:rPr lang="en-GB" err="1"/>
              <a:t>palliatieve</a:t>
            </a:r>
            <a:r>
              <a:rPr lang="en-GB"/>
              <a:t> </a:t>
            </a:r>
            <a:r>
              <a:rPr lang="en-GB" err="1"/>
              <a:t>zorg</a:t>
            </a:r>
            <a:r>
              <a:rPr lang="en-GB"/>
              <a:t> </a:t>
            </a:r>
            <a:r>
              <a:rPr lang="en-GB" err="1"/>
              <a:t>nodig</a:t>
            </a:r>
            <a:r>
              <a:rPr lang="en-GB"/>
              <a:t>. Zorg </a:t>
            </a:r>
            <a:r>
              <a:rPr lang="en-GB" err="1"/>
              <a:t>waarin</a:t>
            </a:r>
            <a:r>
              <a:rPr lang="en-GB"/>
              <a:t> </a:t>
            </a:r>
            <a:r>
              <a:rPr lang="en-GB" err="1"/>
              <a:t>niet</a:t>
            </a:r>
            <a:r>
              <a:rPr lang="en-GB"/>
              <a:t> langer </a:t>
            </a:r>
            <a:r>
              <a:rPr lang="en-GB" err="1"/>
              <a:t>genezing</a:t>
            </a:r>
            <a:r>
              <a:rPr lang="en-GB"/>
              <a:t>, maar </a:t>
            </a:r>
            <a:r>
              <a:rPr lang="en-GB" err="1"/>
              <a:t>kwaliteit</a:t>
            </a:r>
            <a:r>
              <a:rPr lang="en-GB"/>
              <a:t> van </a:t>
            </a:r>
            <a:r>
              <a:rPr lang="en-GB" err="1"/>
              <a:t>leven</a:t>
            </a:r>
            <a:r>
              <a:rPr lang="en-GB"/>
              <a:t>, van </a:t>
            </a:r>
            <a:r>
              <a:rPr lang="en-GB" err="1"/>
              <a:t>rouwen</a:t>
            </a:r>
            <a:r>
              <a:rPr lang="en-GB"/>
              <a:t> </a:t>
            </a:r>
            <a:r>
              <a:rPr lang="en-GB" err="1"/>
              <a:t>en</a:t>
            </a:r>
            <a:r>
              <a:rPr lang="en-GB"/>
              <a:t> van </a:t>
            </a:r>
            <a:r>
              <a:rPr lang="en-GB" err="1"/>
              <a:t>sterven</a:t>
            </a:r>
            <a:r>
              <a:rPr lang="en-GB"/>
              <a:t> </a:t>
            </a:r>
            <a:r>
              <a:rPr lang="en-GB" err="1"/>
              <a:t>centraal</a:t>
            </a:r>
            <a:r>
              <a:rPr lang="en-GB"/>
              <a:t> </a:t>
            </a:r>
            <a:r>
              <a:rPr lang="en-GB" err="1"/>
              <a:t>staat</a:t>
            </a:r>
            <a:r>
              <a:rPr lang="en-GB"/>
              <a:t>. </a:t>
            </a:r>
            <a:r>
              <a:rPr lang="en-GB" err="1"/>
              <a:t>Daarom</a:t>
            </a:r>
            <a:r>
              <a:rPr lang="en-GB"/>
              <a:t> </a:t>
            </a:r>
            <a:r>
              <a:rPr lang="en-GB" err="1"/>
              <a:t>maakt</a:t>
            </a:r>
            <a:r>
              <a:rPr lang="en-GB"/>
              <a:t> het </a:t>
            </a:r>
            <a:r>
              <a:rPr lang="en-GB" err="1"/>
              <a:t>Nationaal</a:t>
            </a:r>
            <a:r>
              <a:rPr lang="en-GB"/>
              <a:t> </a:t>
            </a:r>
            <a:r>
              <a:rPr lang="en-GB" err="1"/>
              <a:t>Programma</a:t>
            </a:r>
            <a:r>
              <a:rPr lang="en-GB"/>
              <a:t> </a:t>
            </a:r>
            <a:r>
              <a:rPr lang="en-GB" err="1"/>
              <a:t>Palliatieve</a:t>
            </a:r>
            <a:r>
              <a:rPr lang="en-GB"/>
              <a:t> Zorg II </a:t>
            </a:r>
            <a:r>
              <a:rPr lang="en-GB" err="1"/>
              <a:t>zorgverleners</a:t>
            </a:r>
            <a:r>
              <a:rPr lang="en-GB"/>
              <a:t> </a:t>
            </a:r>
            <a:r>
              <a:rPr lang="en-GB" err="1"/>
              <a:t>bekend</a:t>
            </a:r>
            <a:r>
              <a:rPr lang="en-GB"/>
              <a:t> </a:t>
            </a:r>
            <a:r>
              <a:rPr lang="en-GB" err="1"/>
              <a:t>en</a:t>
            </a:r>
            <a:r>
              <a:rPr lang="en-GB"/>
              <a:t> </a:t>
            </a:r>
            <a:r>
              <a:rPr lang="en-GB" err="1"/>
              <a:t>vertrouwd</a:t>
            </a:r>
            <a:r>
              <a:rPr lang="en-GB"/>
              <a:t> met </a:t>
            </a:r>
            <a:r>
              <a:rPr lang="en-GB" err="1"/>
              <a:t>palliatieve</a:t>
            </a:r>
            <a:r>
              <a:rPr lang="en-GB"/>
              <a:t> </a:t>
            </a:r>
            <a:r>
              <a:rPr lang="en-GB" err="1"/>
              <a:t>zorg</a:t>
            </a:r>
            <a:r>
              <a:rPr lang="en-GB"/>
              <a:t> </a:t>
            </a:r>
            <a:r>
              <a:rPr lang="en-GB" err="1"/>
              <a:t>en</a:t>
            </a:r>
            <a:r>
              <a:rPr lang="en-GB"/>
              <a:t> </a:t>
            </a:r>
            <a:r>
              <a:rPr lang="en-GB" err="1"/>
              <a:t>ondersteunt</a:t>
            </a:r>
            <a:r>
              <a:rPr lang="en-GB"/>
              <a:t> hen </a:t>
            </a:r>
            <a:r>
              <a:rPr lang="en-GB" err="1"/>
              <a:t>daarin</a:t>
            </a:r>
            <a:r>
              <a:rPr lang="en-GB"/>
              <a:t>. </a:t>
            </a:r>
            <a:r>
              <a:rPr lang="en-GB" err="1"/>
              <a:t>Dat</a:t>
            </a:r>
            <a:r>
              <a:rPr lang="en-GB"/>
              <a:t> </a:t>
            </a:r>
            <a:r>
              <a:rPr lang="en-GB" err="1"/>
              <a:t>doen</a:t>
            </a:r>
            <a:r>
              <a:rPr lang="en-GB"/>
              <a:t> we </a:t>
            </a:r>
            <a:r>
              <a:rPr lang="en-GB" err="1"/>
              <a:t>samen</a:t>
            </a:r>
            <a:r>
              <a:rPr lang="en-GB"/>
              <a:t> met </a:t>
            </a:r>
            <a:r>
              <a:rPr lang="en-GB" err="1"/>
              <a:t>onze</a:t>
            </a:r>
            <a:r>
              <a:rPr lang="en-GB"/>
              <a:t> partners, met </a:t>
            </a:r>
            <a:r>
              <a:rPr lang="en-GB" err="1"/>
              <a:t>veel</a:t>
            </a:r>
            <a:r>
              <a:rPr lang="en-GB"/>
              <a:t> </a:t>
            </a:r>
            <a:r>
              <a:rPr lang="en-GB" err="1"/>
              <a:t>aandacht</a:t>
            </a:r>
            <a:r>
              <a:rPr lang="en-GB"/>
              <a:t> </a:t>
            </a:r>
            <a:r>
              <a:rPr lang="en-GB" err="1"/>
              <a:t>voor</a:t>
            </a:r>
            <a:r>
              <a:rPr lang="en-GB"/>
              <a:t> </a:t>
            </a:r>
            <a:r>
              <a:rPr lang="en-GB" err="1"/>
              <a:t>patiënten</a:t>
            </a:r>
            <a:r>
              <a:rPr lang="en-GB"/>
              <a:t> </a:t>
            </a:r>
            <a:r>
              <a:rPr lang="en-GB" err="1"/>
              <a:t>en</a:t>
            </a:r>
            <a:r>
              <a:rPr lang="en-GB"/>
              <a:t> </a:t>
            </a:r>
            <a:r>
              <a:rPr lang="en-GB" err="1"/>
              <a:t>hun</a:t>
            </a:r>
            <a:r>
              <a:rPr lang="en-GB"/>
              <a:t> </a:t>
            </a:r>
            <a:r>
              <a:rPr lang="en-GB" err="1"/>
              <a:t>naasten</a:t>
            </a:r>
            <a:r>
              <a:rPr lang="en-GB"/>
              <a:t>. </a:t>
            </a:r>
            <a:br>
              <a:rPr lang="en-GB"/>
            </a:br>
            <a:r>
              <a:rPr lang="en-GB"/>
              <a:t>We </a:t>
            </a:r>
            <a:r>
              <a:rPr lang="en-GB" err="1"/>
              <a:t>richten</a:t>
            </a:r>
            <a:r>
              <a:rPr lang="en-GB"/>
              <a:t> </a:t>
            </a:r>
            <a:r>
              <a:rPr lang="en-GB" err="1"/>
              <a:t>ons</a:t>
            </a:r>
            <a:r>
              <a:rPr lang="en-GB"/>
              <a:t> op het </a:t>
            </a:r>
            <a:r>
              <a:rPr lang="en-GB" err="1"/>
              <a:t>duidelijk</a:t>
            </a:r>
            <a:r>
              <a:rPr lang="en-GB"/>
              <a:t> </a:t>
            </a:r>
            <a:r>
              <a:rPr lang="en-GB" err="1"/>
              <a:t>maken</a:t>
            </a:r>
            <a:r>
              <a:rPr lang="en-GB"/>
              <a:t> wat </a:t>
            </a:r>
            <a:r>
              <a:rPr lang="en-GB" err="1"/>
              <a:t>palliatieve</a:t>
            </a:r>
            <a:r>
              <a:rPr lang="en-GB"/>
              <a:t> </a:t>
            </a:r>
            <a:r>
              <a:rPr lang="en-GB" err="1"/>
              <a:t>zorg</a:t>
            </a:r>
            <a:r>
              <a:rPr lang="en-GB"/>
              <a:t> </a:t>
            </a:r>
            <a:r>
              <a:rPr lang="en-GB" err="1"/>
              <a:t>voor</a:t>
            </a:r>
            <a:r>
              <a:rPr lang="en-GB"/>
              <a:t> </a:t>
            </a:r>
            <a:r>
              <a:rPr lang="en-GB" err="1"/>
              <a:t>mensen</a:t>
            </a:r>
            <a:r>
              <a:rPr lang="en-GB"/>
              <a:t> </a:t>
            </a:r>
            <a:r>
              <a:rPr lang="en-GB" err="1"/>
              <a:t>kan</a:t>
            </a:r>
            <a:r>
              <a:rPr lang="en-GB"/>
              <a:t> </a:t>
            </a:r>
            <a:r>
              <a:rPr lang="en-GB" err="1"/>
              <a:t>betekenen</a:t>
            </a:r>
            <a:r>
              <a:rPr lang="en-GB"/>
              <a:t>. Op het </a:t>
            </a:r>
            <a:r>
              <a:rPr lang="en-GB" err="1"/>
              <a:t>volledig</a:t>
            </a:r>
            <a:r>
              <a:rPr lang="en-GB"/>
              <a:t> </a:t>
            </a:r>
            <a:r>
              <a:rPr lang="en-GB" err="1"/>
              <a:t>integreren</a:t>
            </a:r>
            <a:r>
              <a:rPr lang="en-GB"/>
              <a:t> van </a:t>
            </a:r>
            <a:r>
              <a:rPr lang="en-GB" err="1"/>
              <a:t>palliatieve</a:t>
            </a:r>
            <a:r>
              <a:rPr lang="en-GB"/>
              <a:t> </a:t>
            </a:r>
            <a:r>
              <a:rPr lang="en-GB" err="1"/>
              <a:t>zorg</a:t>
            </a:r>
            <a:r>
              <a:rPr lang="en-GB"/>
              <a:t> in de </a:t>
            </a:r>
            <a:r>
              <a:rPr lang="en-GB" err="1"/>
              <a:t>reguliere</a:t>
            </a:r>
            <a:r>
              <a:rPr lang="en-GB"/>
              <a:t> </a:t>
            </a:r>
            <a:r>
              <a:rPr lang="en-GB" err="1"/>
              <a:t>gezondheidszorg</a:t>
            </a:r>
            <a:r>
              <a:rPr lang="en-GB"/>
              <a:t>. </a:t>
            </a:r>
            <a:r>
              <a:rPr lang="en-GB" err="1"/>
              <a:t>En</a:t>
            </a:r>
            <a:r>
              <a:rPr lang="en-GB"/>
              <a:t> op het </a:t>
            </a:r>
            <a:r>
              <a:rPr lang="en-GB" err="1"/>
              <a:t>verbeteren</a:t>
            </a:r>
            <a:r>
              <a:rPr lang="en-GB"/>
              <a:t> van de </a:t>
            </a:r>
            <a:r>
              <a:rPr lang="en-GB" err="1"/>
              <a:t>samenwerking</a:t>
            </a:r>
            <a:r>
              <a:rPr lang="en-GB"/>
              <a:t> </a:t>
            </a:r>
            <a:r>
              <a:rPr lang="en-GB" err="1"/>
              <a:t>tussen</a:t>
            </a:r>
            <a:r>
              <a:rPr lang="en-GB"/>
              <a:t> alle </a:t>
            </a:r>
            <a:r>
              <a:rPr lang="en-GB" err="1"/>
              <a:t>betrokken</a:t>
            </a:r>
            <a:r>
              <a:rPr lang="en-GB"/>
              <a:t> </a:t>
            </a:r>
            <a:r>
              <a:rPr lang="en-GB" err="1"/>
              <a:t>zorgverleners</a:t>
            </a:r>
            <a:r>
              <a:rPr lang="en-GB"/>
              <a:t> </a:t>
            </a:r>
            <a:r>
              <a:rPr lang="en-GB" err="1"/>
              <a:t>en</a:t>
            </a:r>
            <a:r>
              <a:rPr lang="en-GB"/>
              <a:t> </a:t>
            </a:r>
            <a:r>
              <a:rPr lang="en-GB" err="1"/>
              <a:t>ondersteuners</a:t>
            </a:r>
            <a:r>
              <a:rPr lang="en-GB"/>
              <a:t>. </a:t>
            </a:r>
            <a:r>
              <a:rPr lang="en-GB" err="1"/>
              <a:t>Waarom</a:t>
            </a:r>
            <a:r>
              <a:rPr lang="en-GB"/>
              <a:t> we </a:t>
            </a:r>
            <a:r>
              <a:rPr lang="en-GB" err="1"/>
              <a:t>dat</a:t>
            </a:r>
            <a:r>
              <a:rPr lang="en-GB"/>
              <a:t> </a:t>
            </a:r>
            <a:r>
              <a:rPr lang="en-GB" err="1"/>
              <a:t>doen</a:t>
            </a:r>
            <a:r>
              <a:rPr lang="en-GB"/>
              <a:t>? </a:t>
            </a:r>
            <a:r>
              <a:rPr lang="en-GB" err="1"/>
              <a:t>Omdat</a:t>
            </a:r>
            <a:r>
              <a:rPr lang="en-GB"/>
              <a:t> we </a:t>
            </a:r>
            <a:r>
              <a:rPr lang="en-GB" err="1"/>
              <a:t>geloven</a:t>
            </a:r>
            <a:r>
              <a:rPr lang="en-GB"/>
              <a:t> </a:t>
            </a:r>
            <a:r>
              <a:rPr lang="en-GB" err="1"/>
              <a:t>dat</a:t>
            </a:r>
            <a:r>
              <a:rPr lang="en-GB"/>
              <a:t> </a:t>
            </a:r>
            <a:r>
              <a:rPr lang="en-GB" err="1"/>
              <a:t>mensen</a:t>
            </a:r>
            <a:r>
              <a:rPr lang="en-GB"/>
              <a:t> </a:t>
            </a:r>
            <a:r>
              <a:rPr lang="en-GB" err="1"/>
              <a:t>juíst</a:t>
            </a:r>
            <a:r>
              <a:rPr lang="en-GB"/>
              <a:t> in de </a:t>
            </a:r>
            <a:r>
              <a:rPr lang="en-GB" err="1"/>
              <a:t>palliatieve</a:t>
            </a:r>
            <a:r>
              <a:rPr lang="en-GB"/>
              <a:t> </a:t>
            </a:r>
            <a:r>
              <a:rPr lang="en-GB" err="1"/>
              <a:t>fase</a:t>
            </a:r>
            <a:r>
              <a:rPr lang="en-GB"/>
              <a:t> </a:t>
            </a:r>
            <a:r>
              <a:rPr lang="en-GB" err="1"/>
              <a:t>moeten</a:t>
            </a:r>
            <a:r>
              <a:rPr lang="en-GB"/>
              <a:t> </a:t>
            </a:r>
            <a:r>
              <a:rPr lang="en-GB" err="1"/>
              <a:t>kunnen</a:t>
            </a:r>
            <a:r>
              <a:rPr lang="en-GB"/>
              <a:t> </a:t>
            </a:r>
            <a:r>
              <a:rPr lang="en-GB" err="1"/>
              <a:t>rekenen</a:t>
            </a:r>
            <a:r>
              <a:rPr lang="en-GB"/>
              <a:t> op </a:t>
            </a:r>
            <a:r>
              <a:rPr lang="en-GB" err="1"/>
              <a:t>zorg</a:t>
            </a:r>
            <a:r>
              <a:rPr lang="en-GB"/>
              <a:t> die </a:t>
            </a:r>
            <a:r>
              <a:rPr lang="en-GB" err="1"/>
              <a:t>bij</a:t>
            </a:r>
            <a:r>
              <a:rPr lang="en-GB"/>
              <a:t> hen past.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0B6991-1760-28A5-0033-967F528D25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2964"/>
            <a:ext cx="4114800" cy="36512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95BAFF"/>
                </a:solidFill>
              </a:defRPr>
            </a:lvl1pPr>
            <a:lvl2pPr marL="457200" indent="0">
              <a:buNone/>
              <a:defRPr sz="1600">
                <a:solidFill>
                  <a:srgbClr val="95BAFF"/>
                </a:solidFill>
              </a:defRPr>
            </a:lvl2pPr>
            <a:lvl3pPr marL="914400" indent="0">
              <a:buNone/>
              <a:defRPr sz="1600">
                <a:solidFill>
                  <a:srgbClr val="95BAFF"/>
                </a:solidFill>
              </a:defRPr>
            </a:lvl3pPr>
            <a:lvl4pPr marL="1371600" indent="0">
              <a:buNone/>
              <a:defRPr sz="1600">
                <a:solidFill>
                  <a:srgbClr val="95BAFF"/>
                </a:solidFill>
              </a:defRPr>
            </a:lvl4pPr>
            <a:lvl5pPr marL="1828800" indent="0">
              <a:buNone/>
              <a:defRPr sz="1600">
                <a:solidFill>
                  <a:srgbClr val="95BAFF"/>
                </a:solidFill>
              </a:defRPr>
            </a:lvl5pPr>
          </a:lstStyle>
          <a:p>
            <a:pPr lvl="0"/>
            <a:r>
              <a:rPr lang="en-GB" err="1"/>
              <a:t>Titel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2777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EDF0131-82F6-CCCE-9258-2751A0969D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169"/>
            <a:ext cx="12194080" cy="685683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5F006D8E-EE04-FD29-B196-79D3F14D4B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077393"/>
            <a:ext cx="9144000" cy="2387600"/>
          </a:xfrm>
        </p:spPr>
        <p:txBody>
          <a:bodyPr anchor="b">
            <a:noAutofit/>
          </a:bodyPr>
          <a:lstStyle>
            <a:lvl1pPr>
              <a:defRPr sz="6000"/>
            </a:lvl1pPr>
          </a:lstStyle>
          <a:p>
            <a:pPr algn="l"/>
            <a:r>
              <a:rPr lang="en-NL">
                <a:solidFill>
                  <a:srgbClr val="173395"/>
                </a:solidFill>
                <a:latin typeface="Poppins" pitchFamily="2" charset="77"/>
                <a:cs typeface="Poppins" pitchFamily="2" charset="77"/>
              </a:rPr>
              <a:t>Titelpagina</a:t>
            </a:r>
            <a:br>
              <a:rPr lang="en-NL">
                <a:solidFill>
                  <a:srgbClr val="173395"/>
                </a:solidFill>
                <a:latin typeface="Poppins" pitchFamily="2" charset="77"/>
                <a:cs typeface="Poppins" pitchFamily="2" charset="77"/>
              </a:rPr>
            </a:br>
            <a:r>
              <a:rPr lang="en-NL">
                <a:solidFill>
                  <a:srgbClr val="173395"/>
                </a:solidFill>
                <a:latin typeface="Poppins" pitchFamily="2" charset="77"/>
                <a:cs typeface="Poppins" pitchFamily="2" charset="77"/>
              </a:rPr>
              <a:t>lange titel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608C50C6-EA6E-6AAD-D7EB-1F4870FA0A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57068"/>
            <a:ext cx="6634348" cy="1655762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</a:lstStyle>
          <a:p>
            <a:pPr algn="l">
              <a:lnSpc>
                <a:spcPct val="110000"/>
              </a:lnSpc>
            </a:pPr>
            <a:r>
              <a:rPr lang="en-NL">
                <a:solidFill>
                  <a:srgbClr val="173395"/>
                </a:solidFill>
                <a:latin typeface="Poppins" pitchFamily="2" charset="77"/>
                <a:cs typeface="Poppins" pitchFamily="2" charset="77"/>
              </a:rPr>
              <a:t>Dit is een beschrijving van een ondertitel waar de presentatie over gaat.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C5C9451-6A56-602A-B4BC-A76B474D00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2964"/>
            <a:ext cx="4114800" cy="36512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95BAFF"/>
                </a:solidFill>
              </a:defRPr>
            </a:lvl1pPr>
            <a:lvl2pPr marL="457200" indent="0">
              <a:buNone/>
              <a:defRPr sz="1600">
                <a:solidFill>
                  <a:srgbClr val="95BAFF"/>
                </a:solidFill>
              </a:defRPr>
            </a:lvl2pPr>
            <a:lvl3pPr marL="914400" indent="0">
              <a:buNone/>
              <a:defRPr sz="1600">
                <a:solidFill>
                  <a:srgbClr val="95BAFF"/>
                </a:solidFill>
              </a:defRPr>
            </a:lvl3pPr>
            <a:lvl4pPr marL="1371600" indent="0">
              <a:buNone/>
              <a:defRPr sz="1600">
                <a:solidFill>
                  <a:srgbClr val="95BAFF"/>
                </a:solidFill>
              </a:defRPr>
            </a:lvl4pPr>
            <a:lvl5pPr marL="1828800" indent="0">
              <a:buNone/>
              <a:defRPr sz="1600">
                <a:solidFill>
                  <a:srgbClr val="95BAFF"/>
                </a:solidFill>
              </a:defRPr>
            </a:lvl5pPr>
          </a:lstStyle>
          <a:p>
            <a:pPr lvl="0"/>
            <a:r>
              <a:rPr lang="en-GB" err="1"/>
              <a:t>Titel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69544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rgbClr val="F1EC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93CBA55-26CD-0271-30A7-8BFA0F7FF451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02238" y="404502"/>
            <a:ext cx="11387524" cy="6048995"/>
          </a:xfrm>
          <a:effectLst/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L"/>
              <a:t>Afbeelding</a:t>
            </a:r>
          </a:p>
        </p:txBody>
      </p:sp>
    </p:spTree>
    <p:extLst>
      <p:ext uri="{BB962C8B-B14F-4D97-AF65-F5344CB8AC3E}">
        <p14:creationId xmlns:p14="http://schemas.microsoft.com/office/powerpoint/2010/main" val="83083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v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F658774-DA20-0F4B-2200-55DFC1A59E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1169"/>
            <a:ext cx="12194078" cy="6856830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957B870-E1B5-61A1-C006-09DC64C681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2964"/>
            <a:ext cx="4114800" cy="36512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95BAFF"/>
                </a:solidFill>
              </a:defRPr>
            </a:lvl1pPr>
            <a:lvl2pPr marL="457200" indent="0">
              <a:buNone/>
              <a:defRPr sz="1600">
                <a:solidFill>
                  <a:srgbClr val="95BAFF"/>
                </a:solidFill>
              </a:defRPr>
            </a:lvl2pPr>
            <a:lvl3pPr marL="914400" indent="0">
              <a:buNone/>
              <a:defRPr sz="1600">
                <a:solidFill>
                  <a:srgbClr val="95BAFF"/>
                </a:solidFill>
              </a:defRPr>
            </a:lvl3pPr>
            <a:lvl4pPr marL="1371600" indent="0">
              <a:buNone/>
              <a:defRPr sz="1600">
                <a:solidFill>
                  <a:srgbClr val="95BAFF"/>
                </a:solidFill>
              </a:defRPr>
            </a:lvl4pPr>
            <a:lvl5pPr marL="1828800" indent="0">
              <a:buNone/>
              <a:defRPr sz="1600">
                <a:solidFill>
                  <a:srgbClr val="95BAFF"/>
                </a:solidFill>
              </a:defRPr>
            </a:lvl5pPr>
          </a:lstStyle>
          <a:p>
            <a:pPr lvl="0"/>
            <a:r>
              <a:rPr lang="en-GB" err="1"/>
              <a:t>Titel</a:t>
            </a:r>
            <a:endParaRPr lang="en-NL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C2CF736-C172-082D-1509-C9FEF2664B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1316298"/>
            <a:ext cx="8961438" cy="4649787"/>
          </a:xfrm>
        </p:spPr>
        <p:txBody>
          <a:bodyPr numCol="2" spcCol="180000">
            <a:noAutofit/>
          </a:bodyPr>
          <a:lstStyle>
            <a:lvl1pPr marL="0" indent="0">
              <a:lnSpc>
                <a:spcPct val="120000"/>
              </a:lnSpc>
              <a:buNone/>
              <a:defRPr sz="1200">
                <a:solidFill>
                  <a:srgbClr val="173395"/>
                </a:solidFill>
              </a:defRPr>
            </a:lvl1pPr>
            <a:lvl2pPr marL="457200" indent="0">
              <a:buNone/>
              <a:defRPr>
                <a:solidFill>
                  <a:srgbClr val="173395"/>
                </a:solidFill>
              </a:defRPr>
            </a:lvl2pPr>
            <a:lvl3pPr marL="914400" indent="0">
              <a:buNone/>
              <a:defRPr>
                <a:solidFill>
                  <a:srgbClr val="173395"/>
                </a:solidFill>
              </a:defRPr>
            </a:lvl3pPr>
            <a:lvl4pPr marL="1371600" indent="0">
              <a:buNone/>
              <a:defRPr>
                <a:solidFill>
                  <a:srgbClr val="173395"/>
                </a:solidFill>
              </a:defRPr>
            </a:lvl4pPr>
            <a:lvl5pPr marL="1828800" indent="0">
              <a:buNone/>
              <a:defRPr>
                <a:solidFill>
                  <a:srgbClr val="173395"/>
                </a:solidFill>
              </a:defRPr>
            </a:lvl5pPr>
          </a:lstStyle>
          <a:p>
            <a:pPr lvl="0"/>
            <a:r>
              <a:rPr lang="en-GB"/>
              <a:t>Type </a:t>
            </a:r>
            <a:r>
              <a:rPr lang="en-GB" err="1"/>
              <a:t>hier</a:t>
            </a:r>
            <a:r>
              <a:rPr lang="en-GB"/>
              <a:t> </a:t>
            </a:r>
            <a:r>
              <a:rPr lang="en-GB" err="1"/>
              <a:t>tekst</a:t>
            </a:r>
            <a:r>
              <a:rPr lang="en-GB"/>
              <a:t>. </a:t>
            </a:r>
            <a:r>
              <a:rPr lang="en-GB" err="1"/>
              <a:t>Deze</a:t>
            </a:r>
            <a:r>
              <a:rPr lang="en-GB"/>
              <a:t> </a:t>
            </a:r>
            <a:r>
              <a:rPr lang="en-GB" err="1"/>
              <a:t>komt</a:t>
            </a:r>
            <a:r>
              <a:rPr lang="en-GB"/>
              <a:t> in twee </a:t>
            </a:r>
            <a:r>
              <a:rPr lang="en-GB" err="1"/>
              <a:t>kolommen</a:t>
            </a:r>
            <a:r>
              <a:rPr lang="en-GB"/>
              <a:t> </a:t>
            </a:r>
            <a:r>
              <a:rPr lang="en-GB" err="1"/>
              <a:t>naast</a:t>
            </a:r>
            <a:r>
              <a:rPr lang="en-GB"/>
              <a:t> </a:t>
            </a:r>
            <a:r>
              <a:rPr lang="en-GB" err="1"/>
              <a:t>elkaar</a:t>
            </a:r>
            <a:r>
              <a:rPr lang="en-GB"/>
              <a:t> </a:t>
            </a:r>
            <a:r>
              <a:rPr lang="en-GB" err="1"/>
              <a:t>te</a:t>
            </a:r>
            <a:r>
              <a:rPr lang="en-GB"/>
              <a:t> </a:t>
            </a:r>
            <a:r>
              <a:rPr lang="en-GB" err="1"/>
              <a:t>staan</a:t>
            </a:r>
            <a:r>
              <a:rPr lang="en-GB"/>
              <a:t>. Wil je </a:t>
            </a:r>
            <a:r>
              <a:rPr lang="en-GB" err="1"/>
              <a:t>een</a:t>
            </a:r>
            <a:r>
              <a:rPr lang="en-GB"/>
              <a:t> </a:t>
            </a:r>
            <a:r>
              <a:rPr lang="en-GB" err="1"/>
              <a:t>titel</a:t>
            </a:r>
            <a:r>
              <a:rPr lang="en-GB"/>
              <a:t> </a:t>
            </a:r>
            <a:r>
              <a:rPr lang="en-GB" err="1"/>
              <a:t>boven</a:t>
            </a:r>
            <a:r>
              <a:rPr lang="en-GB"/>
              <a:t> </a:t>
            </a:r>
            <a:r>
              <a:rPr lang="en-GB" err="1"/>
              <a:t>deze</a:t>
            </a:r>
            <a:r>
              <a:rPr lang="en-GB"/>
              <a:t> </a:t>
            </a:r>
            <a:r>
              <a:rPr lang="en-GB" err="1"/>
              <a:t>tekst</a:t>
            </a:r>
            <a:r>
              <a:rPr lang="en-GB"/>
              <a:t> </a:t>
            </a:r>
            <a:r>
              <a:rPr lang="en-GB" err="1"/>
              <a:t>aan</a:t>
            </a:r>
            <a:r>
              <a:rPr lang="en-GB"/>
              <a:t> het begin </a:t>
            </a:r>
            <a:r>
              <a:rPr lang="en-GB" err="1"/>
              <a:t>plaatsen</a:t>
            </a:r>
            <a:r>
              <a:rPr lang="en-GB"/>
              <a:t> of </a:t>
            </a:r>
            <a:r>
              <a:rPr lang="en-GB" err="1"/>
              <a:t>tussen</a:t>
            </a:r>
            <a:r>
              <a:rPr lang="en-GB"/>
              <a:t> twee Alinea’s in? </a:t>
            </a:r>
            <a:r>
              <a:rPr lang="en-GB" err="1"/>
              <a:t>Geef</a:t>
            </a:r>
            <a:r>
              <a:rPr lang="en-GB"/>
              <a:t> die </a:t>
            </a:r>
            <a:r>
              <a:rPr lang="en-GB" err="1"/>
              <a:t>titel</a:t>
            </a:r>
            <a:r>
              <a:rPr lang="en-GB"/>
              <a:t> dan </a:t>
            </a:r>
            <a:r>
              <a:rPr lang="en-GB" err="1"/>
              <a:t>zelf</a:t>
            </a:r>
            <a:r>
              <a:rPr lang="en-GB"/>
              <a:t> de op-</a:t>
            </a:r>
            <a:r>
              <a:rPr lang="en-GB" err="1"/>
              <a:t>een</a:t>
            </a:r>
            <a:r>
              <a:rPr lang="en-GB"/>
              <a:t>-</a:t>
            </a:r>
            <a:r>
              <a:rPr lang="en-GB" err="1"/>
              <a:t>na-lichte</a:t>
            </a:r>
            <a:r>
              <a:rPr lang="en-GB"/>
              <a:t> </a:t>
            </a:r>
            <a:r>
              <a:rPr lang="en-GB" err="1"/>
              <a:t>blauw</a:t>
            </a:r>
            <a:r>
              <a:rPr lang="en-GB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0078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bull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B9FC8E-59D3-1AE2-99BF-941CAC4C04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1169"/>
            <a:ext cx="12194078" cy="6856829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B488FF7-9DF3-510F-04FC-F08BA60FDBF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524000" y="2955630"/>
            <a:ext cx="6776852" cy="2921063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>
            <a:lvl1pPr>
              <a:defRPr sz="2400"/>
            </a:lvl1pPr>
            <a:lvl2pPr>
              <a:defRPr sz="2000"/>
            </a:lvl2pPr>
            <a:lvl3pPr marL="914400" indent="0">
              <a:buNone/>
              <a:defRPr sz="1800"/>
            </a:lvl3pPr>
          </a:lstStyle>
          <a:p>
            <a:pPr lvl="0"/>
            <a:r>
              <a:rPr lang="en-GB" err="1"/>
              <a:t>Klik</a:t>
            </a:r>
            <a:r>
              <a:rPr lang="en-GB"/>
              <a:t> om </a:t>
            </a:r>
            <a:r>
              <a:rPr lang="en-GB" err="1"/>
              <a:t>hier</a:t>
            </a:r>
            <a:r>
              <a:rPr lang="en-GB"/>
              <a:t> </a:t>
            </a:r>
            <a:r>
              <a:rPr lang="en-GB" err="1"/>
              <a:t>tekst</a:t>
            </a:r>
            <a:r>
              <a:rPr lang="en-GB"/>
              <a:t> </a:t>
            </a:r>
            <a:r>
              <a:rPr lang="en-GB" err="1"/>
              <a:t>neer</a:t>
            </a:r>
            <a:r>
              <a:rPr lang="en-GB"/>
              <a:t> </a:t>
            </a:r>
            <a:r>
              <a:rPr lang="en-GB" err="1"/>
              <a:t>te</a:t>
            </a:r>
            <a:r>
              <a:rPr lang="en-GB"/>
              <a:t> </a:t>
            </a:r>
            <a:r>
              <a:rPr lang="en-GB" err="1"/>
              <a:t>zetten</a:t>
            </a:r>
            <a:endParaRPr lang="en-GB"/>
          </a:p>
          <a:p>
            <a:pPr lvl="1"/>
            <a:r>
              <a:rPr lang="en-GB"/>
              <a:t>Met </a:t>
            </a:r>
            <a:r>
              <a:rPr lang="en-GB" err="1"/>
              <a:t>een</a:t>
            </a:r>
            <a:r>
              <a:rPr lang="en-GB"/>
              <a:t> </a:t>
            </a:r>
            <a:r>
              <a:rPr lang="en-GB" err="1"/>
              <a:t>tweede</a:t>
            </a:r>
            <a:r>
              <a:rPr lang="en-GB"/>
              <a:t> </a:t>
            </a:r>
            <a:r>
              <a:rPr lang="en-GB" err="1"/>
              <a:t>bullit</a:t>
            </a:r>
            <a:r>
              <a:rPr lang="en-GB"/>
              <a:t> </a:t>
            </a:r>
            <a:r>
              <a:rPr lang="en-GB" err="1"/>
              <a:t>optie</a:t>
            </a:r>
            <a:endParaRPr lang="en-GB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B702482-BCAC-0272-A46A-E273211D3E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2964"/>
            <a:ext cx="4114800" cy="36512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95BAFF"/>
                </a:solidFill>
              </a:defRPr>
            </a:lvl1pPr>
            <a:lvl2pPr marL="457200" indent="0">
              <a:buNone/>
              <a:defRPr sz="1600">
                <a:solidFill>
                  <a:srgbClr val="95BAFF"/>
                </a:solidFill>
              </a:defRPr>
            </a:lvl2pPr>
            <a:lvl3pPr marL="914400" indent="0">
              <a:buNone/>
              <a:defRPr sz="1600">
                <a:solidFill>
                  <a:srgbClr val="95BAFF"/>
                </a:solidFill>
              </a:defRPr>
            </a:lvl3pPr>
            <a:lvl4pPr marL="1371600" indent="0">
              <a:buNone/>
              <a:defRPr sz="1600">
                <a:solidFill>
                  <a:srgbClr val="95BAFF"/>
                </a:solidFill>
              </a:defRPr>
            </a:lvl4pPr>
            <a:lvl5pPr marL="1828800" indent="0">
              <a:buNone/>
              <a:defRPr sz="1600">
                <a:solidFill>
                  <a:srgbClr val="95BAFF"/>
                </a:solidFill>
              </a:defRPr>
            </a:lvl5pPr>
          </a:lstStyle>
          <a:p>
            <a:pPr lvl="0"/>
            <a:r>
              <a:rPr lang="en-GB" err="1"/>
              <a:t>Titel</a:t>
            </a:r>
            <a:endParaRPr lang="en-NL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D210235-A7EE-1D20-923B-4C245E741A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1794241"/>
            <a:ext cx="6777038" cy="1031405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None/>
              <a:defRPr sz="2400">
                <a:solidFill>
                  <a:srgbClr val="95BAFF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GB" err="1"/>
              <a:t>Dit</a:t>
            </a:r>
            <a:r>
              <a:rPr lang="en-GB"/>
              <a:t> is </a:t>
            </a:r>
            <a:r>
              <a:rPr lang="en-GB" err="1"/>
              <a:t>een</a:t>
            </a:r>
            <a:r>
              <a:rPr lang="en-GB"/>
              <a:t> </a:t>
            </a:r>
            <a:r>
              <a:rPr lang="en-GB" err="1"/>
              <a:t>titel</a:t>
            </a:r>
            <a:r>
              <a:rPr lang="en-GB"/>
              <a:t> over twee regels, </a:t>
            </a:r>
            <a:r>
              <a:rPr lang="en-GB" err="1"/>
              <a:t>zodat</a:t>
            </a:r>
            <a:r>
              <a:rPr lang="en-GB"/>
              <a:t> je </a:t>
            </a:r>
            <a:r>
              <a:rPr lang="en-GB" err="1"/>
              <a:t>iets</a:t>
            </a:r>
            <a:r>
              <a:rPr lang="en-GB"/>
              <a:t> </a:t>
            </a:r>
            <a:r>
              <a:rPr lang="en-GB" err="1"/>
              <a:t>meer</a:t>
            </a:r>
            <a:r>
              <a:rPr lang="en-GB"/>
              <a:t> </a:t>
            </a:r>
            <a:r>
              <a:rPr lang="en-GB" err="1"/>
              <a:t>informatie</a:t>
            </a:r>
            <a:r>
              <a:rPr lang="en-GB"/>
              <a:t> </a:t>
            </a:r>
            <a:r>
              <a:rPr lang="en-GB" err="1"/>
              <a:t>kwijt</a:t>
            </a:r>
            <a:r>
              <a:rPr lang="en-GB"/>
              <a:t> </a:t>
            </a:r>
            <a:r>
              <a:rPr lang="en-GB" err="1"/>
              <a:t>kunt</a:t>
            </a:r>
            <a:r>
              <a:rPr lang="en-GB"/>
              <a:t>.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1945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48C563-4894-589D-ECAE-B23371AC13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1169"/>
            <a:ext cx="12194078" cy="6856829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57B3049-0A5D-426D-E8DA-29E08566FBFA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6078896" y="1527026"/>
            <a:ext cx="5721594" cy="3803950"/>
          </a:xfrm>
          <a:effectLst/>
        </p:spPr>
        <p:txBody>
          <a:bodyPr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NL"/>
              <a:t>Afbeelding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1497C28-F965-FC96-FD01-F2D2202F69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2964"/>
            <a:ext cx="4114800" cy="36512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rgbClr val="95BAFF"/>
                </a:solidFill>
              </a:defRPr>
            </a:lvl1pPr>
            <a:lvl2pPr marL="457200" indent="0">
              <a:buNone/>
              <a:defRPr sz="1600">
                <a:solidFill>
                  <a:srgbClr val="95BAFF"/>
                </a:solidFill>
              </a:defRPr>
            </a:lvl2pPr>
            <a:lvl3pPr marL="914400" indent="0">
              <a:buNone/>
              <a:defRPr sz="1600">
                <a:solidFill>
                  <a:srgbClr val="95BAFF"/>
                </a:solidFill>
              </a:defRPr>
            </a:lvl3pPr>
            <a:lvl4pPr marL="1371600" indent="0">
              <a:buNone/>
              <a:defRPr sz="1600">
                <a:solidFill>
                  <a:srgbClr val="95BAFF"/>
                </a:solidFill>
              </a:defRPr>
            </a:lvl4pPr>
            <a:lvl5pPr marL="1828800" indent="0">
              <a:buNone/>
              <a:defRPr sz="1600">
                <a:solidFill>
                  <a:srgbClr val="95BAFF"/>
                </a:solidFill>
              </a:defRPr>
            </a:lvl5pPr>
          </a:lstStyle>
          <a:p>
            <a:pPr lvl="0"/>
            <a:r>
              <a:rPr lang="en-GB" err="1"/>
              <a:t>Titel</a:t>
            </a:r>
            <a:endParaRPr lang="en-NL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AC83D87B-66BE-71F4-05B1-A090B92108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1784502"/>
            <a:ext cx="3954463" cy="3400816"/>
          </a:xfrm>
        </p:spPr>
        <p:txBody>
          <a:bodyPr lIns="90000">
            <a:noAutofit/>
          </a:bodyPr>
          <a:lstStyle>
            <a:lvl1pPr marL="0" indent="0">
              <a:lnSpc>
                <a:spcPct val="110000"/>
              </a:lnSpc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Type </a:t>
            </a:r>
            <a:r>
              <a:rPr lang="en-GB" err="1"/>
              <a:t>hier</a:t>
            </a:r>
            <a:r>
              <a:rPr lang="en-GB"/>
              <a:t> je </a:t>
            </a:r>
            <a:r>
              <a:rPr lang="en-GB" err="1"/>
              <a:t>tekst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39646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DC2DA4-A72D-FFDA-CE08-F56444FE1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7BC76F-C0FB-4B05-9165-EAA9D2D34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A3331-C0E6-8704-84BC-21D8CDB1F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rgbClr val="173395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FE6A096E-0DEB-3849-B1DA-646F09E65038}" type="datetimeFigureOut">
              <a:rPr lang="en-NL" smtClean="0"/>
              <a:pPr/>
              <a:t>08/03/2026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66EFA-CA23-74FD-FEF6-B59254F81B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0" i="0">
                <a:solidFill>
                  <a:srgbClr val="95BAF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8F921-B18E-6956-A90F-272FC63BF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 i="0">
                <a:solidFill>
                  <a:srgbClr val="95BAF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89031D7-8C16-9B41-B101-6C1C45209A49}" type="slidenum">
              <a:rPr lang="en-NL" smtClean="0"/>
              <a:pPr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9400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73395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73395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73395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73395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73395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73395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tichtingpznl-my.sharepoint.com/personal/a_louwes_pznl_nl/_layouts/15/Doc.aspx?sourcedoc=%7B61A91B35-4503-4017-8564-4C5B3F888114%7D&amp;file=2026%2005%2026%20tekst%20geautoriseerd%20Kwaliteitskader%20palliatieve%20zorg%20Nederland.docx&amp;action=default&amp;mobileredirect=tru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tichtingpznl-my.sharepoint.com/personal/a_louwes_pznl_nl/_layouts/15/Doc.aspx?sourcedoc=%7B61A91B35-4503-4017-8564-4C5B3F888114%7D&amp;file=2026%2005%2026%20tekst%20geautoriseerd%20Kwaliteitskader%20palliatieve%20zorg%20Nederland.docx&amp;action=default&amp;mobileredirect=tru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4B075-15E1-C795-4CF1-6F969FED5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0480" y="-151967"/>
            <a:ext cx="10251440" cy="2223539"/>
          </a:xfrm>
        </p:spPr>
        <p:txBody>
          <a:bodyPr/>
          <a:lstStyle/>
          <a:p>
            <a:r>
              <a:rPr lang="nl-NL" sz="4800" b="1">
                <a:latin typeface="Poppins"/>
                <a:cs typeface="Poppins"/>
              </a:rPr>
              <a:t>Kwaliteitskader palliatieve zorg</a:t>
            </a:r>
            <a:endParaRPr lang="en-NL" sz="4800">
              <a:latin typeface="Poppins"/>
              <a:cs typeface="Poppin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047CBB-A78D-E827-63A5-5C9BFB067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1760" y="2256588"/>
            <a:ext cx="9144000" cy="1655762"/>
          </a:xfrm>
        </p:spPr>
        <p:txBody>
          <a:bodyPr/>
          <a:lstStyle/>
          <a:p>
            <a:r>
              <a:rPr lang="nl-NL" b="1"/>
              <a:t>Kernboodschap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D39F61-CE8D-8039-ABD8-6A6043D31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nl-NL">
                <a:latin typeface="Poppins"/>
                <a:cs typeface="Poppins"/>
              </a:rPr>
              <a:t>1 juli </a:t>
            </a:r>
            <a:r>
              <a:rPr lang="nl-NL" dirty="0">
                <a:latin typeface="Poppins"/>
                <a:cs typeface="Poppins"/>
              </a:rPr>
              <a:t>2026</a:t>
            </a:r>
            <a:endParaRPr lang="en-NL" dirty="0"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424748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B0616A-DD3B-9B53-D8C3-CEFA563F62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1" y="1310323"/>
            <a:ext cx="10000889" cy="515086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dirty="0">
                <a:latin typeface="Poppins"/>
                <a:cs typeface="Poppins"/>
              </a:rPr>
              <a:t>Het </a:t>
            </a:r>
            <a:r>
              <a:rPr lang="nl-NL" u="sng" dirty="0">
                <a:latin typeface="Poppins"/>
                <a:cs typeface="Poppins"/>
                <a:hlinkClick r:id="rId2"/>
              </a:rPr>
              <a:t>Kwaliteitskader palliatieve zorg Nederland - editie 2</a:t>
            </a:r>
            <a:r>
              <a:rPr lang="nl-NL" dirty="0">
                <a:latin typeface="Poppins"/>
                <a:cs typeface="Poppins"/>
              </a:rPr>
              <a:t> beschrijft wat goede palliatieve zorg is. Het geeft richting aan zorg en ondersteuning voor mensen in de palliatieve fase en hun naasten. </a:t>
            </a:r>
            <a:br>
              <a:rPr lang="nl-NL" dirty="0"/>
            </a:br>
            <a:r>
              <a:rPr lang="nl-NL" dirty="0">
                <a:latin typeface="Poppins"/>
                <a:cs typeface="Poppins"/>
              </a:rPr>
              <a:t>Waarden, wensen en behoeften van patiënten en naasten staan centraal.</a:t>
            </a:r>
          </a:p>
          <a:p>
            <a:pPr>
              <a:lnSpc>
                <a:spcPct val="90000"/>
              </a:lnSpc>
            </a:pPr>
            <a:endParaRPr lang="nl-NL" b="1" dirty="0"/>
          </a:p>
          <a:p>
            <a:pPr>
              <a:lnSpc>
                <a:spcPct val="90000"/>
              </a:lnSpc>
            </a:pPr>
            <a:r>
              <a:rPr lang="nl-NL" dirty="0"/>
              <a:t>De kern van het </a:t>
            </a:r>
            <a:r>
              <a:rPr lang="nl-NL" dirty="0" err="1"/>
              <a:t>kwaliteitskader</a:t>
            </a:r>
            <a:r>
              <a:rPr lang="nl-NL" dirty="0"/>
              <a:t> beschrijft dat palliatieve zorg: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/>
              <a:t>gericht is op </a:t>
            </a:r>
            <a:r>
              <a:rPr lang="nl-NL" b="1" dirty="0"/>
              <a:t>kwaliteit van leven en sterven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 err="1">
                <a:latin typeface="Poppins"/>
                <a:cs typeface="Poppins"/>
              </a:rPr>
              <a:t>multidimensioneel</a:t>
            </a:r>
            <a:r>
              <a:rPr lang="nl-NL" dirty="0">
                <a:latin typeface="Poppins"/>
                <a:cs typeface="Poppins"/>
              </a:rPr>
              <a:t> is (</a:t>
            </a:r>
            <a:r>
              <a:rPr lang="nl-NL" b="1" dirty="0">
                <a:latin typeface="Poppins"/>
                <a:cs typeface="Poppins"/>
              </a:rPr>
              <a:t>fysiek, psychisch, sociaal en zingeving</a:t>
            </a:r>
            <a:r>
              <a:rPr lang="nl-NL" dirty="0">
                <a:latin typeface="Poppins"/>
                <a:cs typeface="Poppins"/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/>
              <a:t>vroegtijdig, </a:t>
            </a:r>
            <a:r>
              <a:rPr lang="nl-NL" b="1" dirty="0"/>
              <a:t>proactief </a:t>
            </a:r>
            <a:r>
              <a:rPr lang="nl-NL" dirty="0"/>
              <a:t>en </a:t>
            </a:r>
            <a:r>
              <a:rPr lang="nl-NL" b="1" dirty="0"/>
              <a:t>interdisciplinair</a:t>
            </a:r>
            <a:r>
              <a:rPr lang="nl-NL" dirty="0"/>
              <a:t> wordt georganiseerd</a:t>
            </a:r>
          </a:p>
          <a:p>
            <a:endParaRPr lang="nl-NL" dirty="0"/>
          </a:p>
          <a:p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87ECCB-CEB8-4546-BB09-1C79A4E14A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593764"/>
            <a:ext cx="10901003" cy="365125"/>
          </a:xfrm>
        </p:spPr>
        <p:txBody>
          <a:bodyPr/>
          <a:lstStyle/>
          <a:p>
            <a:r>
              <a:rPr lang="nl-NL" sz="2400" b="1">
                <a:solidFill>
                  <a:srgbClr val="173395"/>
                </a:solidFill>
              </a:rPr>
              <a:t>Wat is het Kwaliteitskader palliatieve zorg? </a:t>
            </a:r>
            <a:endParaRPr lang="en-NL" sz="2400"/>
          </a:p>
        </p:txBody>
      </p:sp>
    </p:spTree>
    <p:extLst>
      <p:ext uri="{BB962C8B-B14F-4D97-AF65-F5344CB8AC3E}">
        <p14:creationId xmlns:p14="http://schemas.microsoft.com/office/powerpoint/2010/main" val="25028811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5861-4726-D5DF-C94F-1DE3D4E47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E9AECA-F3C0-824D-03F7-8D2BD268EB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1" y="1310323"/>
            <a:ext cx="10000889" cy="5150861"/>
          </a:xfrm>
        </p:spPr>
        <p:txBody>
          <a:bodyPr/>
          <a:lstStyle/>
          <a:p>
            <a:endParaRPr lang="nl-NL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/>
              <a:t>Gemeenschappelijke taal en norm voor alle betrokken partijen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/>
              <a:t>Passende zorg voor betere kwaliteit van leven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/>
              <a:t>Maakt palliatieve zorg tijdig en structureel onderdeel van het zorgproces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0CF22-1BEE-E74F-90FB-2A8186B804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654724"/>
            <a:ext cx="10901003" cy="36512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z="2400" b="1">
                <a:solidFill>
                  <a:srgbClr val="173395"/>
                </a:solidFill>
                <a:latin typeface="Poppins"/>
                <a:cs typeface="Poppins"/>
              </a:rPr>
              <a:t>Waarom is het kwaliteitskader belangrijk?</a:t>
            </a:r>
          </a:p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21379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31ECD-047C-FCCD-3527-29A5A0EC7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398B3D1-ECB5-83A1-CCAA-234462C69D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1" y="1310324"/>
            <a:ext cx="10000889" cy="513360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dirty="0">
                <a:latin typeface="Poppins"/>
                <a:cs typeface="Poppins"/>
              </a:rPr>
              <a:t>Het </a:t>
            </a:r>
            <a:r>
              <a:rPr lang="nl-NL" u="sng" dirty="0">
                <a:latin typeface="Poppins"/>
                <a:cs typeface="Poppins"/>
                <a:hlinkClick r:id="rId2"/>
              </a:rPr>
              <a:t>Kwaliteitskader palliatieve zorg Nederland</a:t>
            </a:r>
            <a:r>
              <a:rPr lang="nl-NL" dirty="0">
                <a:latin typeface="Poppins"/>
                <a:cs typeface="Poppins"/>
              </a:rPr>
              <a:t> is bedoeld voor: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>
                <a:latin typeface="Poppins"/>
                <a:cs typeface="Poppins"/>
              </a:rPr>
              <a:t>alle zorgprofessionals in alle sectoren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/>
              <a:t>professionals in het sociaal domein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bestuurders en beleidsmakers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latin typeface="Poppins"/>
                <a:cs typeface="Poppins"/>
              </a:rPr>
              <a:t>vrijwilligers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>
                <a:latin typeface="Poppins"/>
                <a:cs typeface="Poppins"/>
              </a:rPr>
              <a:t>netwerken</a:t>
            </a:r>
          </a:p>
          <a:p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93816-5A86-5F36-2457-52F471525F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593764"/>
            <a:ext cx="10901003" cy="365125"/>
          </a:xfrm>
        </p:spPr>
        <p:txBody>
          <a:bodyPr/>
          <a:lstStyle/>
          <a:p>
            <a:r>
              <a:rPr lang="nl-NL" sz="2400" b="1">
                <a:solidFill>
                  <a:srgbClr val="173395"/>
                </a:solidFill>
              </a:rPr>
              <a:t>Voor wie is het? </a:t>
            </a:r>
          </a:p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41122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85383-9EE8-8FF0-5E25-545E7F58C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561914-8FCA-D2EF-8519-9354E9FDAE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1" y="1310323"/>
            <a:ext cx="10000889" cy="516811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>
                <a:latin typeface="Poppins"/>
                <a:cs typeface="Poppins"/>
              </a:rPr>
              <a:t>Het kwaliteitskader helpt zorgorganisaties en netwerken bij de inrichting en verbetering van de palliatieve zorg.</a:t>
            </a:r>
            <a:br>
              <a:rPr lang="nl-NL" dirty="0"/>
            </a:br>
            <a:endParaRPr lang="nl-NL"/>
          </a:p>
          <a:p>
            <a:pPr marL="342900" indent="-342900">
              <a:buAutoNum type="arabicPeriod"/>
            </a:pPr>
            <a:r>
              <a:rPr lang="nl-NL" b="1">
                <a:latin typeface="Poppins"/>
                <a:cs typeface="Poppins"/>
              </a:rPr>
              <a:t>Het geeft richting voor beleid en organisatie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/>
              <a:t>een heldere visie op palliatieve zorg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/>
              <a:t>palliatieve zorg structureel verankeren in de organisatie</a:t>
            </a:r>
          </a:p>
          <a:p>
            <a:endParaRPr lang="nl-NL" b="1"/>
          </a:p>
          <a:p>
            <a:pPr marL="342900" indent="-342900">
              <a:buFont typeface="+mj-lt"/>
              <a:buAutoNum type="arabicPeriod" startAt="2"/>
            </a:pPr>
            <a:r>
              <a:rPr lang="nl-NL" b="1">
                <a:latin typeface="Poppins"/>
                <a:cs typeface="Poppins"/>
              </a:rPr>
              <a:t>Het draagt bij aan betere zorguitkomsten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/>
              <a:t>betere kwaliteit van leven voor patiënten en naasten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/>
              <a:t>meer passende zorg en minder niet-passende interventies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/>
              <a:t>betere samenwerking en continuïteit van zorg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A5C7B7-9B13-E788-0444-95D7D96796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542964"/>
            <a:ext cx="10901003" cy="365125"/>
          </a:xfrm>
        </p:spPr>
        <p:txBody>
          <a:bodyPr/>
          <a:lstStyle/>
          <a:p>
            <a:r>
              <a:rPr lang="nl-NL" sz="2400" b="1">
                <a:solidFill>
                  <a:srgbClr val="173395"/>
                </a:solidFill>
              </a:rPr>
              <a:t>Wat kunnen zorgorganisaties ermee? 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47861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96E26-7710-D216-F517-A0AE6EAB4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2F05DF-E426-A36B-9D0D-F3F66F332C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1" y="1155055"/>
            <a:ext cx="10000889" cy="531475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nl-NL" b="1" dirty="0">
                <a:latin typeface="Poppins"/>
                <a:cs typeface="Poppins"/>
              </a:rPr>
              <a:t>Het geeft concrete handvatten voor de praktijk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/>
              <a:t>standaarden en criteria voor het zorgproces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>
                <a:latin typeface="Poppins"/>
                <a:cs typeface="Poppins"/>
              </a:rPr>
              <a:t>aandacht voor essentiële elementen als: </a:t>
            </a:r>
            <a:br>
              <a:rPr lang="nl-NL" dirty="0"/>
            </a:br>
            <a:r>
              <a:rPr lang="nl-NL" sz="800" dirty="0">
                <a:latin typeface="Poppins"/>
                <a:cs typeface="Poppins"/>
              </a:rPr>
              <a:t> </a:t>
            </a:r>
            <a:endParaRPr lang="nl-NL" dirty="0">
              <a:latin typeface="Poppins"/>
              <a:cs typeface="Poppins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dirty="0"/>
              <a:t>tijdige signalering en markering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dirty="0"/>
              <a:t>proactieve zorgplanning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dirty="0"/>
              <a:t>coördinatie en continuïteit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 dirty="0"/>
              <a:t>interdisciplinair samenwerken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nl-NL">
                <a:latin typeface="Poppins"/>
                <a:cs typeface="Poppins"/>
              </a:rPr>
              <a:t>ondersteuning van een in palliatieve zorg gespecialiseerde zorgverlener bij complexe casuistiek</a:t>
            </a:r>
            <a:endParaRPr lang="nl-NL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nl-NL" dirty="0"/>
          </a:p>
          <a:p>
            <a:pPr marL="342900" indent="-342900">
              <a:buFont typeface="+mj-lt"/>
              <a:buAutoNum type="arabicPeriod" startAt="4"/>
            </a:pPr>
            <a:r>
              <a:rPr lang="nl-NL" b="1" dirty="0">
                <a:latin typeface="Poppins"/>
                <a:cs typeface="Poppins"/>
              </a:rPr>
              <a:t>Het sluit aan op de maatschappelijke opgave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/>
              <a:t>beter omgaan met vergrijzing en de toenemende zorgvraag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>
                <a:latin typeface="Poppins"/>
                <a:cs typeface="Poppins"/>
              </a:rPr>
              <a:t>invulling geven aan passende zorg en </a:t>
            </a:r>
            <a:r>
              <a:rPr lang="nl-NL">
                <a:latin typeface="Poppins"/>
                <a:cs typeface="Poppins"/>
              </a:rPr>
              <a:t>domeinoverstijgend</a:t>
            </a:r>
            <a:r>
              <a:rPr lang="nl-NL" dirty="0">
                <a:latin typeface="Poppins"/>
                <a:cs typeface="Poppins"/>
              </a:rPr>
              <a:t> samenwerken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/>
              <a:t>bijdragen aan zorg die dichter bij de mensen is georganiseerd</a:t>
            </a:r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42CB74-32CF-AA0B-7DD9-37DB77F113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542964"/>
            <a:ext cx="10901003" cy="365125"/>
          </a:xfrm>
        </p:spPr>
        <p:txBody>
          <a:bodyPr/>
          <a:lstStyle/>
          <a:p>
            <a:r>
              <a:rPr lang="nl-NL" sz="2400" b="1">
                <a:solidFill>
                  <a:srgbClr val="173395"/>
                </a:solidFill>
              </a:rPr>
              <a:t>Wat kunnen zorgorganisaties ermee? </a:t>
            </a:r>
            <a:endParaRPr lang="en-NL" sz="2400"/>
          </a:p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61576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D5F19-2B49-2ED3-3B59-B9B2594C6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E645E8-30EC-20A3-BD52-19B3400E88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1" y="1155055"/>
            <a:ext cx="10000889" cy="531475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b="1" dirty="0"/>
              <a:t>1. Heldere en logischere opbouw</a:t>
            </a:r>
            <a:endParaRPr lang="nl-NL" dirty="0"/>
          </a:p>
          <a:p>
            <a:pPr lvl="0"/>
            <a:r>
              <a:rPr lang="nl-NL" dirty="0"/>
              <a:t>👉 </a:t>
            </a:r>
            <a:r>
              <a:rPr lang="nl-NL" i="1" dirty="0"/>
              <a:t>Effect:</a:t>
            </a:r>
            <a:r>
              <a:rPr lang="nl-NL" dirty="0"/>
              <a:t> beter leesbaar en toepasbaar in de praktijk.</a:t>
            </a:r>
          </a:p>
          <a:p>
            <a:r>
              <a:rPr lang="nl-NL" b="1" dirty="0"/>
              <a:t>2. Sterkere positionering van het sociaal domein</a:t>
            </a:r>
            <a:endParaRPr lang="nl-NL" dirty="0"/>
          </a:p>
          <a:p>
            <a:r>
              <a:rPr lang="nl-NL" dirty="0">
                <a:latin typeface="Poppins"/>
                <a:cs typeface="Poppins"/>
              </a:rPr>
              <a:t>👉 </a:t>
            </a:r>
            <a:r>
              <a:rPr lang="nl-NL" i="1" dirty="0">
                <a:latin typeface="Poppins"/>
                <a:cs typeface="Poppins"/>
              </a:rPr>
              <a:t>Effect:</a:t>
            </a:r>
            <a:r>
              <a:rPr lang="nl-NL">
                <a:latin typeface="Poppins"/>
                <a:cs typeface="Poppins"/>
              </a:rPr>
              <a:t> betere aansluiting op het dagelijkse leven en integrale ondersteuning.</a:t>
            </a:r>
          </a:p>
          <a:p>
            <a:r>
              <a:rPr lang="nl-NL" b="1" dirty="0">
                <a:latin typeface="Poppins"/>
                <a:cs typeface="Poppins"/>
              </a:rPr>
              <a:t>3. Verbreding naar álle (zorg)professionals (incl. professionals in het sociaal domein)</a:t>
            </a:r>
            <a:endParaRPr lang="nl-NL" dirty="0"/>
          </a:p>
          <a:p>
            <a:r>
              <a:rPr lang="nl-NL" dirty="0"/>
              <a:t>👉 </a:t>
            </a:r>
            <a:r>
              <a:rPr lang="nl-NL" i="1" dirty="0"/>
              <a:t>Effect:</a:t>
            </a:r>
            <a:r>
              <a:rPr lang="nl-NL" dirty="0"/>
              <a:t> duidelijker dat palliatieve zorg onderdeel is van reguliere zorg en ondersteuning en</a:t>
            </a:r>
          </a:p>
          <a:p>
            <a:r>
              <a:rPr lang="nl-NL" dirty="0"/>
              <a:t>	 ieders </a:t>
            </a:r>
            <a:r>
              <a:rPr lang="nl-NL" dirty="0">
                <a:latin typeface="Poppins"/>
                <a:cs typeface="Poppins"/>
              </a:rPr>
              <a:t>verantwoordelijkheid is.</a:t>
            </a:r>
            <a:endParaRPr lang="nl-NL" sz="800" dirty="0"/>
          </a:p>
          <a:p>
            <a:r>
              <a:rPr lang="nl-NL" b="1" dirty="0"/>
              <a:t>4. Vroegtijdige markering van de palliatieve fase</a:t>
            </a:r>
            <a:endParaRPr lang="nl-N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/>
              <a:t>Start vanaf diagnose of kwetsbaarheid</a:t>
            </a:r>
          </a:p>
          <a:p>
            <a:pPr lvl="0"/>
            <a:r>
              <a:rPr lang="nl-NL" dirty="0"/>
              <a:t>👉 </a:t>
            </a:r>
            <a:r>
              <a:rPr lang="nl-NL" i="1" dirty="0"/>
              <a:t>Effect:</a:t>
            </a:r>
            <a:r>
              <a:rPr lang="nl-NL" dirty="0"/>
              <a:t> eerder passende zorg, betere besluitvorming en minder overbehandeling.</a:t>
            </a:r>
          </a:p>
          <a:p>
            <a:r>
              <a:rPr lang="nl-NL" b="1" dirty="0"/>
              <a:t>5. Meer aandacht voor verlies en rouw bij zorgprofessionals (persoonlijke balans)</a:t>
            </a:r>
            <a:endParaRPr lang="nl-NL" dirty="0"/>
          </a:p>
          <a:p>
            <a:pPr lvl="0"/>
            <a:r>
              <a:rPr lang="nl-NL" dirty="0"/>
              <a:t>👉 </a:t>
            </a:r>
            <a:r>
              <a:rPr lang="nl-NL" i="1" dirty="0"/>
              <a:t>Effect:</a:t>
            </a:r>
            <a:r>
              <a:rPr lang="nl-NL" dirty="0"/>
              <a:t> duurzamer inzetbare professionals en betere zorgkwaliteit.</a:t>
            </a:r>
          </a:p>
          <a:p>
            <a:endParaRPr lang="nl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5913D-B688-A56F-D0FC-0446A989A2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542964"/>
            <a:ext cx="10901003" cy="365125"/>
          </a:xfrm>
        </p:spPr>
        <p:txBody>
          <a:bodyPr/>
          <a:lstStyle/>
          <a:p>
            <a:r>
              <a:rPr lang="nl-NL" sz="2400" b="1">
                <a:solidFill>
                  <a:srgbClr val="173395"/>
                </a:solidFill>
              </a:rPr>
              <a:t>Wat zijn de belangrijkste veranderingen?  </a:t>
            </a:r>
          </a:p>
        </p:txBody>
      </p:sp>
    </p:spTree>
    <p:extLst>
      <p:ext uri="{BB962C8B-B14F-4D97-AF65-F5344CB8AC3E}">
        <p14:creationId xmlns:p14="http://schemas.microsoft.com/office/powerpoint/2010/main" val="1185612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CD868-FBE2-C822-B87C-6CE094453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D1041C-47B8-1319-0434-58FA80D831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1" y="1155055"/>
            <a:ext cx="10000889" cy="5314755"/>
          </a:xfrm>
        </p:spPr>
        <p:txBody>
          <a:bodyPr/>
          <a:lstStyle/>
          <a:p>
            <a:r>
              <a:rPr lang="nl-NL" b="1" dirty="0"/>
              <a:t>6. Meer aandacht voor morele dilemma’s </a:t>
            </a:r>
            <a:endParaRPr lang="nl-NL" dirty="0"/>
          </a:p>
          <a:p>
            <a:pPr lvl="0"/>
            <a:r>
              <a:rPr lang="nl-NL" dirty="0"/>
              <a:t>👉 </a:t>
            </a:r>
            <a:r>
              <a:rPr lang="nl-NL" i="1" dirty="0"/>
              <a:t>Effect:</a:t>
            </a:r>
            <a:r>
              <a:rPr lang="nl-NL" dirty="0"/>
              <a:t> betere ondersteuning bij complexe beslissingen.</a:t>
            </a:r>
          </a:p>
          <a:p>
            <a:r>
              <a:rPr lang="nl-NL" b="1" dirty="0"/>
              <a:t>7. Actualisatie van terminologie</a:t>
            </a:r>
            <a:endParaRPr lang="nl-N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/>
              <a:t>Bijvoorbeeld:  	gezamenlijke besluitvorming -&gt; samen beslissen</a:t>
            </a:r>
          </a:p>
          <a:p>
            <a:pPr lvl="1"/>
            <a:r>
              <a:rPr lang="nl-NL" dirty="0"/>
              <a:t>		Individueel zorgplan -&gt; proactief zorgplan</a:t>
            </a:r>
          </a:p>
          <a:p>
            <a:pPr lvl="1"/>
            <a:r>
              <a:rPr lang="nl-NL" dirty="0"/>
              <a:t>		spiritueel -&gt; uitgebreid met zingeving</a:t>
            </a:r>
          </a:p>
          <a:p>
            <a:r>
              <a:rPr lang="nl-NL" dirty="0"/>
              <a:t>👉 </a:t>
            </a:r>
            <a:r>
              <a:rPr lang="nl-NL" b="1" i="1" dirty="0"/>
              <a:t>Effect:</a:t>
            </a:r>
            <a:r>
              <a:rPr lang="nl-NL" dirty="0"/>
              <a:t> betere aansluiting op de actuele praktijk en andere sectoren.</a:t>
            </a:r>
          </a:p>
          <a:p>
            <a:r>
              <a:rPr lang="nl-NL" b="1" dirty="0"/>
              <a:t>8. Digitale toegankelijkheid en koppeling met hulpmiddelen</a:t>
            </a:r>
            <a:endParaRPr lang="nl-NL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nl-NL" dirty="0"/>
              <a:t>Het </a:t>
            </a:r>
            <a:r>
              <a:rPr lang="nl-NL" dirty="0" err="1"/>
              <a:t>kwaliteitskader</a:t>
            </a:r>
            <a:r>
              <a:rPr lang="nl-NL" dirty="0"/>
              <a:t> is volledig digitaal, met links naar richtlijnen, meetinstrumenten, </a:t>
            </a:r>
            <a:r>
              <a:rPr lang="nl-NL" dirty="0" err="1"/>
              <a:t>patiënteninformatie</a:t>
            </a:r>
            <a:r>
              <a:rPr lang="nl-NL" dirty="0"/>
              <a:t> en </a:t>
            </a:r>
            <a:r>
              <a:rPr lang="nl-NL" dirty="0" err="1"/>
              <a:t>kinderpalliatieve</a:t>
            </a:r>
            <a:r>
              <a:rPr lang="nl-NL" dirty="0"/>
              <a:t> zorg</a:t>
            </a:r>
          </a:p>
          <a:p>
            <a:pPr lvl="0"/>
            <a:r>
              <a:rPr lang="nl-NL" dirty="0"/>
              <a:t>👉 </a:t>
            </a:r>
            <a:r>
              <a:rPr lang="nl-NL" b="1" i="1" dirty="0"/>
              <a:t>Effect:</a:t>
            </a:r>
            <a:r>
              <a:rPr lang="nl-NL" dirty="0"/>
              <a:t> makkelijker toepasbaar in de dagelijkse praktijk.</a:t>
            </a:r>
            <a:endParaRPr lang="en-NL" dirty="0"/>
          </a:p>
          <a:p>
            <a:pPr lvl="0"/>
            <a:endParaRPr lang="nl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F760A-9919-89D9-EA6C-B5D092F20B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542964"/>
            <a:ext cx="10901003" cy="365125"/>
          </a:xfrm>
        </p:spPr>
        <p:txBody>
          <a:bodyPr/>
          <a:lstStyle/>
          <a:p>
            <a:r>
              <a:rPr lang="nl-NL" sz="2400" b="1">
                <a:solidFill>
                  <a:srgbClr val="173395"/>
                </a:solidFill>
              </a:rPr>
              <a:t>Wat zijn de belangrijkste veranderingen? </a:t>
            </a:r>
          </a:p>
        </p:txBody>
      </p:sp>
    </p:spTree>
    <p:extLst>
      <p:ext uri="{BB962C8B-B14F-4D97-AF65-F5344CB8AC3E}">
        <p14:creationId xmlns:p14="http://schemas.microsoft.com/office/powerpoint/2010/main" val="401999167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40208_NPPZ II_Powerpoint_template" id="{6C8A51B0-E775-9E48-8571-338A9B7DD0D9}" vid="{8FC73565-EDC5-0841-B7A6-F2878FCD761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33763B73F22584AB5A2AF25F041D1BD" ma:contentTypeVersion="36" ma:contentTypeDescription="Een nieuw document maken." ma:contentTypeScope="" ma:versionID="8e51f27cb7e7fbbb41da0901bcb75453">
  <xsd:schema xmlns:xsd="http://www.w3.org/2001/XMLSchema" xmlns:xs="http://www.w3.org/2001/XMLSchema" xmlns:p="http://schemas.microsoft.com/office/2006/metadata/properties" xmlns:ns2="5ee793ce-b4f6-48ff-9477-5224ee155f53" xmlns:ns3="fcea12e1-7c05-496d-84c3-9efa35a0546f" xmlns:ns4="5e4215e3-6db5-443b-87f1-780260bc32d6" xmlns:ns5="a0e590f3-5dac-42ba-b68a-d752b5c0f50e" targetNamespace="http://schemas.microsoft.com/office/2006/metadata/properties" ma:root="true" ma:fieldsID="3009d6914d376176a8bb4ca01a78b27b" ns2:_="" ns3:_="" ns4:_="" ns5:_="">
    <xsd:import namespace="5ee793ce-b4f6-48ff-9477-5224ee155f53"/>
    <xsd:import namespace="fcea12e1-7c05-496d-84c3-9efa35a0546f"/>
    <xsd:import namespace="5e4215e3-6db5-443b-87f1-780260bc32d6"/>
    <xsd:import namespace="a0e590f3-5dac-42ba-b68a-d752b5c0f5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5:TaxCatchAll" minOccurs="0"/>
                <xsd:element ref="ns4:MediaServiceDateTaken" minOccurs="0"/>
                <xsd:element ref="ns4:MediaServiceLocation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e793ce-b4f6-48ff-9477-5224ee155f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description="" ma:internalName="MediaServiceAutoTags" ma:readOnly="true">
      <xsd:simpleType>
        <xsd:restriction base="dms:Text"/>
      </xsd:simpleType>
    </xsd:element>
    <xsd:element name="MediaServiceOCR" ma:index="11" nillable="true" ma:displayName="Extracted Text" ma:description="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description="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description="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description="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description="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ea12e1-7c05-496d-84c3-9efa35a0546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4215e3-6db5-443b-87f1-780260bc32d6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ae85c744-a3ab-4f2a-b737-a5cb63f0a7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description="" ma:internalName="MediaServiceLocation" ma:readOnly="true">
      <xsd:simpleType>
        <xsd:restriction base="dms:Text"/>
      </xsd:simpleType>
    </xsd:element>
    <xsd:element name="MediaLengthInSeconds" ma:index="23" nillable="true" ma:displayName="MediaLengthInSeconds" ma:description="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description="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e590f3-5dac-42ba-b68a-d752b5c0f50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721c341f-a3ff-4d25-a3d9-512e245c1d2e}" ma:internalName="TaxCatchAll" ma:showField="CatchAllData" ma:web="a0e590f3-5dac-42ba-b68a-d752b5c0f5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0e590f3-5dac-42ba-b68a-d752b5c0f50e" xsi:nil="true"/>
    <lcf76f155ced4ddcb4097134ff3c332f xmlns="5e4215e3-6db5-443b-87f1-780260bc32d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38B31D-4E58-41B0-B125-FD44AD917B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ee793ce-b4f6-48ff-9477-5224ee155f53"/>
    <ds:schemaRef ds:uri="fcea12e1-7c05-496d-84c3-9efa35a0546f"/>
    <ds:schemaRef ds:uri="5e4215e3-6db5-443b-87f1-780260bc32d6"/>
    <ds:schemaRef ds:uri="a0e590f3-5dac-42ba-b68a-d752b5c0f5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B1E063-280C-4DB4-850C-AE0FF8ED653A}">
  <ds:schemaRefs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a0e590f3-5dac-42ba-b68a-d752b5c0f50e"/>
    <ds:schemaRef ds:uri="http://www.w3.org/XML/1998/namespace"/>
    <ds:schemaRef ds:uri="http://schemas.microsoft.com/office/2006/documentManagement/types"/>
    <ds:schemaRef ds:uri="http://purl.org/dc/terms/"/>
    <ds:schemaRef ds:uri="5e4215e3-6db5-443b-87f1-780260bc32d6"/>
    <ds:schemaRef ds:uri="http://purl.org/dc/elements/1.1/"/>
    <ds:schemaRef ds:uri="fcea12e1-7c05-496d-84c3-9efa35a0546f"/>
    <ds:schemaRef ds:uri="5ee793ce-b4f6-48ff-9477-5224ee155f53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F7F654B-3150-4131-BCDB-B5ACD761058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NPPZ II_Powerpoint_template</Template>
  <TotalTime>7</TotalTime>
  <Words>535</Words>
  <Application>Microsoft Office PowerPoint</Application>
  <PresentationFormat>Breedbeeld</PresentationFormat>
  <Paragraphs>70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Arial</vt:lpstr>
      <vt:lpstr>Calibri</vt:lpstr>
      <vt:lpstr>Poppins</vt:lpstr>
      <vt:lpstr>Wingdings</vt:lpstr>
      <vt:lpstr>Kantoorthema</vt:lpstr>
      <vt:lpstr>Kwaliteitskader palliatieve zorg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Ank Louwes</dc:creator>
  <cp:lastModifiedBy>Ank Louwes</cp:lastModifiedBy>
  <cp:revision>31</cp:revision>
  <dcterms:created xsi:type="dcterms:W3CDTF">2026-06-17T11:43:18Z</dcterms:created>
  <dcterms:modified xsi:type="dcterms:W3CDTF">2026-08-03T11:52:01Z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0x010100D33763B73F22584AB5A2AF25F041D1BD</vt:lpwstr>
  </property>
  <property fmtid="{D5CDD505-2E9C-101B-9397-08002B2CF9AE}" pid="3" name="MediaServiceImageTags">
    <vt:lpwstr/>
  </property>
</Properties>
</file>